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0" r:id="rId6"/>
    <p:sldId id="260" r:id="rId7"/>
    <p:sldId id="262" r:id="rId8"/>
    <p:sldId id="267" r:id="rId9"/>
    <p:sldId id="269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2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E:\BGTT%20N&#258;M%202019-2020\bgtt%20t12020\Qu&#7843;%20G&#236;%20-%20B&#233;%20Nh&#7853;t%20Lan%20Vy%20-%20Nh&#7841;c%20Thi&#7871;u%20Nhi%20Vui%20Nh&#7897;n%20S&#244;i%20&#272;&#7897;ng%20B&#233;%20C&#7921;c%20Y&#234;u%20Th&#237;ch.mp4" TargetMode="External"/><Relationship Id="rId1" Type="http://schemas.microsoft.com/office/2007/relationships/media" Target="file:///E:\BGTT%20N&#258;M%202019-2020\bgtt%20t12020\Qu&#7843;%20G&#236;%20-%20B&#233;%20Nh&#7853;t%20Lan%20Vy%20-%20Nh&#7841;c%20Thi&#7871;u%20Nhi%20Vui%20Nh&#7897;n%20S&#244;i%20&#272;&#7897;ng%20B&#233;%20C&#7921;c%20Y&#234;u%20Th&#237;ch.mp4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0"/>
            <a:ext cx="8839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PHÒNG GIÁO DỤC VÀ ĐÀO TẠO QUẬN LONG BIÊN</a:t>
            </a:r>
          </a:p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TRƯỜNG MẦM NON GIA THƯỢNG</a:t>
            </a:r>
            <a:endParaRPr lang="en-US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" name="Picture 13" descr="F:\ảnh nền powerpoint\lô gô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1066800"/>
            <a:ext cx="20193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088537" y="3242101"/>
            <a:ext cx="5665975" cy="8002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vi-VN" sz="2300" b="1" dirty="0" smtClean="0">
                <a:solidFill>
                  <a:srgbClr val="00B050"/>
                </a:solidFill>
                <a:latin typeface="+mj-lt"/>
              </a:rPr>
              <a:t>TẠO HÌNH</a:t>
            </a:r>
          </a:p>
          <a:p>
            <a:pPr algn="ctr"/>
            <a:r>
              <a:rPr lang="vi-VN" sz="2300" b="1" dirty="0" smtClean="0">
                <a:solidFill>
                  <a:srgbClr val="00B050"/>
                </a:solidFill>
                <a:latin typeface="+mj-lt"/>
              </a:rPr>
              <a:t>ĐỀ TÀI : TÔ NÉT, TÔ MÀU </a:t>
            </a:r>
            <a:r>
              <a:rPr lang="en-US" sz="23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QUẢ CHUỐI</a:t>
            </a:r>
            <a:endParaRPr lang="en-US" sz="23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4495800"/>
            <a:ext cx="5930598" cy="129266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 Lứa tuổi : Mẫu giáo bé ( 3-4 tuổi)</a:t>
            </a:r>
          </a:p>
          <a:p>
            <a:r>
              <a:rPr lang="vi-VN" sz="2000" b="1" spc="50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Thời gian : 15-20 phút</a:t>
            </a:r>
          </a:p>
          <a:p>
            <a:pPr algn="ctr"/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Người thực hiện : Nguyễn Thị Thu Trang</a:t>
            </a:r>
          </a:p>
          <a:p>
            <a:pPr algn="ctr"/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9501" y="6432328"/>
            <a:ext cx="2374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 dirty="0" smtClean="0">
                <a:latin typeface="+mj-lt"/>
              </a:rPr>
              <a:t>Năm học : 20</a:t>
            </a:r>
            <a:r>
              <a:rPr lang="en-US" b="1" dirty="0" smtClean="0">
                <a:latin typeface="+mj-lt"/>
              </a:rPr>
              <a:t>2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latin typeface="+mj-lt"/>
              </a:rPr>
              <a:t>- 20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3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108213"/>
            <a:ext cx="7391400" cy="2123658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d,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haoNgayMoi-Dangcapnhat_34pv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95579" y="6096000"/>
            <a:ext cx="487363" cy="487363"/>
          </a:xfrm>
          <a:prstGeom prst="rect">
            <a:avLst/>
          </a:prstGeom>
        </p:spPr>
      </p:pic>
      <p:pic>
        <p:nvPicPr>
          <p:cNvPr id="5" name="VuiDenTruong-XuanMai_3dmy6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467600" y="63365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7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55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5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457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nữa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2438400"/>
            <a:ext cx="54377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Gieo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chemeClr val="bg2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1" y="2362200"/>
            <a:ext cx="7772400" cy="402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vi-VN" b="1" dirty="0" smtClean="0">
                <a:solidFill>
                  <a:srgbClr val="00B050"/>
                </a:solidFill>
                <a:latin typeface="+mj-lt"/>
              </a:rPr>
              <a:t>1. Kiến thức</a:t>
            </a:r>
            <a:endParaRPr lang="vi-VN" dirty="0" smtClean="0">
              <a:solidFill>
                <a:srgbClr val="00B05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vi-VN" dirty="0" smtClean="0">
                <a:latin typeface="+mj-lt"/>
              </a:rPr>
              <a:t>- Trẻ biết cách lựa chọn nhiều chất liệu tô màu sắc khác nhau để tô màu quả chuối.</a:t>
            </a:r>
          </a:p>
          <a:p>
            <a:pPr>
              <a:lnSpc>
                <a:spcPct val="120000"/>
              </a:lnSpc>
            </a:pPr>
            <a:r>
              <a:rPr lang="vi-VN" dirty="0" smtClean="0">
                <a:latin typeface="+mj-lt"/>
              </a:rPr>
              <a:t>- Biết quả chuối xanh có màu xanh, chuối chín có màu vàng.</a:t>
            </a:r>
          </a:p>
          <a:p>
            <a:pPr>
              <a:lnSpc>
                <a:spcPct val="120000"/>
              </a:lnSpc>
            </a:pPr>
            <a:r>
              <a:rPr lang="vi-VN" b="1" dirty="0" smtClean="0">
                <a:solidFill>
                  <a:srgbClr val="00B050"/>
                </a:solidFill>
                <a:latin typeface="+mj-lt"/>
              </a:rPr>
              <a:t>2. Kỹ năng</a:t>
            </a:r>
            <a:endParaRPr lang="vi-VN" dirty="0" smtClean="0">
              <a:solidFill>
                <a:srgbClr val="00B05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vi-VN" dirty="0" smtClean="0">
                <a:latin typeface="+mj-lt"/>
              </a:rPr>
              <a:t>- Trẻ cầm bút đúng tư thế, vẽ theo được nét chấm mờ, tô màu không chờm ra ngoài, bố cục hợp lý.</a:t>
            </a:r>
          </a:p>
          <a:p>
            <a:pPr>
              <a:lnSpc>
                <a:spcPct val="120000"/>
              </a:lnSpc>
            </a:pPr>
            <a:r>
              <a:rPr lang="vi-VN" dirty="0" smtClean="0">
                <a:latin typeface="+mj-lt"/>
              </a:rPr>
              <a:t>- Rèn luyện kỹ năng ghi nhớ cho trẻ.</a:t>
            </a:r>
          </a:p>
          <a:p>
            <a:pPr>
              <a:lnSpc>
                <a:spcPct val="120000"/>
              </a:lnSpc>
            </a:pPr>
            <a:r>
              <a:rPr lang="vi-VN" dirty="0" smtClean="0">
                <a:latin typeface="+mj-lt"/>
              </a:rPr>
              <a:t>- Trẻ trả lời rõ ràng,</a:t>
            </a:r>
          </a:p>
          <a:p>
            <a:pPr>
              <a:lnSpc>
                <a:spcPct val="120000"/>
              </a:lnSpc>
            </a:pPr>
            <a:r>
              <a:rPr lang="vi-VN" b="1" dirty="0" smtClean="0">
                <a:solidFill>
                  <a:srgbClr val="00B050"/>
                </a:solidFill>
                <a:latin typeface="+mj-lt"/>
              </a:rPr>
              <a:t>3. Thái độ</a:t>
            </a:r>
            <a:endParaRPr lang="vi-VN" dirty="0" smtClean="0">
              <a:solidFill>
                <a:srgbClr val="00B050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vi-VN" dirty="0" smtClean="0">
                <a:latin typeface="+mj-lt"/>
              </a:rPr>
              <a:t>- Trẻ hứng thú tham gia hoạt động.</a:t>
            </a:r>
          </a:p>
          <a:p>
            <a:pPr>
              <a:lnSpc>
                <a:spcPct val="120000"/>
              </a:lnSpc>
            </a:pPr>
            <a:r>
              <a:rPr lang="vi-VN" dirty="0" smtClean="0">
                <a:latin typeface="+mj-lt"/>
              </a:rPr>
              <a:t>- Có ý thức giữ gìn sản phẩm của mình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6600" y="609600"/>
            <a:ext cx="2193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+mj-lt"/>
              </a:rPr>
              <a:t>II, Chuẩn bị: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6600" y="1600200"/>
            <a:ext cx="411439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1, Đồ dùng của cô:</a:t>
            </a:r>
          </a:p>
          <a:p>
            <a:pPr marL="285750" indent="-285750"/>
            <a:r>
              <a:rPr lang="en-US" sz="2000" dirty="0" smtClean="0">
                <a:latin typeface="+mj-lt"/>
              </a:rPr>
              <a:t>- </a:t>
            </a:r>
            <a:r>
              <a:rPr lang="vi-VN" sz="2000" dirty="0" smtClean="0">
                <a:latin typeface="+mj-lt"/>
              </a:rPr>
              <a:t>Giáo án điện tử</a:t>
            </a:r>
          </a:p>
          <a:p>
            <a:pPr marL="285750" indent="-285750"/>
            <a:r>
              <a:rPr lang="en-US" sz="2000" dirty="0" smtClean="0">
                <a:latin typeface="+mj-lt"/>
              </a:rPr>
              <a:t>- </a:t>
            </a:r>
            <a:r>
              <a:rPr lang="vi-VN" sz="2000" dirty="0" smtClean="0">
                <a:latin typeface="+mj-lt"/>
              </a:rPr>
              <a:t>Bảng tương tác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ý,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 ”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4200" y="3581400"/>
            <a:ext cx="31037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2, Đồ dùng của trẻ 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Vở vẽ, bút màu cho trẻ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Bảng trưng bày sản phẩm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2286000"/>
            <a:ext cx="6737742" cy="10464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1,Ổn định tổ chức:</a:t>
            </a:r>
          </a:p>
          <a:p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Cô và trẻ cùng hát bài 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“</a:t>
            </a:r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Tìm bạn thân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”</a:t>
            </a:r>
            <a:endParaRPr lang="en-U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6" name="Quả Gì - Bé Nhật Lan Vy - Nhạc Thiếu Nhi Vui Nhộn Sôi Động Bé Cực Yêu Thíc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77200" y="6057900"/>
            <a:ext cx="10668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5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6400" y="685800"/>
            <a:ext cx="64940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en-US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52600" y="1524000"/>
            <a:ext cx="6781800" cy="31393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vi-VN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+ Các con thấy gì trong bức tranh?</a:t>
            </a:r>
          </a:p>
          <a:p>
            <a:pPr>
              <a:lnSpc>
                <a:spcPct val="150000"/>
              </a:lnSpc>
            </a:pPr>
            <a:r>
              <a:rPr lang="vi-VN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+ Quả chuối được tô như thế nào?</a:t>
            </a:r>
          </a:p>
          <a:p>
            <a:pPr>
              <a:lnSpc>
                <a:spcPct val="150000"/>
              </a:lnSpc>
            </a:pPr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vi-VN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Một phần nét vẽ của quả chuối như thế nào? có nét mờ?</a:t>
            </a:r>
          </a:p>
          <a:p>
            <a:pPr>
              <a:lnSpc>
                <a:spcPct val="150000"/>
              </a:lnSpc>
            </a:pPr>
            <a:r>
              <a:rPr lang="vi-VN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+ Các con phải làm gì? (Vẽ tiếp theo nét mờ). Các con sẽ làm gì tiếp theo để được quả chuối thật đẹp?</a:t>
            </a:r>
          </a:p>
          <a:p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2667000"/>
            <a:ext cx="697498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b,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54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400" y="6324600"/>
            <a:ext cx="52934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cuống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chuối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6324600"/>
            <a:ext cx="4059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6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393</Words>
  <Application>Microsoft Office PowerPoint</Application>
  <PresentationFormat>On-screen Show (4:3)</PresentationFormat>
  <Paragraphs>46</Paragraphs>
  <Slides>12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30</cp:revision>
  <dcterms:created xsi:type="dcterms:W3CDTF">2018-10-01T14:03:25Z</dcterms:created>
  <dcterms:modified xsi:type="dcterms:W3CDTF">2022-06-08T03:02:10Z</dcterms:modified>
</cp:coreProperties>
</file>