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08" y="-1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E48644-1465-41BB-8550-9BAB3CEFAE56}" type="datetimeFigureOut">
              <a:rPr lang="en-US" smtClean="0"/>
              <a:pPr/>
              <a:t>5/19/2020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1A8D17-3E97-4C8A-BEE7-BDC6C27E65F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E48644-1465-41BB-8550-9BAB3CEFAE56}" type="datetimeFigureOut">
              <a:rPr lang="en-US" smtClean="0"/>
              <a:pPr/>
              <a:t>5/19/2020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1A8D17-3E97-4C8A-BEE7-BDC6C27E65F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E48644-1465-41BB-8550-9BAB3CEFAE56}" type="datetimeFigureOut">
              <a:rPr lang="en-US" smtClean="0"/>
              <a:pPr/>
              <a:t>5/19/2020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1A8D17-3E97-4C8A-BEE7-BDC6C27E65F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E48644-1465-41BB-8550-9BAB3CEFAE56}" type="datetimeFigureOut">
              <a:rPr lang="en-US" smtClean="0"/>
              <a:pPr/>
              <a:t>5/19/2020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1A8D17-3E97-4C8A-BEE7-BDC6C27E65F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E48644-1465-41BB-8550-9BAB3CEFAE56}" type="datetimeFigureOut">
              <a:rPr lang="en-US" smtClean="0"/>
              <a:pPr/>
              <a:t>5/19/2020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1A8D17-3E97-4C8A-BEE7-BDC6C27E65F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E48644-1465-41BB-8550-9BAB3CEFAE56}" type="datetimeFigureOut">
              <a:rPr lang="en-US" smtClean="0"/>
              <a:pPr/>
              <a:t>5/19/2020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1A8D17-3E97-4C8A-BEE7-BDC6C27E65F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E48644-1465-41BB-8550-9BAB3CEFAE56}" type="datetimeFigureOut">
              <a:rPr lang="en-US" smtClean="0"/>
              <a:pPr/>
              <a:t>5/19/2020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1A8D17-3E97-4C8A-BEE7-BDC6C27E65F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E48644-1465-41BB-8550-9BAB3CEFAE56}" type="datetimeFigureOut">
              <a:rPr lang="en-US" smtClean="0"/>
              <a:pPr/>
              <a:t>5/19/2020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1A8D17-3E97-4C8A-BEE7-BDC6C27E65F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E48644-1465-41BB-8550-9BAB3CEFAE56}" type="datetimeFigureOut">
              <a:rPr lang="en-US" smtClean="0"/>
              <a:pPr/>
              <a:t>5/19/2020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1A8D17-3E97-4C8A-BEE7-BDC6C27E65F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E48644-1465-41BB-8550-9BAB3CEFAE56}" type="datetimeFigureOut">
              <a:rPr lang="en-US" smtClean="0"/>
              <a:pPr/>
              <a:t>5/19/2020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1A8D17-3E97-4C8A-BEE7-BDC6C27E65F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E48644-1465-41BB-8550-9BAB3CEFAE56}" type="datetimeFigureOut">
              <a:rPr lang="en-US" smtClean="0"/>
              <a:pPr/>
              <a:t>5/19/2020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1A8D17-3E97-4C8A-BEE7-BDC6C27E65F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E48644-1465-41BB-8550-9BAB3CEFAE56}" type="datetimeFigureOut">
              <a:rPr lang="en-US" smtClean="0"/>
              <a:pPr/>
              <a:t>5/19/2020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1A8D17-3E97-4C8A-BEE7-BDC6C27E65F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E:\THU%20TH&#7842;O\B&#192;I%20GI&#7842;NG%20TT%20N&#258;M%20H&#7884;C%202019-2020\TH&#193;NG%209\Nh&#7841;c\nh&#7841;c%20kh&#244;ng%20l&#7901;i.mp3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E:\C4-%202018-%202019(%20th&#7843;o%20,%20nhung,%20hu&#7879;,%20t&#236;nh)\nh&#7841;c\Em%20&#273;i%20qua%20ng&#227;%20t&#432;%20&#273;&#432;&#7901;ng%20ph&#7889;.mp3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E:\C4-%202018-%202019(%20th&#7843;o%20,%20nhung,%20hu&#7879;,%20t&#236;nh)\nh&#7841;c\Biboxinhxich.mp3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E:\THU%20TH&#7842;O\&#273;&#259;ng%20l&#234;n%20c&#7893;ng\h&#7897;i%20gi&#7843;ng%202019\BTPTC.mp3" TargetMode="Externa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E:\THU%20TH&#7842;O\&#273;&#259;ng%20l&#234;n%20c&#7893;ng\h&#7897;i%20gi&#7843;ng%202019\-nhac%20thi%20dua%20(mp3cut.net).wav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19200" y="2130425"/>
            <a:ext cx="6477000" cy="1146175"/>
          </a:xfrm>
        </p:spPr>
        <p:txBody>
          <a:bodyPr>
            <a:normAutofit/>
          </a:bodyPr>
          <a:lstStyle/>
          <a:p>
            <a:r>
              <a:rPr lang="en-US" sz="3600" b="1" dirty="0" err="1" smtClean="0">
                <a:latin typeface="Times New Roman" pitchFamily="18" charset="0"/>
                <a:cs typeface="Times New Roman" pitchFamily="18" charset="0"/>
              </a:rPr>
              <a:t>PHÁT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atin typeface="Times New Roman" pitchFamily="18" charset="0"/>
                <a:cs typeface="Times New Roman" pitchFamily="18" charset="0"/>
              </a:rPr>
              <a:t>TRIỂN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atin typeface="Times New Roman" pitchFamily="18" charset="0"/>
                <a:cs typeface="Times New Roman" pitchFamily="18" charset="0"/>
              </a:rPr>
              <a:t>VẬN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en-US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276600"/>
            <a:ext cx="6400800" cy="2362200"/>
          </a:xfrm>
        </p:spPr>
        <p:txBody>
          <a:bodyPr>
            <a:normAutofit fontScale="70000" lnSpcReduction="20000"/>
          </a:bodyPr>
          <a:lstStyle/>
          <a:p>
            <a:pPr algn="l"/>
            <a:r>
              <a:rPr lang="en-US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i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CHỦ</a:t>
            </a:r>
            <a:r>
              <a:rPr lang="en-US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i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: </a:t>
            </a:r>
            <a:r>
              <a:rPr lang="en-US" b="1" i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BẢN</a:t>
            </a:r>
            <a:r>
              <a:rPr lang="en-US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i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THÂN</a:t>
            </a:r>
            <a:endParaRPr lang="en-US" b="1" i="1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en-US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i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i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TÀI</a:t>
            </a:r>
            <a:r>
              <a:rPr lang="en-US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b="1" i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NÉM</a:t>
            </a:r>
            <a:r>
              <a:rPr lang="en-US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i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TRÚNG</a:t>
            </a:r>
            <a:r>
              <a:rPr lang="en-US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i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ĐÍCH</a:t>
            </a:r>
            <a:r>
              <a:rPr lang="en-US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i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BẲNG</a:t>
            </a:r>
            <a:r>
              <a:rPr lang="en-US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i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i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TAY</a:t>
            </a:r>
            <a:r>
              <a:rPr lang="en-US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l"/>
            <a:r>
              <a:rPr lang="en-US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</a:t>
            </a:r>
            <a:r>
              <a:rPr lang="en-US" b="1" i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TCVĐ</a:t>
            </a:r>
            <a:r>
              <a:rPr lang="en-US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 : Ô </a:t>
            </a:r>
            <a:r>
              <a:rPr lang="en-US" b="1" i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TÔ</a:t>
            </a:r>
            <a:r>
              <a:rPr lang="en-US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i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i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CHIM</a:t>
            </a:r>
            <a:r>
              <a:rPr lang="en-US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i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SẺ</a:t>
            </a:r>
            <a:r>
              <a:rPr lang="en-US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l"/>
            <a:r>
              <a:rPr lang="en-US" b="1" i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LỨA</a:t>
            </a:r>
            <a:r>
              <a:rPr lang="en-US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i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TUỔI</a:t>
            </a:r>
            <a:r>
              <a:rPr lang="en-US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: 3-4 </a:t>
            </a:r>
            <a:r>
              <a:rPr lang="en-US" b="1" i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Tuổi</a:t>
            </a:r>
            <a:endParaRPr lang="en-US" b="1" i="1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en-US" b="1" i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THỜI</a:t>
            </a:r>
            <a:r>
              <a:rPr lang="en-US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i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GIAN</a:t>
            </a:r>
            <a:r>
              <a:rPr lang="en-US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: 15-20 </a:t>
            </a:r>
            <a:r>
              <a:rPr lang="en-US" b="1" i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Phút</a:t>
            </a:r>
            <a:endParaRPr lang="en-US" b="1" i="1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en-US" b="1" i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i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DẠY</a:t>
            </a:r>
            <a:r>
              <a:rPr lang="en-US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:  </a:t>
            </a:r>
            <a:r>
              <a:rPr lang="en-US" b="1" i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NGUYỄN</a:t>
            </a:r>
            <a:r>
              <a:rPr lang="en-US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THU </a:t>
            </a:r>
            <a:r>
              <a:rPr lang="en-US" b="1" i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THẢO</a:t>
            </a:r>
            <a:endParaRPr lang="en-US" b="1" i="1" dirty="0"/>
          </a:p>
        </p:txBody>
      </p:sp>
      <p:sp>
        <p:nvSpPr>
          <p:cNvPr id="4" name="TextBox 3"/>
          <p:cNvSpPr txBox="1"/>
          <p:nvPr/>
        </p:nvSpPr>
        <p:spPr>
          <a:xfrm>
            <a:off x="1447800" y="0"/>
            <a:ext cx="580862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err="1" smtClean="0">
                <a:latin typeface="Times New Roman" pitchFamily="18" charset="0"/>
                <a:cs typeface="Times New Roman" pitchFamily="18" charset="0"/>
              </a:rPr>
              <a:t>UBND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latin typeface="Times New Roman" pitchFamily="18" charset="0"/>
                <a:cs typeface="Times New Roman" pitchFamily="18" charset="0"/>
              </a:rPr>
              <a:t>QUẬN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 LONG </a:t>
            </a:r>
            <a:r>
              <a:rPr lang="en-US" sz="2000" b="1" dirty="0" err="1" smtClean="0">
                <a:latin typeface="Times New Roman" pitchFamily="18" charset="0"/>
                <a:cs typeface="Times New Roman" pitchFamily="18" charset="0"/>
              </a:rPr>
              <a:t>BIÊN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en-US" sz="2000" b="1" dirty="0" err="1" smtClean="0"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latin typeface="Times New Roman" pitchFamily="18" charset="0"/>
                <a:cs typeface="Times New Roman" pitchFamily="18" charset="0"/>
              </a:rPr>
              <a:t>MẦM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 NON </a:t>
            </a:r>
            <a:r>
              <a:rPr lang="en-US" sz="2000" b="1" dirty="0" err="1" smtClean="0">
                <a:latin typeface="Times New Roman" pitchFamily="18" charset="0"/>
                <a:cs typeface="Times New Roman" pitchFamily="18" charset="0"/>
              </a:rPr>
              <a:t>GIA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latin typeface="Times New Roman" pitchFamily="18" charset="0"/>
                <a:cs typeface="Times New Roman" pitchFamily="18" charset="0"/>
              </a:rPr>
              <a:t>THƯỢNG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en-US" sz="2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4" descr="MNGT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810000" y="762000"/>
            <a:ext cx="1098995" cy="13716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124200" y="6324600"/>
            <a:ext cx="229261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Năm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2019-2020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28600"/>
            <a:ext cx="8229600" cy="5897563"/>
          </a:xfrm>
        </p:spPr>
        <p:txBody>
          <a:bodyPr>
            <a:normAutofit/>
          </a:bodyPr>
          <a:lstStyle/>
          <a:p>
            <a:r>
              <a:rPr lang="vi-VN" b="1" dirty="0"/>
              <a:t>TCVĐ: Ô tô và chim sẻ</a:t>
            </a:r>
            <a:endParaRPr lang="vi-VN" dirty="0"/>
          </a:p>
          <a:p>
            <a:r>
              <a:rPr lang="vi-VN" b="1" dirty="0"/>
              <a:t>- CC: </a:t>
            </a:r>
            <a:r>
              <a:rPr lang="vi-VN" dirty="0"/>
              <a:t>Cô mời hai trẻ lên làm ô tô, trả lái xe ô tô đi trên đường của ô tô, các bạn khác làm chim sẻ đi chơi, thi thoảng mổ thóc trên đường, khi có tiếng còi xe “bim bim” thì các chú chim bay nhanh ra khỏi đường ô tô lên vỉa hè để không bị ô tô đâm. Cô tổ chức cho trẻ chơi 3 lần (Tùy vào sự hứng thú của trẻ)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04800"/>
            <a:ext cx="8229600" cy="5821363"/>
          </a:xfrm>
        </p:spPr>
        <p:txBody>
          <a:bodyPr/>
          <a:lstStyle/>
          <a:p>
            <a:r>
              <a:rPr lang="vi-VN" b="1" dirty="0"/>
              <a:t>c. Hồi tĩnh : </a:t>
            </a:r>
            <a:r>
              <a:rPr lang="vi-VN" dirty="0"/>
              <a:t>Cô và trẻ làm chim đi nhẹ nhàng xung quanh.</a:t>
            </a:r>
          </a:p>
          <a:p>
            <a:r>
              <a:rPr lang="vi-VN" b="1" dirty="0"/>
              <a:t>3. Kết thúc: </a:t>
            </a:r>
            <a:r>
              <a:rPr lang="vi-VN" dirty="0"/>
              <a:t>Cô nhận xét trẻ tập, chuyển hoạt động cho trẻ.</a:t>
            </a:r>
          </a:p>
          <a:p>
            <a:endParaRPr lang="en-US" dirty="0"/>
          </a:p>
        </p:txBody>
      </p:sp>
      <p:pic>
        <p:nvPicPr>
          <p:cNvPr id="4" name="nhạc không lời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29032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I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Mục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đích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Yêu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cầu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vi-VN" b="1" dirty="0">
                <a:latin typeface="Times New Roman" pitchFamily="18" charset="0"/>
                <a:cs typeface="Times New Roman" pitchFamily="18" charset="0"/>
              </a:rPr>
              <a:t>1. Kiến thức</a:t>
            </a:r>
          </a:p>
          <a:p>
            <a:r>
              <a:rPr lang="vi-VN" b="1" dirty="0">
                <a:latin typeface="Times New Roman" pitchFamily="18" charset="0"/>
                <a:cs typeface="Times New Roman" pitchFamily="18" charset="0"/>
              </a:rPr>
              <a:t>- Trẻ biết tên các bài tập, biết thứ tự các động tác tập.</a:t>
            </a:r>
          </a:p>
          <a:p>
            <a:r>
              <a:rPr lang="vi-VN" b="1" dirty="0">
                <a:latin typeface="Times New Roman" pitchFamily="18" charset="0"/>
                <a:cs typeface="Times New Roman" pitchFamily="18" charset="0"/>
              </a:rPr>
              <a:t>2. Kĩ năng</a:t>
            </a:r>
          </a:p>
          <a:p>
            <a:r>
              <a:rPr lang="vi-VN" b="1" dirty="0">
                <a:latin typeface="Times New Roman" pitchFamily="18" charset="0"/>
                <a:cs typeface="Times New Roman" pitchFamily="18" charset="0"/>
              </a:rPr>
              <a:t>- Trẻ phối hợp tay, mắt, các bộ phận trên cơ thể người nhịp nhàng để ném bóng trúng đích</a:t>
            </a:r>
          </a:p>
          <a:p>
            <a:r>
              <a:rPr lang="vi-VN" b="1" dirty="0">
                <a:latin typeface="Times New Roman" pitchFamily="18" charset="0"/>
                <a:cs typeface="Times New Roman" pitchFamily="18" charset="0"/>
              </a:rPr>
              <a:t>3. Thái độ</a:t>
            </a:r>
          </a:p>
          <a:p>
            <a:r>
              <a:rPr lang="vi-VN" b="1" dirty="0">
                <a:latin typeface="Times New Roman" pitchFamily="18" charset="0"/>
                <a:cs typeface="Times New Roman" pitchFamily="18" charset="0"/>
              </a:rPr>
              <a:t>Trẻ hứng thú tham gia vào bài tập</a:t>
            </a:r>
          </a:p>
          <a:p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3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8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II.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Chuẩn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bị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vi-VN" b="1" dirty="0">
                <a:latin typeface="+mj-lt"/>
              </a:rPr>
              <a:t>* Đồ dùng của cô:</a:t>
            </a:r>
          </a:p>
          <a:p>
            <a:r>
              <a:rPr lang="vi-VN" b="1" dirty="0">
                <a:latin typeface="+mj-lt"/>
              </a:rPr>
              <a:t>- Bóng, đích đứng</a:t>
            </a:r>
          </a:p>
          <a:p>
            <a:r>
              <a:rPr lang="vi-VN" b="1" dirty="0">
                <a:latin typeface="+mj-lt"/>
              </a:rPr>
              <a:t>- Các vạch chuẩn, 2 vòng. Vạch giới hạn đường của ô tô</a:t>
            </a:r>
          </a:p>
          <a:p>
            <a:r>
              <a:rPr lang="vi-VN" b="1" dirty="0">
                <a:latin typeface="+mj-lt"/>
              </a:rPr>
              <a:t>- Đĩa nhạc các bài hát theo chủ điểm: em đi qua ngã tư đường </a:t>
            </a:r>
            <a:r>
              <a:rPr lang="vi-VN" b="1" dirty="0" smtClean="0">
                <a:latin typeface="+mj-lt"/>
              </a:rPr>
              <a:t>phố</a:t>
            </a:r>
            <a:endParaRPr lang="en-US" b="1" dirty="0" smtClean="0">
              <a:latin typeface="+mj-lt"/>
            </a:endParaRPr>
          </a:p>
          <a:p>
            <a:r>
              <a:rPr lang="en-US" b="1" dirty="0" smtClean="0">
                <a:latin typeface="+mj-lt"/>
              </a:rPr>
              <a:t>-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Sử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dụng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giảng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tương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tác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vi-VN" b="1" dirty="0">
              <a:latin typeface="+mj-lt"/>
            </a:endParaRPr>
          </a:p>
          <a:p>
            <a:r>
              <a:rPr lang="vi-VN" b="1" dirty="0">
                <a:latin typeface="+mj-lt"/>
              </a:rPr>
              <a:t>* Đồ dùng của trẻ:</a:t>
            </a:r>
          </a:p>
          <a:p>
            <a:r>
              <a:rPr lang="vi-VN" b="1" dirty="0">
                <a:latin typeface="+mj-lt"/>
              </a:rPr>
              <a:t>- Trang phục gọn gang</a:t>
            </a:r>
          </a:p>
          <a:p>
            <a:r>
              <a:rPr lang="vi-VN" b="1" dirty="0">
                <a:latin typeface="+mj-lt"/>
              </a:rPr>
              <a:t>- Mũ chim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819400"/>
            <a:ext cx="8229600" cy="1143000"/>
          </a:xfrm>
        </p:spPr>
        <p:txBody>
          <a:bodyPr/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III.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TIẾN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HÀNH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Ổn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vi-VN" b="1" dirty="0">
                <a:latin typeface="+mj-lt"/>
              </a:rPr>
              <a:t>Cô và trẻ hát: “ Em đi qua ngã tư đường phố”. Trò chuyện dẫn dắt trẻ vào bài.</a:t>
            </a:r>
            <a:endParaRPr lang="en-US" b="1" dirty="0">
              <a:latin typeface="+mj-lt"/>
            </a:endParaRPr>
          </a:p>
        </p:txBody>
      </p:sp>
      <p:pic>
        <p:nvPicPr>
          <p:cNvPr id="4" name="Em đi qua ngã tư đường phố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8839200" y="6553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8748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" grpId="0"/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Phương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pháp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tổ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chức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vi-VN" b="1" dirty="0"/>
              <a:t>a. Khởi động.</a:t>
            </a:r>
            <a:r>
              <a:rPr lang="vi-VN" dirty="0"/>
              <a:t>Cho trẻ đi theo các kiểu chân với đội hình vòng tròn: Đi thường, mũi bàn chân, gót bàn chân, chạy chậm, chạy nhanh, xen kẽ với đi thường.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Biboxinhxich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8534400" y="6172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15739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2" grpId="0"/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57200"/>
            <a:ext cx="8229600" cy="5668963"/>
          </a:xfrm>
        </p:spPr>
        <p:txBody>
          <a:bodyPr/>
          <a:lstStyle/>
          <a:p>
            <a:r>
              <a:rPr lang="vi-VN" b="1" dirty="0"/>
              <a:t> b. Trọng động</a:t>
            </a:r>
            <a:endParaRPr lang="vi-VN" dirty="0"/>
          </a:p>
          <a:p>
            <a:r>
              <a:rPr lang="vi-VN" b="1" dirty="0"/>
              <a:t>* BTPTC:</a:t>
            </a:r>
            <a:endParaRPr lang="vi-VN" dirty="0"/>
          </a:p>
          <a:p>
            <a:r>
              <a:rPr lang="vi-VN" dirty="0"/>
              <a:t>- Tay: 2 tay thay nhau đưa lên cao (6l × </a:t>
            </a:r>
            <a:r>
              <a:rPr lang="vi-VN" dirty="0" smtClean="0"/>
              <a:t>4</a:t>
            </a:r>
            <a:r>
              <a:rPr lang="en-US" dirty="0" smtClean="0"/>
              <a:t>)</a:t>
            </a:r>
            <a:r>
              <a:rPr lang="vi-VN" dirty="0" smtClean="0"/>
              <a:t> </a:t>
            </a:r>
            <a:endParaRPr lang="vi-VN" dirty="0"/>
          </a:p>
          <a:p>
            <a:r>
              <a:rPr lang="vi-VN" dirty="0"/>
              <a:t>- Chân: Đứng kiễng chân ( 4l × 4n)</a:t>
            </a:r>
          </a:p>
          <a:p>
            <a:r>
              <a:rPr lang="vi-VN" dirty="0"/>
              <a:t>- Bụng: Nghiêng người sang 2 bên ( 4l ×  4n);</a:t>
            </a:r>
          </a:p>
          <a:p>
            <a:r>
              <a:rPr lang="vi-VN" dirty="0"/>
              <a:t>- Bật: Bật tại chỗ. (4l x  4n)</a:t>
            </a:r>
          </a:p>
          <a:p>
            <a:endParaRPr lang="en-US" dirty="0"/>
          </a:p>
        </p:txBody>
      </p:sp>
      <p:pic>
        <p:nvPicPr>
          <p:cNvPr id="5" name="BTPTC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8839200" y="6553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5" dur="9747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3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04800"/>
            <a:ext cx="8229600" cy="5821363"/>
          </a:xfrm>
        </p:spPr>
        <p:txBody>
          <a:bodyPr>
            <a:normAutofit/>
          </a:bodyPr>
          <a:lstStyle/>
          <a:p>
            <a:r>
              <a:rPr lang="vi-VN" b="1" dirty="0"/>
              <a:t>* VĐCB: Ném trúng đích</a:t>
            </a:r>
            <a:endParaRPr lang="vi-VN" dirty="0"/>
          </a:p>
          <a:p>
            <a:r>
              <a:rPr lang="vi-VN" dirty="0"/>
              <a:t>- Cô làm mẫu:</a:t>
            </a:r>
          </a:p>
          <a:p>
            <a:r>
              <a:rPr lang="vi-VN" dirty="0"/>
              <a:t>+ Lần 1: Không giải thích + Lần 2: vừa làm vừa giải thích : TTCB: Cô đứng chụm chân trước vạch chuẩn, tay cầm túi cát đưa lên ngang tầm mắt cùng phía với chân sau. Khi có hiệu lệnh “ Ném” cô cầm túi cát từ phía dưới đưa ra phía trước, giơ lên cao, mắt nhìn đích và ném trúng vào đích. Chú ý ném thật khéo để túi cát không bị ra ngoài.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533400"/>
            <a:ext cx="8229600" cy="5592763"/>
          </a:xfrm>
        </p:spPr>
        <p:txBody>
          <a:bodyPr/>
          <a:lstStyle/>
          <a:p>
            <a:r>
              <a:rPr lang="vi-VN" dirty="0" smtClean="0"/>
              <a:t>+ Lần 3: Mời một trẻ khá lên làm lại. </a:t>
            </a:r>
          </a:p>
          <a:p>
            <a:r>
              <a:rPr lang="vi-VN" dirty="0" smtClean="0"/>
              <a:t>* Trẻ thực hiện:</a:t>
            </a:r>
          </a:p>
          <a:p>
            <a:r>
              <a:rPr lang="vi-VN" dirty="0" smtClean="0"/>
              <a:t>- L1: 2 trẻ/lượt.</a:t>
            </a:r>
          </a:p>
          <a:p>
            <a:r>
              <a:rPr lang="vi-VN" dirty="0" smtClean="0"/>
              <a:t>- L2: Cô cho thi đua 2 đội nam-nữ</a:t>
            </a:r>
          </a:p>
          <a:p>
            <a:endParaRPr lang="en-US" dirty="0"/>
          </a:p>
        </p:txBody>
      </p:sp>
      <p:pic>
        <p:nvPicPr>
          <p:cNvPr id="4" name="-nhac thi dua (mp3cut.net)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8382000" y="6172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" dur="253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319</Words>
  <Application>Microsoft Office PowerPoint</Application>
  <PresentationFormat>On-screen Show (4:3)</PresentationFormat>
  <Paragraphs>48</Paragraphs>
  <Slides>11</Slides>
  <Notes>0</Notes>
  <HiddenSlides>0</HiddenSlides>
  <MMClips>5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Office Theme</vt:lpstr>
      <vt:lpstr>PHÁT TRIỂN VẬN ĐỘNG </vt:lpstr>
      <vt:lpstr>I Mục đích – Yêu cầu </vt:lpstr>
      <vt:lpstr>II. Chuẩn bị </vt:lpstr>
      <vt:lpstr>III. TIẾN HÀNH </vt:lpstr>
      <vt:lpstr>1. Ổn định </vt:lpstr>
      <vt:lpstr>2. Phương pháp và hình thức tổ chức </vt:lpstr>
      <vt:lpstr>Slide 7</vt:lpstr>
      <vt:lpstr>Slide 8</vt:lpstr>
      <vt:lpstr>Slide 9</vt:lpstr>
      <vt:lpstr>Slide 10</vt:lpstr>
      <vt:lpstr>Slide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PHÁT TRIỂN VẬN ĐỘNG</dc:title>
  <dc:creator>Welcome</dc:creator>
  <cp:lastModifiedBy>Welcome</cp:lastModifiedBy>
  <cp:revision>4</cp:revision>
  <dcterms:created xsi:type="dcterms:W3CDTF">2020-03-23T01:31:21Z</dcterms:created>
  <dcterms:modified xsi:type="dcterms:W3CDTF">2020-05-19T09:53:31Z</dcterms:modified>
</cp:coreProperties>
</file>