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6"/>
  </p:notesMasterIdLst>
  <p:sldIdLst>
    <p:sldId id="270" r:id="rId2"/>
    <p:sldId id="260" r:id="rId3"/>
    <p:sldId id="261" r:id="rId4"/>
    <p:sldId id="257" r:id="rId5"/>
    <p:sldId id="258" r:id="rId6"/>
    <p:sldId id="259" r:id="rId7"/>
    <p:sldId id="262" r:id="rId8"/>
    <p:sldId id="263" r:id="rId9"/>
    <p:sldId id="264" r:id="rId10"/>
    <p:sldId id="265" r:id="rId11"/>
    <p:sldId id="269" r:id="rId12"/>
    <p:sldId id="266" r:id="rId13"/>
    <p:sldId id="267" r:id="rId14"/>
    <p:sldId id="268" r:id="rId15"/>
  </p:sldIdLst>
  <p:sldSz cx="10826750" cy="8120063" type="B4ISO"/>
  <p:notesSz cx="6858000" cy="9144000"/>
  <p:defaultTextStyle>
    <a:defPPr>
      <a:defRPr lang="en-US"/>
    </a:defPPr>
    <a:lvl1pPr marL="0" algn="l" defTabSz="108265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1325" algn="l" defTabSz="108265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2650" algn="l" defTabSz="108265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23974" algn="l" defTabSz="108265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65299" algn="l" defTabSz="108265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06624" algn="l" defTabSz="108265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47949" algn="l" defTabSz="108265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789274" algn="l" defTabSz="108265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30598" algn="l" defTabSz="108265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58">
          <p15:clr>
            <a:srgbClr val="A4A3A4"/>
          </p15:clr>
        </p15:guide>
        <p15:guide id="2" pos="341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48" y="474"/>
      </p:cViewPr>
      <p:guideLst>
        <p:guide orient="horz" pos="2558"/>
        <p:guide pos="341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ơi giữ chỗ cho Đầu trang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Nơi giữ chỗ cho Ngày tháng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803131-15A2-4339-A5F2-6F91852C4A4A}" type="datetimeFigureOut">
              <a:rPr lang="en-US" smtClean="0"/>
              <a:pPr/>
              <a:t>6/27/2023</a:t>
            </a:fld>
            <a:endParaRPr lang="en-US"/>
          </a:p>
        </p:txBody>
      </p:sp>
      <p:sp>
        <p:nvSpPr>
          <p:cNvPr id="4" name="Nơi giữ chỗ cho Hình ảnh của Bản chiế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ơi giữ chỗ cho Ghi ch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6" name="Nơi giữ chỗ cho Chân trang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Nơi giữ chỗ cho Số hiệu Bản chiế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B0644D-4A21-45EC-BAC9-86410902F5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7535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8265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41325" algn="l" defTabSz="108265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82650" algn="l" defTabSz="108265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623974" algn="l" defTabSz="108265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65299" algn="l" defTabSz="108265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706624" algn="l" defTabSz="108265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47949" algn="l" defTabSz="108265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789274" algn="l" defTabSz="108265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30598" algn="l" defTabSz="108265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ề bản chiếu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êu đề 8"/>
          <p:cNvSpPr>
            <a:spLocks noGrp="1"/>
          </p:cNvSpPr>
          <p:nvPr>
            <p:ph type="ctrTitle"/>
          </p:nvPr>
        </p:nvSpPr>
        <p:spPr>
          <a:xfrm>
            <a:off x="631561" y="1624013"/>
            <a:ext cx="9296569" cy="2165350"/>
          </a:xfrm>
          <a:ln>
            <a:noFill/>
          </a:ln>
        </p:spPr>
        <p:txBody>
          <a:bodyPr vert="horz" tIns="0" rIns="21653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6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17" name="Tiêu đề phụ 16"/>
          <p:cNvSpPr>
            <a:spLocks noGrp="1"/>
          </p:cNvSpPr>
          <p:nvPr>
            <p:ph type="subTitle" idx="1"/>
          </p:nvPr>
        </p:nvSpPr>
        <p:spPr>
          <a:xfrm>
            <a:off x="631561" y="3822677"/>
            <a:ext cx="9300178" cy="2075127"/>
          </a:xfrm>
        </p:spPr>
        <p:txBody>
          <a:bodyPr lIns="0" rIns="21653"/>
          <a:lstStyle>
            <a:lvl1pPr marL="0" marR="54132" indent="0" algn="r">
              <a:buNone/>
              <a:defRPr>
                <a:solidFill>
                  <a:schemeClr val="tx1"/>
                </a:solidFill>
              </a:defRPr>
            </a:lvl1pPr>
            <a:lvl2pPr marL="541325" indent="0" algn="ctr">
              <a:buNone/>
            </a:lvl2pPr>
            <a:lvl3pPr marL="1082650" indent="0" algn="ctr">
              <a:buNone/>
            </a:lvl3pPr>
            <a:lvl4pPr marL="1623974" indent="0" algn="ctr">
              <a:buNone/>
            </a:lvl4pPr>
            <a:lvl5pPr marL="2165299" indent="0" algn="ctr">
              <a:buNone/>
            </a:lvl5pPr>
            <a:lvl6pPr marL="2706624" indent="0" algn="ctr">
              <a:buNone/>
            </a:lvl6pPr>
            <a:lvl7pPr marL="3247949" indent="0" algn="ctr">
              <a:buNone/>
            </a:lvl7pPr>
            <a:lvl8pPr marL="3789274" indent="0" algn="ctr">
              <a:buNone/>
            </a:lvl8pPr>
            <a:lvl9pPr marL="4330598" indent="0" algn="ctr">
              <a:buNone/>
            </a:lvl9pPr>
          </a:lstStyle>
          <a:p>
            <a:r>
              <a:rPr kumimoji="0" lang="vi-VN" smtClean="0"/>
              <a:t>Bấm &amp; sửa kiểu phụ đề</a:t>
            </a:r>
            <a:endParaRPr kumimoji="0" lang="en-US"/>
          </a:p>
        </p:txBody>
      </p:sp>
      <p:sp>
        <p:nvSpPr>
          <p:cNvPr id="30" name="Nơi giữ chỗ cho Ngày tháng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39FEF-EA39-44D7-828C-9A0300E2E66A}" type="datetimeFigureOut">
              <a:rPr lang="en-US" smtClean="0"/>
              <a:pPr/>
              <a:t>6/27/2023</a:t>
            </a:fld>
            <a:endParaRPr lang="en-US"/>
          </a:p>
        </p:txBody>
      </p:sp>
      <p:sp>
        <p:nvSpPr>
          <p:cNvPr id="19" name="Nơi giữ chỗ cho Chân trang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Nơi giữ chỗ cho Số hiệu Bản chiế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60F02-B29A-40F4-A881-42B3A59F64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Nơi giữ chỗ cho Văn bản Dọc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4" name="Nơi giữ chỗ cho Ngà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39FEF-EA39-44D7-828C-9A0300E2E66A}" type="datetimeFigureOut">
              <a:rPr lang="en-US" smtClean="0"/>
              <a:pPr/>
              <a:t>6/27/2023</a:t>
            </a:fld>
            <a:endParaRPr lang="en-US"/>
          </a:p>
        </p:txBody>
      </p:sp>
      <p:sp>
        <p:nvSpPr>
          <p:cNvPr id="5" name="Nơi giữ chỗ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Nơi giữ chỗ cho Số hiệu Bả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60F02-B29A-40F4-A881-42B3A59F64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Dọc 1"/>
          <p:cNvSpPr>
            <a:spLocks noGrp="1"/>
          </p:cNvSpPr>
          <p:nvPr>
            <p:ph type="title" orient="vert"/>
          </p:nvPr>
        </p:nvSpPr>
        <p:spPr>
          <a:xfrm>
            <a:off x="7849394" y="1082677"/>
            <a:ext cx="2436019" cy="6170873"/>
          </a:xfrm>
        </p:spPr>
        <p:txBody>
          <a:bodyPr vert="eaVert"/>
          <a:lstStyle/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Nơi giữ chỗ cho Văn bản Dọc 2"/>
          <p:cNvSpPr>
            <a:spLocks noGrp="1"/>
          </p:cNvSpPr>
          <p:nvPr>
            <p:ph type="body" orient="vert" idx="1"/>
          </p:nvPr>
        </p:nvSpPr>
        <p:spPr>
          <a:xfrm>
            <a:off x="541338" y="1082677"/>
            <a:ext cx="7127610" cy="6170873"/>
          </a:xfrm>
        </p:spPr>
        <p:txBody>
          <a:bodyPr vert="eaVert"/>
          <a:lstStyle/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4" name="Nơi giữ chỗ cho Ngà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39FEF-EA39-44D7-828C-9A0300E2E66A}" type="datetimeFigureOut">
              <a:rPr lang="en-US" smtClean="0"/>
              <a:pPr/>
              <a:t>6/27/2023</a:t>
            </a:fld>
            <a:endParaRPr lang="en-US"/>
          </a:p>
        </p:txBody>
      </p:sp>
      <p:sp>
        <p:nvSpPr>
          <p:cNvPr id="5" name="Nơi giữ chỗ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Nơi giữ chỗ cho Số hiệu Bả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60F02-B29A-40F4-A881-42B3A59F64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4" name="Nơi giữ chỗ cho Ngà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39FEF-EA39-44D7-828C-9A0300E2E66A}" type="datetimeFigureOut">
              <a:rPr lang="en-US" smtClean="0"/>
              <a:pPr/>
              <a:t>6/27/2023</a:t>
            </a:fld>
            <a:endParaRPr lang="en-US"/>
          </a:p>
        </p:txBody>
      </p:sp>
      <p:sp>
        <p:nvSpPr>
          <p:cNvPr id="5" name="Nơi giữ chỗ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Nơi giữ chỗ cho Số hiệu Bả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60F02-B29A-40F4-A881-42B3A59F64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ầu trang của Phầ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627951" y="1559052"/>
            <a:ext cx="9202738" cy="161318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6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Nơi giữ chỗ cho Văn bản 2"/>
          <p:cNvSpPr>
            <a:spLocks noGrp="1"/>
          </p:cNvSpPr>
          <p:nvPr>
            <p:ph type="body" idx="1"/>
          </p:nvPr>
        </p:nvSpPr>
        <p:spPr>
          <a:xfrm>
            <a:off x="627951" y="3202398"/>
            <a:ext cx="9202738" cy="1787541"/>
          </a:xfrm>
        </p:spPr>
        <p:txBody>
          <a:bodyPr lIns="54132" rIns="54132" anchor="t"/>
          <a:lstStyle>
            <a:lvl1pPr marL="0" indent="0">
              <a:buNone/>
              <a:defRPr sz="2600">
                <a:solidFill>
                  <a:schemeClr val="tx1"/>
                </a:solidFill>
              </a:defRPr>
            </a:lvl1pPr>
            <a:lvl2pPr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</p:txBody>
      </p:sp>
      <p:sp>
        <p:nvSpPr>
          <p:cNvPr id="4" name="Nơi giữ chỗ cho Ngà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39FEF-EA39-44D7-828C-9A0300E2E66A}" type="datetimeFigureOut">
              <a:rPr lang="en-US" smtClean="0"/>
              <a:pPr/>
              <a:t>6/27/2023</a:t>
            </a:fld>
            <a:endParaRPr lang="en-US"/>
          </a:p>
        </p:txBody>
      </p:sp>
      <p:sp>
        <p:nvSpPr>
          <p:cNvPr id="5" name="Nơi giữ chỗ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Nơi giữ chỗ cho Số hiệu Bả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60F02-B29A-40F4-A881-42B3A59F64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541338" y="833660"/>
            <a:ext cx="9744075" cy="1353344"/>
          </a:xfrm>
        </p:spPr>
        <p:txBody>
          <a:bodyPr/>
          <a:lstStyle/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sz="half" idx="1"/>
          </p:nvPr>
        </p:nvSpPr>
        <p:spPr>
          <a:xfrm>
            <a:off x="541337" y="2273434"/>
            <a:ext cx="4781815" cy="5250974"/>
          </a:xfrm>
        </p:spPr>
        <p:txBody>
          <a:bodyPr/>
          <a:lstStyle>
            <a:lvl1pPr>
              <a:defRPr sz="3100"/>
            </a:lvl1pPr>
            <a:lvl2pPr>
              <a:defRPr sz="28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</a:lstStyle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4" name="Nơi giữ chỗ cho Nội dung 3"/>
          <p:cNvSpPr>
            <a:spLocks noGrp="1"/>
          </p:cNvSpPr>
          <p:nvPr>
            <p:ph sz="half" idx="2"/>
          </p:nvPr>
        </p:nvSpPr>
        <p:spPr>
          <a:xfrm>
            <a:off x="5503598" y="2273434"/>
            <a:ext cx="4781815" cy="5250974"/>
          </a:xfrm>
        </p:spPr>
        <p:txBody>
          <a:bodyPr/>
          <a:lstStyle>
            <a:lvl1pPr>
              <a:defRPr sz="3100"/>
            </a:lvl1pPr>
            <a:lvl2pPr>
              <a:defRPr sz="28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</a:lstStyle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5" name="Nơi giữ chỗ cho Ngày tháng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39FEF-EA39-44D7-828C-9A0300E2E66A}" type="datetimeFigureOut">
              <a:rPr lang="en-US" smtClean="0"/>
              <a:pPr/>
              <a:t>6/27/2023</a:t>
            </a:fld>
            <a:endParaRPr lang="en-US"/>
          </a:p>
        </p:txBody>
      </p:sp>
      <p:sp>
        <p:nvSpPr>
          <p:cNvPr id="6" name="Nơi giữ chỗ cho Chân trang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Nơi giữ chỗ cho Số hiệu Bản chiế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60F02-B29A-40F4-A881-42B3A59F64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ép so sá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541338" y="833660"/>
            <a:ext cx="9744075" cy="1353344"/>
          </a:xfrm>
        </p:spPr>
        <p:txBody>
          <a:bodyPr tIns="54132" anchor="b"/>
          <a:lstStyle>
            <a:lvl1pPr>
              <a:defRPr/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Nơi giữ chỗ cho Văn bản 2"/>
          <p:cNvSpPr>
            <a:spLocks noGrp="1"/>
          </p:cNvSpPr>
          <p:nvPr>
            <p:ph type="body" idx="1"/>
          </p:nvPr>
        </p:nvSpPr>
        <p:spPr>
          <a:xfrm>
            <a:off x="541337" y="2196665"/>
            <a:ext cx="4783695" cy="780691"/>
          </a:xfrm>
        </p:spPr>
        <p:txBody>
          <a:bodyPr lIns="54132" tIns="0" rIns="54132" bIns="0" anchor="ctr">
            <a:noAutofit/>
          </a:bodyPr>
          <a:lstStyle>
            <a:lvl1pPr marL="0" indent="0">
              <a:buNone/>
              <a:defRPr sz="28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400" b="1"/>
            </a:lvl2pPr>
            <a:lvl3pPr>
              <a:buNone/>
              <a:defRPr sz="2100" b="1"/>
            </a:lvl3pPr>
            <a:lvl4pPr>
              <a:buNone/>
              <a:defRPr sz="1900" b="1"/>
            </a:lvl4pPr>
            <a:lvl5pPr>
              <a:buNone/>
              <a:defRPr sz="1900" b="1"/>
            </a:lvl5pPr>
          </a:lstStyle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</p:txBody>
      </p:sp>
      <p:sp>
        <p:nvSpPr>
          <p:cNvPr id="4" name="Nơi giữ chỗ cho Văn bản 3"/>
          <p:cNvSpPr>
            <a:spLocks noGrp="1"/>
          </p:cNvSpPr>
          <p:nvPr>
            <p:ph type="body" sz="half" idx="3"/>
          </p:nvPr>
        </p:nvSpPr>
        <p:spPr>
          <a:xfrm>
            <a:off x="5499839" y="2202005"/>
            <a:ext cx="4785574" cy="775352"/>
          </a:xfrm>
        </p:spPr>
        <p:txBody>
          <a:bodyPr lIns="54132" tIns="0" rIns="54132" bIns="0" anchor="ctr"/>
          <a:lstStyle>
            <a:lvl1pPr marL="0" indent="0">
              <a:buNone/>
              <a:defRPr sz="28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400" b="1"/>
            </a:lvl2pPr>
            <a:lvl3pPr>
              <a:buNone/>
              <a:defRPr sz="2100" b="1"/>
            </a:lvl3pPr>
            <a:lvl4pPr>
              <a:buNone/>
              <a:defRPr sz="1900" b="1"/>
            </a:lvl4pPr>
            <a:lvl5pPr>
              <a:buNone/>
              <a:defRPr sz="1900" b="1"/>
            </a:lvl5pPr>
          </a:lstStyle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</p:txBody>
      </p:sp>
      <p:sp>
        <p:nvSpPr>
          <p:cNvPr id="5" name="Nơi giữ chỗ cho Nội dung 4"/>
          <p:cNvSpPr>
            <a:spLocks noGrp="1"/>
          </p:cNvSpPr>
          <p:nvPr>
            <p:ph sz="quarter" idx="2"/>
          </p:nvPr>
        </p:nvSpPr>
        <p:spPr>
          <a:xfrm>
            <a:off x="541337" y="2977356"/>
            <a:ext cx="4783695" cy="4553440"/>
          </a:xfrm>
        </p:spPr>
        <p:txBody>
          <a:bodyPr tIns="0"/>
          <a:lstStyle>
            <a:lvl1pPr>
              <a:defRPr sz="26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</a:lstStyle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6" name="Nơi giữ chỗ cho Nội dung 5"/>
          <p:cNvSpPr>
            <a:spLocks noGrp="1"/>
          </p:cNvSpPr>
          <p:nvPr>
            <p:ph sz="quarter" idx="4"/>
          </p:nvPr>
        </p:nvSpPr>
        <p:spPr>
          <a:xfrm>
            <a:off x="5499839" y="2977356"/>
            <a:ext cx="4785574" cy="4553440"/>
          </a:xfrm>
        </p:spPr>
        <p:txBody>
          <a:bodyPr tIns="0"/>
          <a:lstStyle>
            <a:lvl1pPr>
              <a:defRPr sz="26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</a:lstStyle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7" name="Nơi giữ chỗ cho Ngày tháng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39FEF-EA39-44D7-828C-9A0300E2E66A}" type="datetimeFigureOut">
              <a:rPr lang="en-US" smtClean="0"/>
              <a:pPr/>
              <a:t>6/27/2023</a:t>
            </a:fld>
            <a:endParaRPr lang="en-US"/>
          </a:p>
        </p:txBody>
      </p:sp>
      <p:sp>
        <p:nvSpPr>
          <p:cNvPr id="8" name="Nơi giữ chỗ cho Chân trang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Nơi giữ chỗ cho Số hiệu Bản chiế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60F02-B29A-40F4-A881-42B3A59F64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ỉ Tiêu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541337" y="833660"/>
            <a:ext cx="9834298" cy="1353344"/>
          </a:xfrm>
        </p:spPr>
        <p:txBody>
          <a:bodyPr vert="horz" tIns="54132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9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Nơi giữ chỗ cho Ngày tháng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39FEF-EA39-44D7-828C-9A0300E2E66A}" type="datetimeFigureOut">
              <a:rPr lang="en-US" smtClean="0"/>
              <a:pPr/>
              <a:t>6/27/2023</a:t>
            </a:fld>
            <a:endParaRPr lang="en-US"/>
          </a:p>
        </p:txBody>
      </p:sp>
      <p:sp>
        <p:nvSpPr>
          <p:cNvPr id="4" name="Nơi giữ chỗ cho Chân trang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Nơi giữ chỗ cho Số hiệu Bản chiế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60F02-B29A-40F4-A881-42B3A59F64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ố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ơi giữ chỗ cho Ngày tháng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39FEF-EA39-44D7-828C-9A0300E2E66A}" type="datetimeFigureOut">
              <a:rPr lang="en-US" smtClean="0"/>
              <a:pPr/>
              <a:t>6/27/2023</a:t>
            </a:fld>
            <a:endParaRPr lang="en-US"/>
          </a:p>
        </p:txBody>
      </p:sp>
      <p:sp>
        <p:nvSpPr>
          <p:cNvPr id="3" name="Nơi giữ chỗ cho Chân trang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Nơi giữ chỗ cho Số hiệu Bản chiế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60F02-B29A-40F4-A881-42B3A59F64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ội dung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812006" y="609007"/>
            <a:ext cx="3248025" cy="137590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31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Nơi giữ chỗ cho Văn bản 2"/>
          <p:cNvSpPr>
            <a:spLocks noGrp="1"/>
          </p:cNvSpPr>
          <p:nvPr>
            <p:ph type="body" idx="2"/>
          </p:nvPr>
        </p:nvSpPr>
        <p:spPr>
          <a:xfrm>
            <a:off x="812006" y="1984904"/>
            <a:ext cx="3248025" cy="5413375"/>
          </a:xfrm>
        </p:spPr>
        <p:txBody>
          <a:bodyPr lIns="21653" rIns="21653"/>
          <a:lstStyle>
            <a:lvl1pPr marL="0" indent="0" algn="l">
              <a:buNone/>
              <a:defRPr sz="1700"/>
            </a:lvl1pPr>
            <a:lvl2pPr indent="0" algn="l">
              <a:buNone/>
              <a:defRPr sz="1400"/>
            </a:lvl2pPr>
            <a:lvl3pPr indent="0" algn="l">
              <a:buNone/>
              <a:defRPr sz="1200"/>
            </a:lvl3pPr>
            <a:lvl4pPr indent="0" algn="l">
              <a:buNone/>
              <a:defRPr sz="1100"/>
            </a:lvl4pPr>
            <a:lvl5pPr indent="0" algn="l">
              <a:buNone/>
              <a:defRPr sz="1100"/>
            </a:lvl5pPr>
          </a:lstStyle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</p:txBody>
      </p:sp>
      <p:sp>
        <p:nvSpPr>
          <p:cNvPr id="4" name="Nơi giữ chỗ cho Nội dung 3"/>
          <p:cNvSpPr>
            <a:spLocks noGrp="1"/>
          </p:cNvSpPr>
          <p:nvPr>
            <p:ph sz="half" idx="1"/>
          </p:nvPr>
        </p:nvSpPr>
        <p:spPr>
          <a:xfrm>
            <a:off x="4232959" y="1984904"/>
            <a:ext cx="6052454" cy="5413375"/>
          </a:xfrm>
        </p:spPr>
        <p:txBody>
          <a:bodyPr tIns="0"/>
          <a:lstStyle>
            <a:lvl1pPr>
              <a:defRPr sz="3300"/>
            </a:lvl1pPr>
            <a:lvl2pPr>
              <a:defRPr sz="3100"/>
            </a:lvl2pPr>
            <a:lvl3pPr>
              <a:defRPr sz="2800"/>
            </a:lvl3pPr>
            <a:lvl4pPr>
              <a:defRPr sz="2400"/>
            </a:lvl4pPr>
            <a:lvl5pPr>
              <a:defRPr sz="2100"/>
            </a:lvl5pPr>
          </a:lstStyle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5" name="Nơi giữ chỗ cho Ngày tháng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39FEF-EA39-44D7-828C-9A0300E2E66A}" type="datetimeFigureOut">
              <a:rPr lang="en-US" smtClean="0"/>
              <a:pPr/>
              <a:t>6/27/2023</a:t>
            </a:fld>
            <a:endParaRPr lang="en-US"/>
          </a:p>
        </p:txBody>
      </p:sp>
      <p:sp>
        <p:nvSpPr>
          <p:cNvPr id="6" name="Nơi giữ chỗ cho Chân trang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Nơi giữ chỗ cho Số hiệu Bản chiế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60F02-B29A-40F4-A881-42B3A59F64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Ảnh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Hình chữ nhật Cắt và làm Tròn một Góc 8"/>
          <p:cNvSpPr/>
          <p:nvPr/>
        </p:nvSpPr>
        <p:spPr>
          <a:xfrm rot="420000" flipV="1">
            <a:off x="3748340" y="1311994"/>
            <a:ext cx="6225381" cy="4872038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265" tIns="54132" rIns="108265" bIns="54132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Tam giác vuông 11"/>
          <p:cNvSpPr/>
          <p:nvPr/>
        </p:nvSpPr>
        <p:spPr>
          <a:xfrm rot="420000" flipV="1">
            <a:off x="9477117" y="6346116"/>
            <a:ext cx="184055" cy="18405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265" tIns="54132" rIns="108265" bIns="54132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721783" y="1393597"/>
            <a:ext cx="2620074" cy="1873867"/>
          </a:xfrm>
        </p:spPr>
        <p:txBody>
          <a:bodyPr vert="horz" lIns="54132" tIns="54132" rIns="54132" bIns="54132" anchor="b"/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4" name="Nơi giữ chỗ cho Văn bản 3"/>
          <p:cNvSpPr>
            <a:spLocks noGrp="1"/>
          </p:cNvSpPr>
          <p:nvPr>
            <p:ph type="body" sz="half" idx="2"/>
          </p:nvPr>
        </p:nvSpPr>
        <p:spPr>
          <a:xfrm>
            <a:off x="721783" y="3349360"/>
            <a:ext cx="2616465" cy="2580376"/>
          </a:xfrm>
        </p:spPr>
        <p:txBody>
          <a:bodyPr lIns="75785" rIns="54132" bIns="54132" anchor="t"/>
          <a:lstStyle>
            <a:lvl1pPr marL="0" indent="0" algn="l">
              <a:spcBef>
                <a:spcPts val="296"/>
              </a:spcBef>
              <a:buFontTx/>
              <a:buNone/>
              <a:defRPr sz="15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</p:txBody>
      </p:sp>
      <p:sp>
        <p:nvSpPr>
          <p:cNvPr id="5" name="Nơi giữ chỗ cho Ngày tháng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39FEF-EA39-44D7-828C-9A0300E2E66A}" type="datetimeFigureOut">
              <a:rPr lang="en-US" smtClean="0"/>
              <a:pPr/>
              <a:t>6/27/2023</a:t>
            </a:fld>
            <a:endParaRPr lang="en-US"/>
          </a:p>
        </p:txBody>
      </p:sp>
      <p:sp>
        <p:nvSpPr>
          <p:cNvPr id="6" name="Nơi giữ chỗ cho Chân trang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Nơi giữ chỗ cho Số hiệu Bản chiếu 6"/>
          <p:cNvSpPr>
            <a:spLocks noGrp="1"/>
          </p:cNvSpPr>
          <p:nvPr>
            <p:ph type="sldNum" sz="quarter" idx="12"/>
          </p:nvPr>
        </p:nvSpPr>
        <p:spPr>
          <a:xfrm>
            <a:off x="9563629" y="7526096"/>
            <a:ext cx="721783" cy="432318"/>
          </a:xfrm>
        </p:spPr>
        <p:txBody>
          <a:bodyPr/>
          <a:lstStyle/>
          <a:p>
            <a:fld id="{91C60F02-B29A-40F4-A881-42B3A59F640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Nơi giữ chỗ cho Hình ảnh 2"/>
          <p:cNvSpPr>
            <a:spLocks noGrp="1"/>
          </p:cNvSpPr>
          <p:nvPr>
            <p:ph type="pic" idx="1"/>
          </p:nvPr>
        </p:nvSpPr>
        <p:spPr>
          <a:xfrm rot="420000">
            <a:off x="4127276" y="1420261"/>
            <a:ext cx="5467509" cy="4655503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800"/>
            </a:lvl1pPr>
          </a:lstStyle>
          <a:p>
            <a:r>
              <a:rPr kumimoji="0" lang="vi-VN" smtClean="0"/>
              <a:t>Bấm biểu tượng để thêm hình ảnh</a:t>
            </a:r>
            <a:endParaRPr kumimoji="0" lang="en-US" dirty="0"/>
          </a:p>
        </p:txBody>
      </p:sp>
      <p:sp>
        <p:nvSpPr>
          <p:cNvPr id="10" name="Hình tự do 9"/>
          <p:cNvSpPr>
            <a:spLocks/>
          </p:cNvSpPr>
          <p:nvPr/>
        </p:nvSpPr>
        <p:spPr bwMode="auto">
          <a:xfrm flipV="1">
            <a:off x="-11278" y="6887016"/>
            <a:ext cx="10849306" cy="123304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265" tIns="54132" rIns="108265" bIns="54132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Hình tự do 10"/>
          <p:cNvSpPr>
            <a:spLocks/>
          </p:cNvSpPr>
          <p:nvPr/>
        </p:nvSpPr>
        <p:spPr bwMode="auto">
          <a:xfrm flipV="1">
            <a:off x="5187818" y="7364447"/>
            <a:ext cx="5638932" cy="75561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265" tIns="54132" rIns="108265" bIns="54132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ình tự do 6"/>
          <p:cNvSpPr>
            <a:spLocks/>
          </p:cNvSpPr>
          <p:nvPr/>
        </p:nvSpPr>
        <p:spPr bwMode="auto">
          <a:xfrm>
            <a:off x="-11278" y="-8459"/>
            <a:ext cx="10849306" cy="123304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265" tIns="54132" rIns="108265" bIns="54132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Hình tự do 7"/>
          <p:cNvSpPr>
            <a:spLocks/>
          </p:cNvSpPr>
          <p:nvPr/>
        </p:nvSpPr>
        <p:spPr bwMode="auto">
          <a:xfrm>
            <a:off x="5187818" y="-8458"/>
            <a:ext cx="5638932" cy="75561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265" tIns="54132" rIns="108265" bIns="54132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Nơi giữ chỗ cho Tiêu đề 8"/>
          <p:cNvSpPr>
            <a:spLocks noGrp="1"/>
          </p:cNvSpPr>
          <p:nvPr>
            <p:ph type="title"/>
          </p:nvPr>
        </p:nvSpPr>
        <p:spPr>
          <a:xfrm>
            <a:off x="541338" y="833660"/>
            <a:ext cx="9744075" cy="1353344"/>
          </a:xfrm>
          <a:prstGeom prst="rect">
            <a:avLst/>
          </a:prstGeom>
        </p:spPr>
        <p:txBody>
          <a:bodyPr vert="horz" lIns="0" tIns="54132" rIns="0" bIns="0" anchor="b">
            <a:normAutofit/>
          </a:bodyPr>
          <a:lstStyle/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0" name="Nơi giữ chỗ cho Văn bản 29"/>
          <p:cNvSpPr>
            <a:spLocks noGrp="1"/>
          </p:cNvSpPr>
          <p:nvPr>
            <p:ph type="body" idx="1"/>
          </p:nvPr>
        </p:nvSpPr>
        <p:spPr>
          <a:xfrm>
            <a:off x="541338" y="2291662"/>
            <a:ext cx="9744075" cy="5196840"/>
          </a:xfrm>
          <a:prstGeom prst="rect">
            <a:avLst/>
          </a:prstGeom>
        </p:spPr>
        <p:txBody>
          <a:bodyPr vert="horz" lIns="108265" tIns="54132" rIns="108265" bIns="54132">
            <a:normAutofit/>
          </a:bodyPr>
          <a:lstStyle/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  <a:p>
            <a:pPr lvl="1" eaLnBrk="1" latinLnBrk="0" hangingPunct="1"/>
            <a:r>
              <a:rPr kumimoji="0" lang="vi-VN" smtClean="0"/>
              <a:t>Mức hai</a:t>
            </a:r>
          </a:p>
          <a:p>
            <a:pPr lvl="2" eaLnBrk="1" latinLnBrk="0" hangingPunct="1"/>
            <a:r>
              <a:rPr kumimoji="0" lang="vi-VN" smtClean="0"/>
              <a:t>Mức ba</a:t>
            </a:r>
          </a:p>
          <a:p>
            <a:pPr lvl="3" eaLnBrk="1" latinLnBrk="0" hangingPunct="1"/>
            <a:r>
              <a:rPr kumimoji="0" lang="vi-VN" smtClean="0"/>
              <a:t>Mức bốn</a:t>
            </a:r>
          </a:p>
          <a:p>
            <a:pPr lvl="4" eaLnBrk="1" latinLnBrk="0" hangingPunct="1"/>
            <a:r>
              <a:rPr kumimoji="0" lang="vi-VN" smtClean="0"/>
              <a:t>Mức năm</a:t>
            </a:r>
            <a:endParaRPr kumimoji="0" lang="en-US"/>
          </a:p>
        </p:txBody>
      </p:sp>
      <p:sp>
        <p:nvSpPr>
          <p:cNvPr id="10" name="Nơi giữ chỗ cho Ngày tháng 9"/>
          <p:cNvSpPr>
            <a:spLocks noGrp="1"/>
          </p:cNvSpPr>
          <p:nvPr>
            <p:ph type="dt" sz="half" idx="2"/>
          </p:nvPr>
        </p:nvSpPr>
        <p:spPr>
          <a:xfrm>
            <a:off x="541337" y="7526096"/>
            <a:ext cx="2526242" cy="432318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4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A039FEF-EA39-44D7-828C-9A0300E2E66A}" type="datetimeFigureOut">
              <a:rPr lang="en-US" smtClean="0"/>
              <a:pPr/>
              <a:t>6/27/2023</a:t>
            </a:fld>
            <a:endParaRPr lang="en-US"/>
          </a:p>
        </p:txBody>
      </p:sp>
      <p:sp>
        <p:nvSpPr>
          <p:cNvPr id="22" name="Nơi giữ chỗ cho Chân trang 21"/>
          <p:cNvSpPr>
            <a:spLocks noGrp="1"/>
          </p:cNvSpPr>
          <p:nvPr>
            <p:ph type="ftr" sz="quarter" idx="3"/>
          </p:nvPr>
        </p:nvSpPr>
        <p:spPr>
          <a:xfrm>
            <a:off x="3157802" y="7526096"/>
            <a:ext cx="3969808" cy="432318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4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Nơi giữ chỗ cho Số hiệu Bản chiếu 17"/>
          <p:cNvSpPr>
            <a:spLocks noGrp="1"/>
          </p:cNvSpPr>
          <p:nvPr>
            <p:ph type="sldNum" sz="quarter" idx="4"/>
          </p:nvPr>
        </p:nvSpPr>
        <p:spPr>
          <a:xfrm>
            <a:off x="9383183" y="7526096"/>
            <a:ext cx="902229" cy="432318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4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1C60F02-B29A-40F4-A881-42B3A59F6405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Nhóm 1"/>
          <p:cNvGrpSpPr/>
          <p:nvPr/>
        </p:nvGrpSpPr>
        <p:grpSpPr>
          <a:xfrm>
            <a:off x="-22517" y="239657"/>
            <a:ext cx="10870024" cy="768699"/>
            <a:chOff x="-19045" y="216550"/>
            <a:chExt cx="9180548" cy="649224"/>
          </a:xfrm>
        </p:grpSpPr>
        <p:sp>
          <p:nvSpPr>
            <p:cNvPr id="12" name="Hình tự do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Hình tự do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med">
    <p:sndAc>
      <p:stSnd>
        <p:snd r:embed="rId13" name="click.wav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sz="59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24795" indent="-324795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57855" indent="-292315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082650" indent="-292315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407444" indent="-249009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732239" indent="-249009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057034" indent="-249009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273564" indent="-21653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9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98359" indent="-216530" algn="l" rtl="0" eaLnBrk="1" latinLnBrk="0" hangingPunct="1">
        <a:spcBef>
          <a:spcPct val="20000"/>
        </a:spcBef>
        <a:buClr>
          <a:schemeClr val="tx2"/>
        </a:buClr>
        <a:buChar char="•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2923154" indent="-21653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4132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8265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62397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16529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70662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24794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78927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33059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bg2">
                <a:tint val="80000"/>
                <a:satMod val="400000"/>
              </a:schemeClr>
            </a:gs>
            <a:gs pos="100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804863" y="2643099"/>
            <a:ext cx="9296569" cy="1097484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LÀM QUEN VỚI TOÁN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677071" y="3740583"/>
            <a:ext cx="9300178" cy="2075127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en-US" dirty="0" err="1" smtClean="0"/>
              <a:t>Đề</a:t>
            </a:r>
            <a:r>
              <a:rPr lang="en-US" dirty="0" smtClean="0"/>
              <a:t> </a:t>
            </a:r>
            <a:r>
              <a:rPr lang="en-US" dirty="0" err="1" smtClean="0"/>
              <a:t>tài</a:t>
            </a:r>
            <a:r>
              <a:rPr lang="en-US" dirty="0" smtClean="0"/>
              <a:t> : </a:t>
            </a:r>
            <a:r>
              <a:rPr lang="en-US" dirty="0" err="1" smtClean="0"/>
              <a:t>Sắp</a:t>
            </a:r>
            <a:r>
              <a:rPr lang="en-US" dirty="0" smtClean="0"/>
              <a:t> </a:t>
            </a:r>
            <a:r>
              <a:rPr lang="en-US" dirty="0" err="1" smtClean="0"/>
              <a:t>xếp</a:t>
            </a:r>
            <a:r>
              <a:rPr lang="en-US" dirty="0" smtClean="0"/>
              <a:t> </a:t>
            </a:r>
            <a:r>
              <a:rPr lang="en-US" dirty="0" err="1" smtClean="0"/>
              <a:t>theo</a:t>
            </a:r>
            <a:r>
              <a:rPr lang="en-US" dirty="0" smtClean="0"/>
              <a:t> </a:t>
            </a:r>
            <a:r>
              <a:rPr lang="en-US" dirty="0" err="1" smtClean="0"/>
              <a:t>quy</a:t>
            </a:r>
            <a:r>
              <a:rPr lang="en-US" dirty="0" smtClean="0"/>
              <a:t> </a:t>
            </a:r>
            <a:r>
              <a:rPr lang="en-US" dirty="0" err="1" smtClean="0"/>
              <a:t>tắc</a:t>
            </a:r>
            <a:r>
              <a:rPr lang="en-US" dirty="0" smtClean="0"/>
              <a:t> 1:2</a:t>
            </a:r>
          </a:p>
          <a:p>
            <a:pPr algn="l"/>
            <a:r>
              <a:rPr lang="en-US" dirty="0" err="1" smtClean="0"/>
              <a:t>Lứa</a:t>
            </a:r>
            <a:r>
              <a:rPr lang="en-US" dirty="0" smtClean="0"/>
              <a:t> </a:t>
            </a:r>
            <a:r>
              <a:rPr lang="en-US" dirty="0" err="1" smtClean="0"/>
              <a:t>tuổi</a:t>
            </a:r>
            <a:r>
              <a:rPr lang="en-US" dirty="0" smtClean="0"/>
              <a:t> : 3-4 </a:t>
            </a:r>
            <a:r>
              <a:rPr lang="en-US" dirty="0" err="1" smtClean="0"/>
              <a:t>tuổi</a:t>
            </a:r>
            <a:endParaRPr lang="en-US" dirty="0" smtClean="0"/>
          </a:p>
          <a:p>
            <a:pPr algn="l"/>
            <a:r>
              <a:rPr lang="en-US" dirty="0" err="1" smtClean="0"/>
              <a:t>Thời</a:t>
            </a:r>
            <a:r>
              <a:rPr lang="en-US" dirty="0" smtClean="0"/>
              <a:t> </a:t>
            </a:r>
            <a:r>
              <a:rPr lang="en-US" dirty="0" err="1" smtClean="0"/>
              <a:t>gian</a:t>
            </a:r>
            <a:r>
              <a:rPr lang="en-US" dirty="0" smtClean="0"/>
              <a:t> : 15-20 </a:t>
            </a:r>
            <a:r>
              <a:rPr lang="en-US" dirty="0" err="1" smtClean="0"/>
              <a:t>phút</a:t>
            </a:r>
            <a:r>
              <a:rPr lang="en-US" dirty="0" smtClean="0"/>
              <a:t> </a:t>
            </a:r>
          </a:p>
          <a:p>
            <a:pPr algn="l"/>
            <a:r>
              <a:rPr lang="en-US" dirty="0" err="1" smtClean="0"/>
              <a:t>Giáo</a:t>
            </a:r>
            <a:r>
              <a:rPr lang="en-US" dirty="0" smtClean="0"/>
              <a:t> </a:t>
            </a:r>
            <a:r>
              <a:rPr lang="en-US" dirty="0" err="1" smtClean="0"/>
              <a:t>viên</a:t>
            </a:r>
            <a:r>
              <a:rPr lang="en-US" dirty="0" smtClean="0"/>
              <a:t> : </a:t>
            </a:r>
            <a:r>
              <a:rPr lang="en-US" dirty="0" err="1" smtClean="0"/>
              <a:t>Nguyễn</a:t>
            </a:r>
            <a:r>
              <a:rPr lang="en-US" dirty="0" smtClean="0"/>
              <a:t> Thu </a:t>
            </a:r>
            <a:r>
              <a:rPr lang="en-US" dirty="0" err="1" smtClean="0"/>
              <a:t>Thảo</a:t>
            </a:r>
            <a:r>
              <a:rPr lang="en-US" dirty="0" smtClean="0"/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884983" y="315615"/>
            <a:ext cx="78497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UBND QUẬN LONG BIÊN </a:t>
            </a:r>
          </a:p>
          <a:p>
            <a:pPr algn="ctr"/>
            <a:r>
              <a:rPr lang="en-US" dirty="0" smtClean="0"/>
              <a:t>TRƯỜNG MẦM NON GIA THƯỢNG 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5343" y="1054279"/>
            <a:ext cx="1149207" cy="1434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743905"/>
      </p:ext>
    </p:extLst>
  </p:cSld>
  <p:clrMapOvr>
    <a:masterClrMapping/>
  </p:clrMapOvr>
  <p:transition spd="med">
    <p:sndAc>
      <p:stSnd>
        <p:snd r:embed="rId2" name="click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ownloads\IMG_20210111_0912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52925"/>
            <a:ext cx="1607069" cy="2622123"/>
          </a:xfrm>
          <a:prstGeom prst="rect">
            <a:avLst/>
          </a:prstGeom>
          <a:noFill/>
        </p:spPr>
      </p:pic>
      <p:pic>
        <p:nvPicPr>
          <p:cNvPr id="3" name="Picture 3" descr="C:\Users\Administrator\Downloads\IMG_20210111_0911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37900" y="2452924"/>
            <a:ext cx="1268769" cy="2622122"/>
          </a:xfrm>
          <a:prstGeom prst="rect">
            <a:avLst/>
          </a:prstGeom>
          <a:noFill/>
        </p:spPr>
      </p:pic>
      <p:pic>
        <p:nvPicPr>
          <p:cNvPr id="4" name="Picture 4" descr="C:\Users\Administrator\Downloads\IMG_20210111_0914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75437" y="2452925"/>
            <a:ext cx="1437938" cy="2622152"/>
          </a:xfrm>
          <a:prstGeom prst="rect">
            <a:avLst/>
          </a:prstGeom>
          <a:noFill/>
        </p:spPr>
      </p:pic>
      <p:pic>
        <p:nvPicPr>
          <p:cNvPr id="5" name="Picture 3" descr="C:\Users\Administrator\Downloads\IMG_20210111_0911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06668" y="2452924"/>
            <a:ext cx="1268769" cy="2622122"/>
          </a:xfrm>
          <a:prstGeom prst="rect">
            <a:avLst/>
          </a:prstGeom>
          <a:noFill/>
        </p:spPr>
      </p:pic>
      <p:pic>
        <p:nvPicPr>
          <p:cNvPr id="6" name="Picture 2" descr="C:\Users\Administrator\Downloads\IMG_20210111_09123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70829" y="2488395"/>
            <a:ext cx="1437900" cy="2622123"/>
          </a:xfrm>
          <a:prstGeom prst="rect">
            <a:avLst/>
          </a:prstGeom>
          <a:noFill/>
        </p:spPr>
      </p:pic>
      <p:pic>
        <p:nvPicPr>
          <p:cNvPr id="7" name="Picture 3" descr="C:\Users\Administrator\Downloads\IMG_20210111_09112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13375" y="2488395"/>
            <a:ext cx="1184184" cy="2622122"/>
          </a:xfrm>
          <a:prstGeom prst="rect">
            <a:avLst/>
          </a:prstGeom>
          <a:noFill/>
        </p:spPr>
      </p:pic>
      <p:pic>
        <p:nvPicPr>
          <p:cNvPr id="8" name="Picture 4" descr="C:\Users\Administrator\Downloads\IMG_20210111_0914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35096" y="2452925"/>
            <a:ext cx="1437938" cy="2622152"/>
          </a:xfrm>
          <a:prstGeom prst="rect">
            <a:avLst/>
          </a:prstGeom>
          <a:noFill/>
        </p:spPr>
      </p:pic>
      <p:pic>
        <p:nvPicPr>
          <p:cNvPr id="9" name="Picture 3" descr="C:\Users\Administrator\Downloads\IMG_20210111_09112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27821" y="2488395"/>
            <a:ext cx="1184184" cy="262212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5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1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5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1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5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1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5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1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6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1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6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1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6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1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7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ownloads\IMG_20210111_0912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8" y="2425808"/>
            <a:ext cx="1437919" cy="2622123"/>
          </a:xfrm>
          <a:prstGeom prst="rect">
            <a:avLst/>
          </a:prstGeom>
          <a:noFill/>
        </p:spPr>
      </p:pic>
      <p:pic>
        <p:nvPicPr>
          <p:cNvPr id="3" name="Picture 3" descr="C:\Users\Administrator\Downloads\IMG_20210111_0911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37900" y="2452924"/>
            <a:ext cx="1268769" cy="2622122"/>
          </a:xfrm>
          <a:prstGeom prst="rect">
            <a:avLst/>
          </a:prstGeom>
          <a:noFill/>
        </p:spPr>
      </p:pic>
      <p:pic>
        <p:nvPicPr>
          <p:cNvPr id="4" name="Picture 4" descr="C:\Users\Administrator\Downloads\IMG_20210111_0914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75437" y="2452925"/>
            <a:ext cx="1437938" cy="2622152"/>
          </a:xfrm>
          <a:prstGeom prst="rect">
            <a:avLst/>
          </a:prstGeom>
          <a:noFill/>
        </p:spPr>
      </p:pic>
      <p:pic>
        <p:nvPicPr>
          <p:cNvPr id="5" name="Picture 3" descr="C:\Users\Administrator\Downloads\IMG_20210111_0911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06668" y="2452924"/>
            <a:ext cx="1268769" cy="2622122"/>
          </a:xfrm>
          <a:prstGeom prst="rect">
            <a:avLst/>
          </a:prstGeom>
          <a:noFill/>
        </p:spPr>
      </p:pic>
      <p:pic>
        <p:nvPicPr>
          <p:cNvPr id="6" name="Picture 2" descr="C:\Users\Administrator\Downloads\IMG_20210111_09123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13375" y="2452925"/>
            <a:ext cx="1437900" cy="2622123"/>
          </a:xfrm>
          <a:prstGeom prst="rect">
            <a:avLst/>
          </a:prstGeom>
          <a:noFill/>
        </p:spPr>
      </p:pic>
      <p:pic>
        <p:nvPicPr>
          <p:cNvPr id="7" name="Picture 3" descr="C:\Users\Administrator\Downloads\IMG_20210111_09112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1313" y="2452924"/>
            <a:ext cx="1184184" cy="2622122"/>
          </a:xfrm>
          <a:prstGeom prst="rect">
            <a:avLst/>
          </a:prstGeom>
          <a:noFill/>
        </p:spPr>
      </p:pic>
      <p:pic>
        <p:nvPicPr>
          <p:cNvPr id="8" name="Picture 4" descr="C:\Users\Administrator\Downloads\IMG_20210111_0914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35096" y="2452925"/>
            <a:ext cx="1437938" cy="2622152"/>
          </a:xfrm>
          <a:prstGeom prst="rect">
            <a:avLst/>
          </a:prstGeom>
          <a:noFill/>
        </p:spPr>
      </p:pic>
      <p:pic>
        <p:nvPicPr>
          <p:cNvPr id="9" name="Picture 3" descr="C:\Users\Administrator\Downloads\IMG_20210111_09112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35497" y="2452924"/>
            <a:ext cx="1184184" cy="2622122"/>
          </a:xfrm>
          <a:prstGeom prst="rect">
            <a:avLst/>
          </a:prstGeom>
          <a:noFill/>
        </p:spPr>
      </p:pic>
      <p:sp>
        <p:nvSpPr>
          <p:cNvPr id="10" name="Tiêu đề 12"/>
          <p:cNvSpPr txBox="1">
            <a:spLocks/>
          </p:cNvSpPr>
          <p:nvPr/>
        </p:nvSpPr>
        <p:spPr>
          <a:xfrm>
            <a:off x="1014977" y="5244216"/>
            <a:ext cx="8845455" cy="135334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5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 – 2 - 1</a:t>
            </a:r>
            <a:endParaRPr kumimoji="0" lang="en-US" sz="95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ình Chữ nhật 1"/>
          <p:cNvSpPr/>
          <p:nvPr/>
        </p:nvSpPr>
        <p:spPr>
          <a:xfrm>
            <a:off x="0" y="3637109"/>
            <a:ext cx="10826750" cy="2617700"/>
          </a:xfrm>
          <a:prstGeom prst="rect">
            <a:avLst/>
          </a:prstGeom>
        </p:spPr>
        <p:txBody>
          <a:bodyPr wrap="square" lIns="108265" tIns="54132" rIns="108265" bIns="54132">
            <a:spAutoFit/>
          </a:bodyPr>
          <a:lstStyle/>
          <a:p>
            <a:pPr algn="ctr"/>
            <a:r>
              <a:rPr lang="en-US" sz="8500">
                <a:solidFill>
                  <a:srgbClr val="FF0000"/>
                </a:solidFill>
              </a:rPr>
              <a:t>Sắp xếp theo yêu cầu</a:t>
            </a:r>
          </a:p>
          <a:p>
            <a:pPr algn="ctr"/>
            <a:r>
              <a:rPr lang="en-US" sz="7800">
                <a:solidFill>
                  <a:srgbClr val="00B050"/>
                </a:solidFill>
              </a:rPr>
              <a:t>Trò chơi: Ai nhanh hơn</a:t>
            </a:r>
          </a:p>
        </p:txBody>
      </p:sp>
      <p:pic>
        <p:nvPicPr>
          <p:cNvPr id="4" name="Picture 2" descr="8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30402"/>
            <a:ext cx="10826750" cy="812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0" y="2283755"/>
            <a:ext cx="11080542" cy="1509006"/>
          </a:xfrm>
        </p:spPr>
        <p:txBody>
          <a:bodyPr>
            <a:noAutofit/>
          </a:bodyPr>
          <a:lstStyle/>
          <a:p>
            <a:r>
              <a:rPr lang="en-US" sz="7800" b="1" smtClean="0">
                <a:solidFill>
                  <a:srgbClr val="FF0000"/>
                </a:solidFill>
              </a:rPr>
              <a:t>    Thi xem đội nào nhanh</a:t>
            </a:r>
            <a:endParaRPr lang="en-US" sz="7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buom va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826750" cy="812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êu đề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mtClean="0">
                <a:latin typeface="Times New Roman" pitchFamily="18" charset="0"/>
                <a:cs typeface="Times New Roman" pitchFamily="18" charset="0"/>
              </a:rPr>
              <a:t>Xin chào và hẹn gặp lại.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930393" y="2452924"/>
            <a:ext cx="9304303" cy="2452953"/>
          </a:xfrm>
        </p:spPr>
        <p:txBody>
          <a:bodyPr>
            <a:noAutofit/>
          </a:bodyPr>
          <a:lstStyle/>
          <a:p>
            <a:pPr algn="ctr"/>
            <a:r>
              <a:rPr lang="en-US" sz="7100" smtClean="0">
                <a:solidFill>
                  <a:srgbClr val="FF0000"/>
                </a:solidFill>
              </a:rPr>
              <a:t>Sắp xếp theo ý thích</a:t>
            </a:r>
            <a:endParaRPr lang="en-US" sz="71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ình Chữ nhật 1"/>
          <p:cNvSpPr/>
          <p:nvPr/>
        </p:nvSpPr>
        <p:spPr>
          <a:xfrm>
            <a:off x="0" y="2875847"/>
            <a:ext cx="10826750" cy="2725422"/>
          </a:xfrm>
          <a:prstGeom prst="rect">
            <a:avLst/>
          </a:prstGeom>
        </p:spPr>
        <p:txBody>
          <a:bodyPr wrap="square" lIns="108265" tIns="54132" rIns="108265" bIns="54132">
            <a:spAutoFit/>
          </a:bodyPr>
          <a:lstStyle/>
          <a:p>
            <a:pPr algn="ctr"/>
            <a:r>
              <a:rPr lang="en-US" sz="8500">
                <a:solidFill>
                  <a:srgbClr val="FF0000"/>
                </a:solidFill>
              </a:rPr>
              <a:t>Sắp xếp theo quy tắc </a:t>
            </a:r>
          </a:p>
          <a:p>
            <a:pPr algn="ctr"/>
            <a:r>
              <a:rPr lang="en-US" sz="8500">
                <a:solidFill>
                  <a:srgbClr val="FF0000"/>
                </a:solidFill>
              </a:rPr>
              <a:t>1-1-1</a:t>
            </a:r>
            <a:endParaRPr lang="en-US" sz="8500"/>
          </a:p>
        </p:txBody>
      </p:sp>
    </p:spTree>
  </p:cSld>
  <p:clrMapOvr>
    <a:masterClrMapping/>
  </p:clrMapOvr>
  <p:transition spd="med"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ownloads\IMG_20210111_09123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452925"/>
            <a:ext cx="1860823" cy="2622123"/>
          </a:xfrm>
          <a:prstGeom prst="rect">
            <a:avLst/>
          </a:prstGeom>
          <a:noFill/>
        </p:spPr>
      </p:pic>
      <p:pic>
        <p:nvPicPr>
          <p:cNvPr id="1027" name="Picture 3" descr="C:\Users\Administrator\Downloads\IMG_20210111_0911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60823" y="2452924"/>
            <a:ext cx="1691692" cy="2622122"/>
          </a:xfrm>
          <a:prstGeom prst="rect">
            <a:avLst/>
          </a:prstGeom>
          <a:noFill/>
        </p:spPr>
      </p:pic>
      <p:pic>
        <p:nvPicPr>
          <p:cNvPr id="1028" name="Picture 4" descr="C:\Users\Administrator\Downloads\IMG_20210111_0914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52514" y="2452925"/>
            <a:ext cx="1691692" cy="2622152"/>
          </a:xfrm>
          <a:prstGeom prst="rect">
            <a:avLst/>
          </a:prstGeom>
          <a:noFill/>
        </p:spPr>
      </p:pic>
      <p:pic>
        <p:nvPicPr>
          <p:cNvPr id="5" name="Picture 2" descr="C:\Users\Administrator\Downloads\IMG_20210111_09123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44206" y="2452925"/>
            <a:ext cx="1860861" cy="2622123"/>
          </a:xfrm>
          <a:prstGeom prst="rect">
            <a:avLst/>
          </a:prstGeom>
          <a:noFill/>
        </p:spPr>
      </p:pic>
      <p:pic>
        <p:nvPicPr>
          <p:cNvPr id="6" name="Picture 3" descr="C:\Users\Administrator\Downloads\IMG_20210111_09112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05066" y="2452924"/>
            <a:ext cx="1860861" cy="2622122"/>
          </a:xfrm>
          <a:prstGeom prst="rect">
            <a:avLst/>
          </a:prstGeom>
          <a:noFill/>
        </p:spPr>
      </p:pic>
      <p:pic>
        <p:nvPicPr>
          <p:cNvPr id="7" name="Picture 4" descr="C:\Users\Administrator\Downloads\IMG_20210111_09141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965927" y="2452925"/>
            <a:ext cx="1860823" cy="2622152"/>
          </a:xfrm>
          <a:prstGeom prst="rect">
            <a:avLst/>
          </a:prstGeom>
          <a:noFill/>
        </p:spPr>
      </p:pic>
      <p:sp>
        <p:nvSpPr>
          <p:cNvPr id="8" name="Tiêu đề 7"/>
          <p:cNvSpPr>
            <a:spLocks noGrp="1"/>
          </p:cNvSpPr>
          <p:nvPr>
            <p:ph type="title"/>
          </p:nvPr>
        </p:nvSpPr>
        <p:spPr>
          <a:xfrm>
            <a:off x="1268731" y="5244216"/>
            <a:ext cx="8845455" cy="1353344"/>
          </a:xfrm>
        </p:spPr>
        <p:txBody>
          <a:bodyPr>
            <a:normAutofit/>
          </a:bodyPr>
          <a:lstStyle/>
          <a:p>
            <a:pPr algn="ctr"/>
            <a:r>
              <a:rPr lang="en-US" sz="7800" smtClean="0">
                <a:solidFill>
                  <a:srgbClr val="FF0000"/>
                </a:solidFill>
              </a:rPr>
              <a:t>1 – 1 - 1</a:t>
            </a:r>
            <a:endParaRPr lang="en-US" sz="78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ownloads\IMG_20210111_09123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452925"/>
            <a:ext cx="1860823" cy="2622123"/>
          </a:xfrm>
          <a:prstGeom prst="rect">
            <a:avLst/>
          </a:prstGeom>
          <a:noFill/>
        </p:spPr>
      </p:pic>
      <p:pic>
        <p:nvPicPr>
          <p:cNvPr id="3" name="Picture 3" descr="C:\Users\Administrator\Downloads\IMG_20210111_0911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60823" y="2452924"/>
            <a:ext cx="1691692" cy="2622122"/>
          </a:xfrm>
          <a:prstGeom prst="rect">
            <a:avLst/>
          </a:prstGeom>
          <a:noFill/>
        </p:spPr>
      </p:pic>
      <p:pic>
        <p:nvPicPr>
          <p:cNvPr id="4" name="Picture 4" descr="C:\Users\Administrator\Downloads\IMG_20210111_0914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52514" y="2452925"/>
            <a:ext cx="1691692" cy="2622152"/>
          </a:xfrm>
          <a:prstGeom prst="rect">
            <a:avLst/>
          </a:prstGeom>
          <a:noFill/>
        </p:spPr>
      </p:pic>
      <p:pic>
        <p:nvPicPr>
          <p:cNvPr id="5" name="Picture 2" descr="C:\Users\Administrator\Downloads\IMG_20210111_09123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20482" y="2452925"/>
            <a:ext cx="1860861" cy="2622123"/>
          </a:xfrm>
          <a:prstGeom prst="rect">
            <a:avLst/>
          </a:prstGeom>
          <a:noFill/>
        </p:spPr>
      </p:pic>
      <p:pic>
        <p:nvPicPr>
          <p:cNvPr id="6" name="Picture 3" descr="C:\Users\Administrator\Downloads\IMG_20210111_09112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44206" y="2452924"/>
            <a:ext cx="1860861" cy="2622122"/>
          </a:xfrm>
          <a:prstGeom prst="rect">
            <a:avLst/>
          </a:prstGeom>
          <a:noFill/>
        </p:spPr>
      </p:pic>
      <p:pic>
        <p:nvPicPr>
          <p:cNvPr id="7" name="Picture 4" descr="C:\Users\Administrator\Downloads\IMG_20210111_09141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796758" y="2452925"/>
            <a:ext cx="1860823" cy="262215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ownloads\IMG_20210111_09123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452925"/>
            <a:ext cx="1860823" cy="2622123"/>
          </a:xfrm>
          <a:prstGeom prst="rect">
            <a:avLst/>
          </a:prstGeom>
          <a:noFill/>
        </p:spPr>
      </p:pic>
      <p:pic>
        <p:nvPicPr>
          <p:cNvPr id="3" name="Picture 3" descr="C:\Users\Administrator\Downloads\IMG_20210111_0911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60823" y="2452924"/>
            <a:ext cx="1691692" cy="2622122"/>
          </a:xfrm>
          <a:prstGeom prst="rect">
            <a:avLst/>
          </a:prstGeom>
          <a:noFill/>
        </p:spPr>
      </p:pic>
      <p:pic>
        <p:nvPicPr>
          <p:cNvPr id="4" name="Picture 4" descr="C:\Users\Administrator\Downloads\IMG_20210111_0914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52514" y="2452925"/>
            <a:ext cx="1691692" cy="2622152"/>
          </a:xfrm>
          <a:prstGeom prst="rect">
            <a:avLst/>
          </a:prstGeom>
          <a:noFill/>
        </p:spPr>
      </p:pic>
      <p:pic>
        <p:nvPicPr>
          <p:cNvPr id="5" name="Picture 2" descr="C:\Users\Administrator\Downloads\IMG_20210111_09123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44206" y="2452925"/>
            <a:ext cx="1860861" cy="2622123"/>
          </a:xfrm>
          <a:prstGeom prst="rect">
            <a:avLst/>
          </a:prstGeom>
          <a:noFill/>
        </p:spPr>
      </p:pic>
      <p:pic>
        <p:nvPicPr>
          <p:cNvPr id="6" name="Picture 3" descr="C:\Users\Administrator\Downloads\IMG_20210111_09112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05066" y="2452924"/>
            <a:ext cx="1860861" cy="2622122"/>
          </a:xfrm>
          <a:prstGeom prst="rect">
            <a:avLst/>
          </a:prstGeom>
          <a:noFill/>
        </p:spPr>
      </p:pic>
      <p:pic>
        <p:nvPicPr>
          <p:cNvPr id="7" name="Picture 4" descr="C:\Users\Administrator\Downloads\IMG_20210111_09141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965927" y="2452925"/>
            <a:ext cx="1860823" cy="2622152"/>
          </a:xfrm>
          <a:prstGeom prst="rect">
            <a:avLst/>
          </a:prstGeom>
          <a:noFill/>
        </p:spPr>
      </p:pic>
      <p:sp>
        <p:nvSpPr>
          <p:cNvPr id="8" name="Tiêu đề 7"/>
          <p:cNvSpPr txBox="1">
            <a:spLocks/>
          </p:cNvSpPr>
          <p:nvPr/>
        </p:nvSpPr>
        <p:spPr>
          <a:xfrm>
            <a:off x="1268731" y="5244216"/>
            <a:ext cx="8845455" cy="1353344"/>
          </a:xfrm>
          <a:prstGeom prst="rect">
            <a:avLst/>
          </a:prstGeom>
        </p:spPr>
        <p:txBody>
          <a:bodyPr lIns="108265" tIns="54132" rIns="108265" bIns="54132">
            <a:normAutofit/>
          </a:bodyPr>
          <a:lstStyle/>
          <a:p>
            <a:pPr algn="ctr">
              <a:spcBef>
                <a:spcPct val="0"/>
              </a:spcBef>
            </a:pPr>
            <a:r>
              <a:rPr lang="en-US" sz="7800" b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1 – 1 - 1</a:t>
            </a:r>
          </a:p>
        </p:txBody>
      </p:sp>
    </p:spTree>
  </p:cSld>
  <p:clrMapOvr>
    <a:masterClrMapping/>
  </p:clrMapOvr>
  <p:transition spd="med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ình Chữ nhật 1"/>
          <p:cNvSpPr/>
          <p:nvPr/>
        </p:nvSpPr>
        <p:spPr>
          <a:xfrm>
            <a:off x="0" y="2622094"/>
            <a:ext cx="10826750" cy="2725422"/>
          </a:xfrm>
          <a:prstGeom prst="rect">
            <a:avLst/>
          </a:prstGeom>
        </p:spPr>
        <p:txBody>
          <a:bodyPr wrap="square" lIns="108265" tIns="54132" rIns="108265" bIns="54132">
            <a:spAutoFit/>
          </a:bodyPr>
          <a:lstStyle/>
          <a:p>
            <a:pPr algn="ctr"/>
            <a:r>
              <a:rPr lang="en-US" sz="8500">
                <a:solidFill>
                  <a:srgbClr val="FF0000"/>
                </a:solidFill>
              </a:rPr>
              <a:t>Sắp xếp theo quy tắc </a:t>
            </a:r>
          </a:p>
          <a:p>
            <a:pPr algn="ctr"/>
            <a:r>
              <a:rPr lang="en-US" sz="8500">
                <a:solidFill>
                  <a:srgbClr val="FF0000"/>
                </a:solidFill>
              </a:rPr>
              <a:t>1-2-1</a:t>
            </a:r>
            <a:endParaRPr lang="en-US" sz="8500"/>
          </a:p>
        </p:txBody>
      </p:sp>
      <p:pic>
        <p:nvPicPr>
          <p:cNvPr id="3" name="Picture 2" descr="8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30402"/>
            <a:ext cx="10826750" cy="812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ownloads\IMG_20210111_0912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52925"/>
            <a:ext cx="1607069" cy="2622123"/>
          </a:xfrm>
          <a:prstGeom prst="rect">
            <a:avLst/>
          </a:prstGeom>
          <a:noFill/>
        </p:spPr>
      </p:pic>
      <p:pic>
        <p:nvPicPr>
          <p:cNvPr id="3" name="Picture 3" descr="C:\Users\Administrator\Downloads\IMG_20210111_0911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37900" y="2452924"/>
            <a:ext cx="1268769" cy="2622122"/>
          </a:xfrm>
          <a:prstGeom prst="rect">
            <a:avLst/>
          </a:prstGeom>
          <a:noFill/>
        </p:spPr>
      </p:pic>
      <p:pic>
        <p:nvPicPr>
          <p:cNvPr id="4" name="Picture 4" descr="C:\Users\Administrator\Downloads\IMG_20210111_0914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75437" y="2452925"/>
            <a:ext cx="1437938" cy="2622152"/>
          </a:xfrm>
          <a:prstGeom prst="rect">
            <a:avLst/>
          </a:prstGeom>
          <a:noFill/>
        </p:spPr>
      </p:pic>
      <p:pic>
        <p:nvPicPr>
          <p:cNvPr id="8" name="Picture 3" descr="C:\Users\Administrator\Downloads\IMG_20210111_0911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06668" y="2452924"/>
            <a:ext cx="1268769" cy="2622122"/>
          </a:xfrm>
          <a:prstGeom prst="rect">
            <a:avLst/>
          </a:prstGeom>
          <a:noFill/>
        </p:spPr>
      </p:pic>
      <p:pic>
        <p:nvPicPr>
          <p:cNvPr id="9" name="Picture 2" descr="C:\Users\Administrator\Downloads\IMG_20210111_09123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13375" y="2452925"/>
            <a:ext cx="1437900" cy="2622123"/>
          </a:xfrm>
          <a:prstGeom prst="rect">
            <a:avLst/>
          </a:prstGeom>
          <a:noFill/>
        </p:spPr>
      </p:pic>
      <p:pic>
        <p:nvPicPr>
          <p:cNvPr id="10" name="Picture 3" descr="C:\Users\Administrator\Downloads\IMG_20210111_09112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1313" y="2452924"/>
            <a:ext cx="1184184" cy="2622122"/>
          </a:xfrm>
          <a:prstGeom prst="rect">
            <a:avLst/>
          </a:prstGeom>
          <a:noFill/>
        </p:spPr>
      </p:pic>
      <p:pic>
        <p:nvPicPr>
          <p:cNvPr id="11" name="Picture 4" descr="C:\Users\Administrator\Downloads\IMG_20210111_0914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35096" y="2452925"/>
            <a:ext cx="1437938" cy="2622152"/>
          </a:xfrm>
          <a:prstGeom prst="rect">
            <a:avLst/>
          </a:prstGeom>
          <a:noFill/>
        </p:spPr>
      </p:pic>
      <p:pic>
        <p:nvPicPr>
          <p:cNvPr id="12" name="Picture 3" descr="C:\Users\Administrator\Downloads\IMG_20210111_09112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35497" y="2452924"/>
            <a:ext cx="1184184" cy="2622122"/>
          </a:xfrm>
          <a:prstGeom prst="rect">
            <a:avLst/>
          </a:prstGeom>
          <a:noFill/>
        </p:spPr>
      </p:pic>
      <p:sp>
        <p:nvSpPr>
          <p:cNvPr id="13" name="Tiêu đề 12"/>
          <p:cNvSpPr>
            <a:spLocks noGrp="1"/>
          </p:cNvSpPr>
          <p:nvPr>
            <p:ph type="title"/>
          </p:nvPr>
        </p:nvSpPr>
        <p:spPr>
          <a:xfrm>
            <a:off x="1014977" y="5244216"/>
            <a:ext cx="8845455" cy="1353344"/>
          </a:xfrm>
        </p:spPr>
        <p:txBody>
          <a:bodyPr>
            <a:noAutofit/>
          </a:bodyPr>
          <a:lstStyle/>
          <a:p>
            <a:pPr algn="ctr"/>
            <a:r>
              <a:rPr lang="en-US" sz="9500" b="1" smtClean="0">
                <a:solidFill>
                  <a:srgbClr val="FF0000"/>
                </a:solidFill>
              </a:rPr>
              <a:t>1 – 2 - 1</a:t>
            </a:r>
            <a:endParaRPr lang="en-US" sz="95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ownloads\IMG_20210111_0912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52925"/>
            <a:ext cx="1607069" cy="2622123"/>
          </a:xfrm>
          <a:prstGeom prst="rect">
            <a:avLst/>
          </a:prstGeom>
          <a:noFill/>
        </p:spPr>
      </p:pic>
      <p:pic>
        <p:nvPicPr>
          <p:cNvPr id="3" name="Picture 3" descr="C:\Users\Administrator\Downloads\IMG_20210111_0911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37900" y="2452924"/>
            <a:ext cx="1268769" cy="2622122"/>
          </a:xfrm>
          <a:prstGeom prst="rect">
            <a:avLst/>
          </a:prstGeom>
          <a:noFill/>
        </p:spPr>
      </p:pic>
      <p:pic>
        <p:nvPicPr>
          <p:cNvPr id="4" name="Picture 4" descr="C:\Users\Administrator\Downloads\IMG_20210111_0914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75437" y="2452925"/>
            <a:ext cx="1437938" cy="2622152"/>
          </a:xfrm>
          <a:prstGeom prst="rect">
            <a:avLst/>
          </a:prstGeom>
          <a:noFill/>
        </p:spPr>
      </p:pic>
      <p:pic>
        <p:nvPicPr>
          <p:cNvPr id="5" name="Picture 3" descr="C:\Users\Administrator\Downloads\IMG_20210111_0911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06668" y="2452924"/>
            <a:ext cx="1268769" cy="2622122"/>
          </a:xfrm>
          <a:prstGeom prst="rect">
            <a:avLst/>
          </a:prstGeom>
          <a:noFill/>
        </p:spPr>
      </p:pic>
      <p:pic>
        <p:nvPicPr>
          <p:cNvPr id="6" name="Picture 2" descr="C:\Users\Administrator\Downloads\IMG_20210111_09123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13375" y="2452925"/>
            <a:ext cx="1437900" cy="2622123"/>
          </a:xfrm>
          <a:prstGeom prst="rect">
            <a:avLst/>
          </a:prstGeom>
          <a:noFill/>
        </p:spPr>
      </p:pic>
      <p:pic>
        <p:nvPicPr>
          <p:cNvPr id="7" name="Picture 3" descr="C:\Users\Administrator\Downloads\IMG_20210111_09112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1313" y="2452924"/>
            <a:ext cx="1184184" cy="2622122"/>
          </a:xfrm>
          <a:prstGeom prst="rect">
            <a:avLst/>
          </a:prstGeom>
          <a:noFill/>
        </p:spPr>
      </p:pic>
      <p:pic>
        <p:nvPicPr>
          <p:cNvPr id="8" name="Picture 4" descr="C:\Users\Administrator\Downloads\IMG_20210111_0914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35096" y="2452925"/>
            <a:ext cx="1437938" cy="2622152"/>
          </a:xfrm>
          <a:prstGeom prst="rect">
            <a:avLst/>
          </a:prstGeom>
          <a:noFill/>
        </p:spPr>
      </p:pic>
      <p:pic>
        <p:nvPicPr>
          <p:cNvPr id="9" name="Picture 3" descr="C:\Users\Administrator\Downloads\IMG_20210111_09112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35497" y="2452924"/>
            <a:ext cx="1184184" cy="262212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Luồng">
  <a:themeElements>
    <a:clrScheme name="Luồng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Luồng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Luồ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ủ đề của Office">
  <a:themeElements>
    <a:clrScheme name="Văn phòng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Văn phòng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Văn phòng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100</TotalTime>
  <Words>99</Words>
  <Application>Microsoft Office PowerPoint</Application>
  <PresentationFormat>B4 (ISO) Paper (250x353 mm)</PresentationFormat>
  <Paragraphs>20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Constantia</vt:lpstr>
      <vt:lpstr>Times New Roman</vt:lpstr>
      <vt:lpstr>Wingdings 2</vt:lpstr>
      <vt:lpstr>Luồng</vt:lpstr>
      <vt:lpstr>LÀM QUEN VỚI TOÁN </vt:lpstr>
      <vt:lpstr>Sắp xếp theo ý thích</vt:lpstr>
      <vt:lpstr>PowerPoint Presentation</vt:lpstr>
      <vt:lpstr>1 – 1 - 1</vt:lpstr>
      <vt:lpstr>PowerPoint Presentation</vt:lpstr>
      <vt:lpstr>PowerPoint Presentation</vt:lpstr>
      <vt:lpstr>PowerPoint Presentation</vt:lpstr>
      <vt:lpstr>1 – 2 - 1</vt:lpstr>
      <vt:lpstr>PowerPoint Presentation</vt:lpstr>
      <vt:lpstr>PowerPoint Presentation</vt:lpstr>
      <vt:lpstr>PowerPoint Presentation</vt:lpstr>
      <vt:lpstr>PowerPoint Presentation</vt:lpstr>
      <vt:lpstr>    Thi xem đội nào nhanh</vt:lpstr>
      <vt:lpstr>Xin chào và hẹn gặp lại.</vt:lpstr>
    </vt:vector>
  </TitlesOfParts>
  <Company>Truong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Chương trình Bé vui học toán</dc:title>
  <dc:creator>Nguyen</dc:creator>
  <cp:lastModifiedBy>C4</cp:lastModifiedBy>
  <cp:revision>37</cp:revision>
  <dcterms:created xsi:type="dcterms:W3CDTF">2021-01-11T02:18:51Z</dcterms:created>
  <dcterms:modified xsi:type="dcterms:W3CDTF">2023-06-27T01:55:46Z</dcterms:modified>
</cp:coreProperties>
</file>