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3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7DB2D-B7B6-4B53-98F3-117D712D8D4B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C85C6-A9F3-462C-BA5A-CA85D048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03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344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17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21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477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561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4125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994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13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219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5484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69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40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06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04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472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9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08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978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63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C85C6-A9F3-462C-BA5A-CA85D04821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372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183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02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118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44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9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421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31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46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697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188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266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5DCD1-3F7D-44C2-95D7-D957F1E0091C}" type="datetimeFigureOut">
              <a:rPr lang="en-US" smtClean="0"/>
              <a:t>20/5/2021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95670-ADE2-4734-B049-007174056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72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3.jfif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4.jpg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6.jp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6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16.jpg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1.png"/><Relationship Id="rId2" Type="http://schemas.microsoft.com/office/2007/relationships/media" Target="../media/media3.mp4"/><Relationship Id="rId1" Type="http://schemas.openxmlformats.org/officeDocument/2006/relationships/tags" Target="../tags/tag9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4033" y="129586"/>
            <a:ext cx="10189029" cy="889317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b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6547" y="2515168"/>
            <a:ext cx="9144000" cy="647745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ÂM NHẠC </a:t>
            </a:r>
          </a:p>
          <a:p>
            <a:endParaRPr lang="en-US" sz="3600" dirty="0"/>
          </a:p>
        </p:txBody>
      </p:sp>
      <p:pic>
        <p:nvPicPr>
          <p:cNvPr id="4" name="Picture 2" descr="Káº¿t quáº£ hÃ¬nh áº£nh cho logo trÆ°á»ng mÃ¢m non gia thÆ°á»£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218" y="992340"/>
            <a:ext cx="1629165" cy="140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62400" y="339657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DH :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NH: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TCÂN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“Tai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hiên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Nguyễn Thị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Huế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87248" y="6161706"/>
            <a:ext cx="3029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2020 - 2021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5880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ớ Ơn Bác Karaoke -- Beat Chuẩ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106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1" y="0"/>
            <a:ext cx="9858374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5967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49" y="838200"/>
            <a:ext cx="8353425" cy="5181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9134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guoi cho em tat ca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466725"/>
            <a:ext cx="12191999" cy="7324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905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425" y="581025"/>
            <a:ext cx="5490346" cy="6276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393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guoi cho em tat ca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259" y="0"/>
            <a:ext cx="1219725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1625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9350" y="390525"/>
            <a:ext cx="10515600" cy="1300163"/>
          </a:xfrm>
        </p:spPr>
        <p:txBody>
          <a:bodyPr>
            <a:normAutofit/>
          </a:bodyPr>
          <a:lstStyle/>
          <a:p>
            <a:r>
              <a:rPr lang="en-US" sz="8000" dirty="0" err="1" smtClean="0">
                <a:solidFill>
                  <a:srgbClr val="FF0000"/>
                </a:solidFill>
              </a:rPr>
              <a:t>Trò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chơi</a:t>
            </a:r>
            <a:r>
              <a:rPr lang="en-US" sz="8000" dirty="0" smtClean="0">
                <a:solidFill>
                  <a:srgbClr val="FF0000"/>
                </a:solidFill>
              </a:rPr>
              <a:t>: “ Tai </a:t>
            </a:r>
            <a:r>
              <a:rPr lang="en-US" sz="8000" dirty="0" err="1" smtClean="0">
                <a:solidFill>
                  <a:srgbClr val="FF0000"/>
                </a:solidFill>
              </a:rPr>
              <a:t>ai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Tinh</a:t>
            </a:r>
            <a:r>
              <a:rPr lang="en-US" sz="8000" dirty="0" smtClean="0">
                <a:solidFill>
                  <a:srgbClr val="FF0000"/>
                </a:solidFill>
              </a:rPr>
              <a:t>”</a:t>
            </a:r>
            <a:endParaRPr lang="en-US" sz="8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350" y="1819275"/>
            <a:ext cx="10458450" cy="4357688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Cách</a:t>
            </a:r>
            <a:r>
              <a:rPr lang="en-US" sz="3200" dirty="0" smtClean="0"/>
              <a:t> </a:t>
            </a:r>
            <a:r>
              <a:rPr lang="en-US" sz="3200" dirty="0" err="1" smtClean="0"/>
              <a:t>chơi</a:t>
            </a:r>
            <a:r>
              <a:rPr lang="en-US" sz="3200" dirty="0" smtClean="0"/>
              <a:t>: </a:t>
            </a:r>
            <a:r>
              <a:rPr lang="en-US" sz="3200" dirty="0" err="1" smtClean="0"/>
              <a:t>Các</a:t>
            </a:r>
            <a:r>
              <a:rPr lang="en-US" sz="3200" dirty="0" smtClean="0"/>
              <a:t> con </a:t>
            </a:r>
            <a:r>
              <a:rPr lang="en-US" sz="3200" dirty="0" err="1" smtClean="0"/>
              <a:t>sẽ</a:t>
            </a:r>
            <a:r>
              <a:rPr lang="en-US" sz="3200" dirty="0" smtClean="0"/>
              <a:t> </a:t>
            </a:r>
            <a:r>
              <a:rPr lang="en-US" sz="3200" dirty="0" err="1" smtClean="0"/>
              <a:t>lắng</a:t>
            </a:r>
            <a:r>
              <a:rPr lang="en-US" sz="3200" dirty="0" smtClean="0"/>
              <a:t> </a:t>
            </a:r>
            <a:r>
              <a:rPr lang="en-US" sz="3200" dirty="0" err="1" smtClean="0"/>
              <a:t>nghe</a:t>
            </a:r>
            <a:r>
              <a:rPr lang="en-US" sz="3200" dirty="0" smtClean="0"/>
              <a:t> </a:t>
            </a:r>
            <a:r>
              <a:rPr lang="en-US" sz="3200" dirty="0" err="1" smtClean="0"/>
              <a:t>âm</a:t>
            </a:r>
            <a:r>
              <a:rPr lang="en-US" sz="3200" dirty="0" smtClean="0"/>
              <a:t> </a:t>
            </a:r>
            <a:r>
              <a:rPr lang="en-US" sz="3200" dirty="0" err="1" smtClean="0"/>
              <a:t>thanhnhạc</a:t>
            </a:r>
            <a:r>
              <a:rPr lang="en-US" sz="3200" dirty="0" smtClean="0"/>
              <a:t> </a:t>
            </a:r>
            <a:r>
              <a:rPr lang="en-US" sz="3200" dirty="0" err="1" smtClean="0"/>
              <a:t>cụ</a:t>
            </a:r>
            <a:r>
              <a:rPr lang="en-US" sz="3200" dirty="0" smtClean="0"/>
              <a:t> </a:t>
            </a:r>
            <a:r>
              <a:rPr lang="en-US" sz="3200" dirty="0" err="1" smtClean="0"/>
              <a:t>phát</a:t>
            </a:r>
            <a:r>
              <a:rPr lang="en-US" sz="3200" dirty="0" smtClean="0"/>
              <a:t> </a:t>
            </a:r>
            <a:r>
              <a:rPr lang="en-US" sz="3200" dirty="0" err="1" smtClean="0"/>
              <a:t>ra</a:t>
            </a:r>
            <a:r>
              <a:rPr lang="en-US" sz="3200" dirty="0" smtClean="0"/>
              <a:t> </a:t>
            </a:r>
            <a:r>
              <a:rPr lang="en-US" sz="3200" dirty="0" err="1" smtClean="0"/>
              <a:t>từ</a:t>
            </a:r>
            <a:r>
              <a:rPr lang="en-US" sz="3200" dirty="0" smtClean="0"/>
              <a:t> </a:t>
            </a:r>
            <a:r>
              <a:rPr lang="en-US" sz="3200" dirty="0" err="1" smtClean="0"/>
              <a:t>màn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chọn</a:t>
            </a:r>
            <a:r>
              <a:rPr lang="en-US" sz="3200" dirty="0" smtClean="0"/>
              <a:t> </a:t>
            </a:r>
            <a:r>
              <a:rPr lang="en-US" sz="3200" dirty="0" err="1" smtClean="0"/>
              <a:t>đáp</a:t>
            </a:r>
            <a:r>
              <a:rPr lang="en-US" sz="3200" dirty="0" smtClean="0"/>
              <a:t> </a:t>
            </a:r>
            <a:r>
              <a:rPr lang="en-US" sz="3200" dirty="0" err="1" smtClean="0"/>
              <a:t>án</a:t>
            </a:r>
            <a:r>
              <a:rPr lang="en-US" sz="3200" dirty="0" smtClean="0"/>
              <a:t> </a:t>
            </a:r>
            <a:r>
              <a:rPr lang="en-US" sz="3200" dirty="0" err="1" smtClean="0"/>
              <a:t>phù</a:t>
            </a:r>
            <a:r>
              <a:rPr lang="en-US" sz="3200" dirty="0" smtClean="0"/>
              <a:t> </a:t>
            </a:r>
            <a:r>
              <a:rPr lang="en-US" sz="3200" dirty="0" err="1" smtClean="0"/>
              <a:t>hợp</a:t>
            </a:r>
            <a:endParaRPr lang="en-US" sz="3200" dirty="0" smtClean="0"/>
          </a:p>
          <a:p>
            <a:r>
              <a:rPr lang="en-US" sz="3200" dirty="0" err="1" smtClean="0"/>
              <a:t>Luật</a:t>
            </a:r>
            <a:r>
              <a:rPr lang="en-US" sz="3200" dirty="0" smtClean="0"/>
              <a:t> </a:t>
            </a:r>
            <a:r>
              <a:rPr lang="en-US" sz="3200" dirty="0" err="1" smtClean="0"/>
              <a:t>chơi</a:t>
            </a:r>
            <a:r>
              <a:rPr lang="en-US" sz="3200" dirty="0" smtClean="0"/>
              <a:t>: </a:t>
            </a:r>
          </a:p>
          <a:p>
            <a:pPr>
              <a:buFontTx/>
              <a:buChar char="-"/>
            </a:pPr>
            <a:r>
              <a:rPr lang="en-US" sz="3200" dirty="0" err="1" smtClean="0"/>
              <a:t>Bạn</a:t>
            </a:r>
            <a:r>
              <a:rPr lang="en-US" sz="3200" dirty="0" smtClean="0"/>
              <a:t> </a:t>
            </a:r>
            <a:r>
              <a:rPr lang="en-US" sz="3200" dirty="0" err="1" smtClean="0"/>
              <a:t>nào</a:t>
            </a:r>
            <a:r>
              <a:rPr lang="en-US" sz="3200" dirty="0" smtClean="0"/>
              <a:t> chon </a:t>
            </a:r>
            <a:r>
              <a:rPr lang="en-US" sz="3200" dirty="0" err="1" smtClean="0"/>
              <a:t>đúng</a:t>
            </a:r>
            <a:r>
              <a:rPr lang="en-US" sz="3200" dirty="0" smtClean="0"/>
              <a:t> </a:t>
            </a:r>
            <a:r>
              <a:rPr lang="en-US" sz="3200" dirty="0" err="1" smtClean="0"/>
              <a:t>sẽ</a:t>
            </a:r>
            <a:r>
              <a:rPr lang="en-US" sz="3200" dirty="0" smtClean="0"/>
              <a:t> </a:t>
            </a:r>
            <a:r>
              <a:rPr lang="en-US" sz="3200" dirty="0" err="1" smtClean="0"/>
              <a:t>được</a:t>
            </a:r>
            <a:r>
              <a:rPr lang="en-US" sz="3200" dirty="0" smtClean="0"/>
              <a:t> </a:t>
            </a:r>
            <a:r>
              <a:rPr lang="en-US" sz="3200" dirty="0" err="1" smtClean="0"/>
              <a:t>thưởng</a:t>
            </a:r>
            <a:r>
              <a:rPr lang="en-US" sz="3200" dirty="0" smtClean="0"/>
              <a:t> </a:t>
            </a:r>
            <a:r>
              <a:rPr lang="en-US" sz="3200" dirty="0" err="1" smtClean="0"/>
              <a:t>một</a:t>
            </a:r>
            <a:r>
              <a:rPr lang="en-US" sz="3200" dirty="0" smtClean="0"/>
              <a:t> </a:t>
            </a:r>
            <a:r>
              <a:rPr lang="en-US" sz="3200" dirty="0" err="1" smtClean="0"/>
              <a:t>mặt</a:t>
            </a:r>
            <a:r>
              <a:rPr lang="en-US" sz="3200" dirty="0" smtClean="0"/>
              <a:t> </a:t>
            </a:r>
            <a:r>
              <a:rPr lang="en-US" sz="3200" dirty="0" err="1" smtClean="0"/>
              <a:t>cười</a:t>
            </a:r>
            <a:endParaRPr lang="en-US" sz="3200" dirty="0" smtClean="0"/>
          </a:p>
          <a:p>
            <a:pPr>
              <a:buFontTx/>
              <a:buChar char="-"/>
            </a:pPr>
            <a:r>
              <a:rPr lang="en-US" sz="3200" dirty="0" err="1" smtClean="0"/>
              <a:t>Bạn</a:t>
            </a:r>
            <a:r>
              <a:rPr lang="en-US" sz="3200" dirty="0" smtClean="0"/>
              <a:t> </a:t>
            </a:r>
            <a:r>
              <a:rPr lang="en-US" sz="3200" dirty="0" err="1" smtClean="0"/>
              <a:t>nào</a:t>
            </a:r>
            <a:r>
              <a:rPr lang="en-US" sz="3200" dirty="0" smtClean="0"/>
              <a:t> </a:t>
            </a:r>
            <a:r>
              <a:rPr lang="en-US" sz="3200" dirty="0" err="1" smtClean="0"/>
              <a:t>chọn</a:t>
            </a:r>
            <a:r>
              <a:rPr lang="en-US" sz="3200" dirty="0" smtClean="0"/>
              <a:t> </a:t>
            </a:r>
            <a:r>
              <a:rPr lang="en-US" sz="3200" dirty="0" err="1" smtClean="0"/>
              <a:t>sai</a:t>
            </a:r>
            <a:r>
              <a:rPr lang="en-US" sz="3200" dirty="0" smtClean="0"/>
              <a:t> </a:t>
            </a:r>
            <a:r>
              <a:rPr lang="en-US" sz="3200" dirty="0" err="1" smtClean="0"/>
              <a:t>sẽ</a:t>
            </a:r>
            <a:r>
              <a:rPr lang="en-US" sz="3200" dirty="0" smtClean="0"/>
              <a:t> </a:t>
            </a:r>
            <a:r>
              <a:rPr lang="en-US" sz="3200" dirty="0" err="1" smtClean="0"/>
              <a:t>bị</a:t>
            </a:r>
            <a:r>
              <a:rPr lang="en-US" sz="3200" dirty="0" smtClean="0"/>
              <a:t> </a:t>
            </a:r>
            <a:r>
              <a:rPr lang="en-US" sz="3200" dirty="0" err="1" smtClean="0"/>
              <a:t>nhận</a:t>
            </a:r>
            <a:r>
              <a:rPr lang="en-US" sz="3200" dirty="0" smtClean="0"/>
              <a:t> </a:t>
            </a:r>
            <a:r>
              <a:rPr lang="en-US" sz="3200" dirty="0" err="1" smtClean="0"/>
              <a:t>một</a:t>
            </a:r>
            <a:r>
              <a:rPr lang="en-US" sz="3200" dirty="0" smtClean="0"/>
              <a:t> </a:t>
            </a:r>
            <a:r>
              <a:rPr lang="en-US" sz="3200" dirty="0" err="1" smtClean="0"/>
              <a:t>mặt</a:t>
            </a:r>
            <a:r>
              <a:rPr lang="en-US" sz="3200" dirty="0" smtClean="0"/>
              <a:t> </a:t>
            </a:r>
            <a:r>
              <a:rPr lang="en-US" sz="3200" dirty="0" err="1" smtClean="0"/>
              <a:t>mếu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chọn</a:t>
            </a:r>
            <a:r>
              <a:rPr lang="en-US" sz="3200" dirty="0" smtClean="0"/>
              <a:t> </a:t>
            </a:r>
            <a:r>
              <a:rPr lang="en-US" sz="3200" dirty="0" err="1" smtClean="0"/>
              <a:t>lại</a:t>
            </a:r>
            <a:r>
              <a:rPr lang="en-US" sz="3200" dirty="0" smtClean="0"/>
              <a:t> </a:t>
            </a:r>
            <a:r>
              <a:rPr lang="en-US" sz="3200" dirty="0" err="1" smtClean="0"/>
              <a:t>nhé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13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52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6121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4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29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-1620660037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154429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931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50" y="1065937"/>
            <a:ext cx="4352926" cy="49765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2144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682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734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00176" y="90011"/>
            <a:ext cx="105251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 Hồ là vị lảnh tụ của đất nước Việt Nam chúng ta. Đặc biệt Bác Hồ rất yêu thương các cháu thiếu nhi. Hôm nay để tưởng nhớ đến Bác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dậy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8725"/>
            <a:ext cx="12191999" cy="54323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0755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ớ ơn Bác - Bài hát thiếu nhi về Bác Hồ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883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2999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5252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ớ Ơn Bác Karaoke -- Beat Chuẩ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600075"/>
            <a:ext cx="12192000" cy="7458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004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ớ Ơn Bác Karaoke -- Beat Chuẩ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407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0B139DD-0E60-417F-BD07-175BF18914B4}"/>
  <p:tag name="ISPRING_RESOURCE_FOLDER" val="C:\Users\Admin\Desktop\Bai E Thang 5 Huế\Huế\bai E am nhac day hat Nho On Bac\Âm nhạc\"/>
  <p:tag name="ISPRING_PRESENTATION_PATH" val="C:\Users\Admin\Desktop\Bai E Thang 5 Huế\Huế\bai E am nhac day hat Nho On Bac\Âm nhạc.pptx"/>
  <p:tag name="ISPRING_PROJECT_VERSION" val="9"/>
  <p:tag name="ISPRING_PROJECT_FOLDER_UPDATED" val="1"/>
  <p:tag name="ISPRING_SCREEN_RECS_UPDATED" val="C:\Users\Admin\Desktop\Bai E Thang 5 Huế\Huế\bai E am nhac day hat Nho On Bac\Âm nhạc\"/>
  <p:tag name="ISPRING_PRESENTATION_TITLE" val="Âm nhạc"/>
  <p:tag name="ISPRING_FIRST_PUBLISH" val="1"/>
  <p:tag name="FLASHSPRING_ZOOM_TAG" val="77"/>
  <p:tag name="ISPRING_PRESENTATION_INFO_2" val="&lt;?xml version=&quot;1.0&quot; encoding=&quot;UTF-8&quot; standalone=&quot;no&quot; ?&gt;&#10;&lt;presentation2&gt;&#10;&#10;  &lt;slides&gt;&#10;    &lt;slide id=&quot;{C41BD560-B5DA-45F8-B35F-2FA48A1CB7E3}&quot; pptId=&quot;256&quot;/&gt;&#10;    &lt;slide id=&quot;{18293BC5-F221-4B60-AE8E-80FF5DC6232D}&quot; pptId=&quot;257&quot;/&gt;&#10;    &lt;slide id=&quot;{49E6162E-59E6-4C19-83C9-8616F4EF875C}&quot; pptId=&quot;263&quot;/&gt;&#10;    &lt;slide id=&quot;{5C4747B3-3A31-4F29-BB7A-F058346E4106}&quot; pptId=&quot;259&quot;/&gt;&#10;    &lt;slide id=&quot;{2CB687BF-00D0-4DE4-9561-3800342DCD35}&quot; pptId=&quot;260&quot;/&gt;&#10;    &lt;slide id=&quot;{5790CC5B-0DD1-492E-8288-BC76DFF604BE}&quot; pptId=&quot;261&quot;/&gt;&#10;    &lt;slide id=&quot;{2FDE1A74-6C0B-4672-81C2-83161F1C6570}&quot; pptId=&quot;262&quot;/&gt;&#10;    &lt;slide id=&quot;{23FFBF89-B3A0-4DC3-8D1E-6D8B01041AB8}&quot; pptId=&quot;264&quot;/&gt;&#10;    &lt;slide id=&quot;{36339DC2-FE99-407D-8F30-9D7DD80591FD}&quot; pptId=&quot;265&quot;/&gt;&#10;    &lt;slide id=&quot;{F80D2CA6-12C8-443F-A6F8-CFDA15F9D12F}&quot; pptId=&quot;266&quot;/&gt;&#10;    &lt;slide id=&quot;{472BF651-21A5-4BEB-8333-6F0B74B3CE67}&quot; pptId=&quot;267&quot;/&gt;&#10;    &lt;slide id=&quot;{44ED3D75-864A-43D7-8652-4788F6807E7A}&quot; pptId=&quot;268&quot;/&gt;&#10;    &lt;slide id=&quot;{AADF51BA-E067-493D-A12E-5F3CA44E86F2}&quot; pptId=&quot;269&quot;/&gt;&#10;    &lt;slide id=&quot;{91E0C31D-3041-46B8-AF0D-704594158647}&quot; pptId=&quot;270&quot;/&gt;&#10;    &lt;slide id=&quot;{3EFC13DD-0A57-4E44-8DEF-78981215D03A}&quot; pptId=&quot;271&quot;/&gt;&#10;    &lt;slide id=&quot;{1C2BFA88-F6C9-4257-B298-9782A8A6801E}&quot; pptId=&quot;272&quot;/&gt;&#10;    &lt;slide id=&quot;{C1D19C96-7629-40BD-A63C-D99E96E01AFD}&quot; pptId=&quot;273&quot;/&gt;&#10;    &lt;slide id=&quot;{95510D3F-E21E-41A1-9FB0-15C05556D7EB}&quot; pptId=&quot;274&quot;/&gt;&#10;    &lt;slide id=&quot;{129F7314-885F-4FB5-988B-7C3AADC9628B}&quot; pptId=&quot;275&quot;/&gt;&#10;    &lt;slide id=&quot;{DAF20A7D-DFAB-4326-A27C-3E2B302A26B9}&quot; pptId=&quot;276&quot;/&gt;&#10;  &lt;/slides&gt;&#10;&#10;  &lt;narration&gt;&#10;    &lt;audioTracks&gt;&#10;      &lt;audioTrack muted=&quot;false&quot; name=&quot;Âm thanh 1&quot; resource=&quot;6c0f00a4&quot; slideId=&quot;{49E6162E-59E6-4C19-83C9-8616F4EF875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&quot; resource=&quot;b196f7c0&quot; slideId=&quot;{C41BD560-B5DA-45F8-B35F-2FA48A1CB7E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&quot; resource=&quot;53dca7de&quot; slideId=&quot;{18293BC5-F221-4B60-AE8E-80FF5DC6232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&quot; resource=&quot;1bca9bbc&quot; slideId=&quot;{5C4747B3-3A31-4F29-BB7A-F058346E410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&quot; resource=&quot;d3990338&quot; slideId=&quot;{5790CC5B-0DD1-492E-8288-BC76DFF604B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6&quot; resource=&quot;a5c167c7&quot; slideId=&quot;{2FDE1A74-6C0B-4672-81C2-83161F1C657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7&quot; resource=&quot;4a89aa48&quot; slideId=&quot;{23FFBF89-B3A0-4DC3-8D1E-6D8B01041AB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8&quot; resource=&quot;e8c4c6e7&quot; slideId=&quot;{36339DC2-FE99-407D-8F30-9D7DD80591F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9&quot; resource=&quot;6a84c9c4&quot; slideId=&quot;{F80D2CA6-12C8-443F-A6F8-CFDA15F9D12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0&quot; resource=&quot;57084dab&quot; slideId=&quot;{472BF651-21A5-4BEB-8333-6F0B74B3CE6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1&quot; resource=&quot;daa9a10c&quot; slideId=&quot;{44ED3D75-864A-43D7-8652-4788F6807E7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2&quot; resource=&quot;574abd4b&quot; slideId=&quot;{91E0C31D-3041-46B8-AF0D-70459415864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3&quot; resource=&quot;d456490f&quot; slideId=&quot;{3EFC13DD-0A57-4E44-8DEF-78981215D03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4&quot; resource=&quot;c1321bf5&quot; slideId=&quot;{1C2BFA88-F6C9-4257-B298-9782A8A6801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5&quot; resource=&quot;9e57c794&quot; slideId=&quot;{DAF20A7D-DFAB-4326-A27C-3E2B302A26B9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FLASHSPRING_PRESENTATION_REFERENCES" val=""/>
  <p:tag name="ISPRING_CURRENT_PLAYER_ID" val="universal"/>
  <p:tag name="ISPRING_PRESENTER_PHOTO_0" val="png|iVBORw0KGgoAAAANSUhEUgAAANUAAAFACAYAAAArnDnHAAAAAXNSR0IArs4c6QAAAARnQU1BAACx&#10;jwv8YQUAAAAJcEhZcwAAEnQAABJ0Ad5mH3gAAP+lSURBVHhejP0FmJzFFvWPdhLc3d0dEggQXAIk&#10;SCBYgLgQd3d3n8lkMsm4u7u7u7u7uyYzv7vrbTjnfN+99//8Oaee7pn0dPdbtddea1XtqlfX2tJN&#10;V1cvPT1DdHX20Nlez2BbGaNtmdDiw2jZBRriTxLjcRYvB3NCgwJJTUkhLyeXsqICasqLaa/JZKgh&#10;DurNGCv5kqt5OsYKXoGKswzK73ubiuloLqexvpj6mlI6Wprls7ro6OqksaWFyrpq8oqzCY2zx8Zj&#10;M8a28zhtPoNDFz/hiPEk9p1/nrV7H+PvTQ8za9nNTP5KxwvvXc/kr69n+iwdS1fpOLRzAhYnHyTS&#10;5ksKgrdTn+NLV0M5fT3dDA8PMzo6ytjoNUavXWNsbAz1v1Hk+ehVaaNcHblGV3cvjc3N1NTXUlZR&#10;TnpmBsFhYfgGBBIVFSvXnUlleQ3d7R0M9XZwbaAdeouhzYPBus0M1exirDOBscEWrg4PyOdeZXCw&#10;n46OPqoaWiiuqSa7pIzw9CTsQi3YaPwV0zdP4KO1OqbvuJ01Vz5hr/PvbLP+gTXnP2XZ0fdYcehj&#10;9l/8iTN2c7H02IBf5H7Ck04Ql3WWqLQzxKSak1MQTE1NDs0NZTQ2FlNVl0FJRSzl5YnUVufR3txA&#10;d3c73QN99Mv3GhkZlH4YQS4c9Z/0DCPSL319Q7S0NtHUVE2D9EG9tNqaGmpr62hr65S+7Gewp5Oh&#10;tmqu1oUyWHKInpz19JU6M9wp13x1ROvnUdXP0q/qed/ACFX19ZRUpVJSFkhukTfxGUGk5+dSWlpN&#10;fnE5oRFxGBldwMTkKCGh7hQU5lJVXU9uXjHePkGs3HWAo3aBOMWXctb5IN8teoYHXpjA6x/cymez&#10;7mfJ9m84YrCP7Yc3s2jjTH5Z+wYLDr/G/EOv8dWSR/joxztZsWkyJ6UfT1z6naXbv+bpj+7l4bcn&#10;cO+L43jklRv4eekr7Lk4n+A4L3JyM0lPTyMqOgEzRy+cfAMJiY4kODSQ8OhwIqMiiYmNl5iIk5hI&#10;p6W5Q4uxkZFR+vtG0HV399Pb10dv74AW6D2t0mGtqYy1ujLWcJLRkg00J20nyv0Unk5WRIaHkpWR&#10;QVFBIRUlxTSU5tEjA3itxpqx8h+5VnQrY8UCqvwb5W8XM1ztS09NMs1V2VRX5FBbVUJLY718Vqd8&#10;poC5t1uCrkUGsZSS4jAyMq2ITzDAV4Bh5vAX58y/4qDhRFbvepIFax/kl4U38cZHOh55ScfEz3R8&#10;/9eNLF33CAf3vYOb1QoyIi5TkRVCq4C3p7tTgnpILnZEBvyq1q5dFTCNqqYf/KsSTIODw7S2d1Fd&#10;30RdQ4MAvUnA1URDUyNVtTWUlldSXlElAdZIa6t8755ehiRArw72cFWANdpTDT2p0gphsJWxq73a&#10;Zw0Pj0gnd1MnQZWUmYx/rC/O4facdjrEmjM/8u2Gu3l/sY63pH215S7WWXzOEe/57Hedw7pL01h4&#10;cDLz97zD2qPTtAE3c9tFUMwF4jNtSM61JSHLjrQcPyqrM2lpqZKE2CDfr1xAkE55aQDFebaU5DhQ&#10;nhtAUVYoBTmJVFaU0dzcSnub9Ltcc6sAvqm1T661gxoBT21FKTUl2VQWpVNakEVhQQ6VlRUCqg76&#10;JUYGpK8GZdyGO+sZac1mqCmBvuYS6ZM+BqWfr11T/Srp6tpVhoaGaWvtFuBUklOSSn6ZH3klbqTl&#10;BpORmy2JoInqumayBTxBkqx9fW1JTomQ719Fq3xefX2LAKsAAwsrjD3D8Uwu56z9Rb5Z+Cz3vqrj&#10;xkd03PXSON6a9jDLds7n4LnjHDq7n41H5rBwz2f8seVDfl79Md/NmcT6HdM5I4Daf+Yzfpj3BLc8&#10;N447XrqOh167jqcmjufjmfew6+xCIpNCKJa4LioqFuAkYWbvwUVLW1y83AgM9SMhMVZaPOGR0ZJs&#10;Q0iURNvU3KWB6tpViScBlm5QLnxoaJCBgQH6urokJsoZaw5krFEAVbeGa8VzqYlZR5DDaXzcXUlK&#10;iKNAskxFeakApIKmynz6qqIYqz7HWNEz0nRQMIGxHB3X8r9gqOwK3aXBNJYkU1uWK5mzTAKggT4B&#10;08BAL/3Sunta6Gqvorslm/aGJBqrIsnLdcDNbzfnzX9n37kpwlQvsnTL08xdfS8fTBvPs2/rNMb6&#10;eeFDLN/yMYdOrSAwxF0GIV2ynLBhZzsDQ/0MjwzLhV4VYAlrCHMMDY9Ku6axyPDQCL39w9Q2tUq2&#10;LyG3sIRaAVWnMGhPXy99/ZJsJOF0dHbT1t5JZ6f6eZBB+btheT/Fblevqs6UDC2PigWvCWAlriSw&#10;0DJ3v7xPbV0pwTFmGDgsZZ/J78zf/T4zVt3HV3+PY+JfOl6SNnXTfawzn8Yh74Uc9FzEGpMf+G71&#10;M0yZdTtf/PUMi3f9iqnbUWLTXcgqCiUtP4DUvBDKKvMESE2SmNrolOTU1lpDXY30QYkHFXnnqM45&#10;R12OJJqMS+TEXSQp9BJJkbbERzsRHmJKkN9Fgv0MifA3IDnchOx4M/KTbChK9yM/LYHsTGGY0lIZ&#10;s065lkENKEMjwsKqaf2I/Cx9qhKXtFF5LrlKQIX036BcezOhkvEvO53DJfQAfjF7CYgyISEtjvLK&#10;GklebRor5eRkk5ERR2FhBk2NddLXXdJ6aGioIzIuGr/oZEJSi4Wt3Vh/aDETp72A7qHx6ARYN76o&#10;47kvhLE2L8PAxIgLFqfYfmwNS7YsYvW+rWw+sINTF3ZwyWo1x42+Zeb8x7jhMR23PjuBN7++ia/m&#10;3sq3i25lw4GvCY7ypKisgoqqWtIzcjC3c+XCZXNsHe3w8fUkTr5LQkIC/oGhnDa8xOmLpmTkVWpx&#10;cU1ibURiQjc8JB0jP6gAG+6VIOyoEFCFQqM5Y3VHGSjYSnHEPoJdjAnz9yIrPVkYpZBqAVSjZJSW&#10;2hL66xIZq7rMaP5bXMvWcTV1PAPxOnpTJ9OZa0hLQSD1kvnqyotoqKukvb1ZQNVDf3+3NAn+/jqR&#10;UxWM9BYw3JNJT0s8pUVuuPru5cjFmWw98Tabjr7OhkNviBR4hh8W3sZ7M8bzxa+38+vil1ix/SfO&#10;mR6XgYqXbFsjg9HN0KBkzREJcJU9hDUGh67SIfKltqmNOhnIVhmwDpG9DfK8tLyKvPxCysrKae/o&#10;EOYa1DKPakNDQ/IdB4VR++kUVleBohhoRN5XAUiBR898oqbGRPao/yl5qVhQQNUrMrGxPpfUrCvY&#10;+i7knM0v7Dz/M3/vmMi8Lc8wQ9j3nfk38MXah1hi+AVb7Oaw3eFvVl34nZ9Wvcn7397Ch9/ey+yN&#10;X3LBcQexqfbkCqPnFkVSWJZGfUMNrS1twiTtIv3qqa4VBSFJrrTYjpqiKzSX2tFaYkdnmSXtxVZU&#10;pVwgK8qA2NDz+LrvxNz0V44deZpjh+/AxuQlQj1+JzF4H5lxruRmJJCVmUleXhkNjZJwhaWuSlK6&#10;Ojwm16Yknkogwkoi9a6JnFRJZlD6vbN7QPpX2E8kY3p+AfvP7uHreU+zcOcTbD0/CQO7lYQIa5eU&#10;lch3bha5KRagslKaJLXaMrmeRrEknZJseyRWOqmrq6GySuRgUSWJqan4BAaw/+QRvvzlY+5942Z0&#10;z+u4ToD18U8TMbhiiLOXC8aW5hw1NMHY2g1rFz9s3Oywdj+JodVi5qx4hRvu1zFB2mtf3crvm59n&#10;2b6JAsRpmNmdJDkzXexIGTl5Rbh6+mMqTOXq7k1QYDjhEdGEhITj4eXLsRNn+GvJClx8wuV6+yUR&#10;90mcDKAb+k/wDDMgtD7QUc1wU4poZl/6yy2oSzlOst8RghSo/JxIS44mPy+L0pIC8Rci/yoK6SxP&#10;ZrDUnuG8+fQnPUFHxK20hj1LR+I6mrIdqS+Mpr6sgLpq8VWShVRW7RGN39vTylBPPdf6ChjrTWe0&#10;N5XR7kiRFJ5UF1zGzXMje89MZdvpSewxeJ+dwlhbTr7D4h3P8vOKh/lj5Sss3zaVXSeWS8eZkpWb&#10;IVm7TRhwUAtopevHhDbUgPf191JaWU10Uipx6ZkiR8oprqiRVi2gKpcBLaVNBnNAZJ3KNlflb69q&#10;wBiV/rkqjKZA1SPes19ANqQBdUwDkzQFJu1RSZ9/AkyYa3CwT2RWOXVVseTnW+IasI7z1nPZZziH&#10;5Xu+ZuX+b2Qwv+TrZU8zdfUTzDr8AcuM/mKN6VrWnBKpcmoGB459zZ7DU9kpzw3s1xCWdIWMwiAK&#10;yhKEVUupa6qnsqZW2KSM2IRgouKsyMwzJb/IhNJCc6qL7GgqdqW73J7eMhe6iz1oLgykLDeMtCRX&#10;fH2Occ5wGms33cXGzfdibTaTcP8jpMV7U5ibTIHIr/z8cpE44k0HJZFoEloBSOJmRPpBKEkPLvFl&#10;AjQFqkbxGIkZhQTERWHlY8mslV8w6VsdP666gV+33MM2wxm4BFmIOsgSJmrQEkK7JLcOkd1d7U30&#10;iD/r7RYrImqmW5JZl8j4zvYemkWiVlc1kJZeiKOHF5v2beSz3ydy/Qs6jbHenf4cV6yNCAoPISQs&#10;kfi0fEk8daRkFOHu54edlyGX7FeybNO73PyAMNwDE5jy/Sus2T+LYxc3cP7Kbi6aH8MzwIOQyBii&#10;YpOFnYJwcnLF29uf8NBYokUSBgRH4OrihbHxZTZs38lxw8tkFJRT09AkrNsgTCUdozKv8h69chFd&#10;rfW0i+ltLwulJl10u+9xPK32YXvlBA6WRgT6upMULxIwRyRgSYmwTwnN5Rl0lEbTXeBMd+YZ2lP2&#10;0ZxyloYsX6py46gqzhI/VUZNdYV4pxqREpKJOpsFxA1c7StntC9FfEkgdDhA+xXGmi7QXHycAP81&#10;Yi5ncMjoUw6bfMmhy19z3OxrDl38nE2Hp7D96HecubwGK1cDgqN9KBZ/19nZJgmiX9P0+sG+JiAZ&#10;EknXRnpeGh7BfniEhBCRnE5KThE5RaUUlhaKLC2gWxLKyEC3SBgVKCMCSAGmBI3yZApMTS3CBs3t&#10;8l7iKaTP1GcoAF0T4CmvNjw0JqAcFikwoH2PpsZ8qkp9Kcw2JSH+EA6uazllvII9Z5ax5cgydp/a&#10;KI9/88uKj/lp/UR+3z2F73d9whbTdQREnKIw8zyFeYakpB/D2Xc1V1z/JjDhGGkFnpRWpwnrllBT&#10;X0lZVSHhsT4Ymm3GxmWpJI69ktUvU1RoSX7mOQpjD1MVu4OWbAO6ygJor0qhUa63vEwkV1o4QQGW&#10;XDbeKGz1B5aXVxMWcIG8rHAqy/Iok77JyS0QRmxjRK5Zm4SQ61aSuqdvSNhevLgwk2Jw9e9K8XR3&#10;95FdUIGNrwPnHfYxb+PHvClSferi2/hz99PM2/MWZ222EZsSTUVFhSTCBnra2+jvaGaoW7xaVyPD&#10;XS0MdEvyFbZS4OqShKYkaLkwVnRCjngdH3YeOcPa7WuZNusjXv7gZv6Yf6ckiT1iHeJFETXR3zMk&#10;4zFEY1M7ETHxWLtelL/bwd6jv/Hka3dz+6MTmLlwmozJQZzd7fD198bHXxSS+CcnVzcc7O1xsLmM&#10;jZkRbg42eHk4ExQSSphI0aDASKwsHTl89Bz7jxpi7RxAeFQqYeFJAqrhIT1LiSbs7uykpamG2vIs&#10;zewnB13B+fJuTh9cyZaNizh2aDsutmYkREVQJKCqlgxfX11Lg1B2U3URLRUFtFVm01KaRkNRCrWl&#10;arZMyaoKTWKVyeurq8pFSlSL/q9lqK9aACUerjeJ0c5LjDZvEum5B5pPCahPEBe1DSunhZg4/sxl&#10;15lc8ZiFnd9sHHznYOY0F0unNbj7n5WA8pJBTJasVy6yskNAoGa3rgkoBFQSAMMCshZJFlGpIZh7&#10;WmDh7YJPVBSRKakkpyWSnREuzBhAb20IYx2pjA00a0wzem1Y3kOAIwGkJnJqahrJyC6WDCvJobmT&#10;NpGQKpMq5uoQP1pZW01FZSFFJXHCGhcJDVlNaPBCvD1nY2X1O5dNV3HJ4oAY39PYyiC6+XsIw5pz&#10;6Nx2lu6ezp/b32Tu7ncJiD5FR4M/ve1B9HWGSKLzJiffAJ/ITQTG7SNZ2D+vNEGMf4aAJ10ysh8m&#10;tnvZcvhHzln8hlfoRlKyLpNX4EhmliWZUefJDTlFbaY7rQLGlvoSkVz11NfXy9iUkpOZQ2RwMI5W&#10;F3CwOEaUsEhxXjhVVTlyPQWkZWSTKtleyV8lbUelX4fENjQ0dZOWXUVsUj55Is06uwYloQyJZOuQ&#10;RFUhrHyShbs+5cflj/POTzrenqXjq1UPMG//RLac/Q6XACPSM9UMZQG9LWWMtOcz2pUhyTWesbZ4&#10;RloL6WsTOS92oaW9kfq6RoqLqsnMKCEmNouY+HSRpzlEhLpjcWkRpw7cQ6T3m/RU2zHS3yXMKVJV&#10;xlH54tyCUkKiQwkJd8fW1ojvf/mWB5++m3envo6B2RGCw33EK8WRnJRMeHgMTg72GJ06yPm9Szm/&#10;+wdMj83E5vxq3B0lQaZkkV9YLn6zhOjIFIJD4vH2i8Tazp3VGw6hG+gXbyNmurdbskFbs+j/CsoL&#10;UkkJdcLyzAY2L/iS7z9/nm++eoMdm5Zjb2FCdFgw+Tk5VFZUahfa1CIX3dpKR1uLvEcjrQ21NFZV&#10;ahMZxcVFMriFZOcXaU3NqtTUVNDeWs1gTyXX+guh21MAtZarLeug01I61ZPuOmey0gxw81uHi/8C&#10;AmNWEZm0g5iUPRJEB8Q/nSQp9TLJYtzTs8MoKU+VhFAk2Unk5HAHXO2XNggjPVwbrBcgp+Eba89p&#10;h5OcsTfAwsMGD39nggNtiA86KEH3A7XRL9KX9Z4wpSFjQ7XCPkMSQGoSYkR8Xz+lYtjtnF0E6C7E&#10;pWaI7i6nqLyaPJG2EaneuIYbiBnfi6nHr+y98DD7zt/MEcMHOHDyZQ6dmsp546VY25/FO8BdAjFR&#10;gjVNPEKcsJIPhy+u4c9Nr3Li8rci2y4w0BnKcH+aBEcOg90JksCsiEnaTWDsFoLijhCeZCzNDteg&#10;yxjZbeeE6Ur5vMUcujAfK3dhm/gTJGaakZhuIYFiS3ZqIDVlmbQ2VmnM0Nreos3o1Te2SrKrJy01&#10;V7K8P66OFoT6m5GR4kJhYSS5+QmERPhhbGpGWGSyMIaStddEvg+SkVXC5v3HmL92HQam5sQkZwuD&#10;NounqxNfksXOsxuY8tddfDB7PJ/Ov47P/76VyXNuY+aWSey+9DsWboekH/wpLUiiqzKR0XoPaXsY&#10;rf6E0YqPxKdvpb8qlNYa5enqtan98sp6rTU0tAqIu4Uhhcna5HeZnthf/gDLizqq09/nak+YgKpf&#10;83l9fT1ynS0Ul9dosZicmM7+w6cEWDP54ocpHDzzN57+F4XNAohPSCQqOh5fT08uHd/FzsVvsn32&#10;BI6v0HFp1/342W0iNytHk7j6CaxubUq9Qc1UCqOfO2eOrk8Q3SfSqFfA0NZQIXKugKLMeIJdTTm2&#10;dR5/fPUy7716O99Pn8j+vZtwsLMmJiqG3JwCAUwpldVV8oUbhZo7hOm6REK10drUKFKvivyCfNLS&#10;kkkWcxmbnCGdnkaKZJaiokLJlsUMdZUxKkEz1unNaKuxgMsd+uK41pVIe0MkeTn2BEfsJyphj3gE&#10;Q5EKNlRXu0rniueq9qG2JkwAGkNFdQrVNemiy9PEo4k3G8yGoWIYLpHHXHnPFJobgvCPM+W003GO&#10;2Z7GwNYQK4dzuDnuJsB2GhFmN5Nhq6MxSMdw/mToEfYc6dWANTI8SF9Pp3zvApFXNhw+v5dLdmdw&#10;C3TE1seYI+Zz2WDwHHssXuC442T2Wz7LmnM3sviIjtm7deKbHuXohe/FRC/B0u6o6H0/UtOyyczN&#10;IzU7Q+RaDJccJDi3v8dZi+kUFxyhu9lb8kGSgCpVPEYIxYWXiE3cTXDCZmHZ1ThKojlpOpMF299n&#10;zpZPBMRLOGe5GUPLLdh77SIw6hBhCScJjzsnrGlHTrYAs6JcAqBJgkHGSnkWkbRdIt9q6tuFicrx&#10;8YvG3s4GT5dzAqyzRIZflu9qja3DBXbs38KmbVtx8fSR1xaQmJaHsbk1L7z/AhMeGMerH77M7JV/&#10;c8LYmCv2Nuw/e5APf3mLhz/QMXHmOL5ffSe/bnucT/5+jD82fY+VmxFJGZIMS1OoKU+ntSSCYZH8&#10;o4UvaDPIY4U6ruU9zkDBORoKUwX4InOlFZRUkpZXSlJWsSS0OprbW+kS2VhXFIqr7c9s36bDw05H&#10;S/km8epNmnQfHBoSqTogiaSbKgFmUWmlgCiC8yZXuGBySh43Yed6FN9gD/FRCeJLUwnyD8Li/HG2&#10;zH2ZVd/r2DNXx7n1OrxNZpCfkUpTa6cAup+BIbV0IGpo8CoDPQMU5pQIU3WLt2kro7desli5BGde&#10;EvnJ4YR4WGB4eCMr5n7HbzM+ZuXy2RicP4WzqxMBgYFEhoaSGBslFJhCeYlo7toamiWb1NfWCoOJ&#10;T8nPkIwQQlRUABFRkfiFRuPqH4J3YDBJEkQNVRkMduRyrVeCvldA0JfNWH+eZJhsuloyKC+PJD5J&#10;qDbhlDCEmZhUL+m8aPq70+jrTqW3M43+rhx5Xij+pYzurhLJ6OkCSF+RkvsY7VgtUsKA0V4fef9w&#10;+ttDyS7ywTXSlovuJhjZX8TS/gxO1tvwuPIp/gYTSLiko8JDx0DmRPF2YcJwIgOHehkc6KejvZO8&#10;wlwsXIxYvVsG78TPXLRbj6H1WnYZTGXFyTvYZnYXJ11f55DtG2y48CTzDt3AD1t1/LXzQQ5fmCZB&#10;uAg7xz0EBFkSGRMkbBIpzBOKU4AtR0xX8/OGp1m882Fcvb8XX7BHEtMl6c/LFBScIjR8J/7h2wlJ&#10;PEho4i48w5Zy8NKnfDLndr5a9ApHr6zH2e8MvmGm4i/NpRnjF3kK9+ADBIQakpERLP2YS52MT5dk&#10;eOU1VFPStamlm9TMclw9g7hkcgEbi8P4uJ/E20uUgucl7J0vY2ptxBmjw2zbt45129by24I/+GDa&#10;uzwz+T6efPt27nxGx10v3sxznzzDG9Ne5emPH+TOt3TcMUnHy9+OY8aGO/lz78usO7lI5KmvJKgi&#10;GVPx760tomyqaSpLoi39MF2x9zOcpONquoxD+uN05RyiIieMLLEbeYUKWPXkFFZIopUkLYxTVFpE&#10;TW0pZTmBoqIW8/fyezh+5BaK03ZLPFRrkykjI8KuYnGUhNdmE+ubhIHLBTyJ2rqTr7+TsJS//C6f&#10;kpJaiorrSYzPwsXagV3LprPo63GsnanjwAId9ie+Ilvit7m1nQFh7OGhUUakqVn0funPevFyupH2&#10;Soaa0umviaC9NIKq7Eiy4/0JcLXARLLNicM7OHlyH0YXz2BucQkLcwnGy+dwsbhAuLs1qdF+FGTF&#10;i2TJlGyaJZ2VQ2FuIskxToT6GhLkexn/QBccPT0wsLDliq0NMXFBVJclCm3nMNJXyZgE7+hAK8N9&#10;tcJ25SIfsgiJEnnmu0/0/gXaGz0EQJLJelO5NpDD1QEBo8jG0YFKUXgNkiUk+AdroT9fk5LXmn/k&#10;apNkvLYVjHU7C6gi6GuPprQiipj0YDxEV9t4WmPjfAkn+1N4WC7C3/h5oi/dSLHnnXRmzmeg1o/+&#10;tkJh3gaamhtEuhZI0DqKvNrKEeMN2HufJSjShtBIMbihxlx0XsYe8/c44jiJY84fsMtiIguO38H0&#10;jToJqHtYf+xjLpgtwtnlAN7SLx6+Zth6mGPkdJo9l/9m4ZFJfLPmOj5bqGPF7rsxd/4U76BZIn//&#10;wtR5lrDSPJGV2/GNO0VI0lE8YzZw2v57vlv3BL9u+FgAfpSIOA8ycqJEeoUSGeuAX/AZAehu/AOO&#10;Eh9jI94xmoqyQtpErvdJ5lZBoCZWWjt6RUYX4ejqwTnDY1y5fFCkoDnhEd5Ex4aLd4kjPCaC0OgA&#10;TG0usGDFHD6d/hGfz/iQH+Z/w0+Lv2HSN8/z8Nu3cvfr13H3m9dx1xs67pR21xvCYtOlD1bdynaD&#10;PwhLjJSgbpEk2El/r1r369cUTlttJXUZPtSELaEh8HUaQ1+gNXkVjbkCwOwkCovEt7d20y3s2iKy&#10;NU9sRGxyKlkFBZRUllEgMWcv0n7Njm/Zsvsz+f4nqKrOlvfvFmCNaPMGg5JAerr6tATZ3tYriqde&#10;4lWpqTRRQTXyWrUOJ68V1mlp7iIpPgOD/dv444Obmf2hjk0/X4/hjhkEeLpTUlaleci+/gF6Bwbp&#10;7BmkWd6zuKQKnVqXGmrJY6A+hbbyWMpyI0gTUHk6m2Mh4LG3uYKbmwNuHi64uNhjb2suGcEID+nc&#10;YLcrRAXYkRDhIX8TKB4onMzUAJKjzIj23S//vgUf5924uZyVLG3AloMH2XfqBD5BbmKQUyVgaxjs&#10;axG/IhQujNncWiPeKJ/Q2CBsXA3wCzxGeaE5fa0+IoXCGRVpSH8CDCaJ58llbLhaWovItE7Rzi3y&#10;XAA6kMS1HlNhqRMCMFthwDBhv1TJiumUVmaQJVIiKiVKMringMQFDx97vF0NCbBbS7TTb2T7LaQk&#10;6SxVOR5UFsaJ0Y/Dw8+J45Kldx7fyFGjXXgE25GaE0duYQaFxbnk5KcSHO+Osdcmznh8zzmfr9hj&#10;/xazj97C56t0fLj4ZmZufI39BnOxdTmIi9c5kZFnOG+1i12X5rHy/IcsOvM4cw7dzK87rmfRzkfZ&#10;f+F9jKynccbsOzaf/YblR37mhPVGHMMO4RG1F4fQNZyw/4Fftr/AvB1fYyrgjE0Jku+UIt8ngQgB&#10;vKfHTnzdlxMbuI60qGNkJjtSkBcrDFiiTWN3dPdKv/dRJb44LDoJK5FtR07sxVCuVUnUtKx0svPy&#10;tYqH1Kx8MehJ4ge92HNkP8s3rmbF1pVsPLiZNXs28OOin3jhs2e4/63buP/tm7jzzXHc/vI47nx1&#10;HG+JfJq28Ab2GS4R2ZZGbaN8dpda+FezhgpUPTQ1NNEg8rS1NIvOEpH/JXG01xSLR1fVH+3iA7vo&#10;6BB7IcmgR4BYWl1JlNiK4LgkYe4kPEU9nb18kQ2HNrDnzE6uOBgRGhdFQWmNtmamJlD6BDR9veqx&#10;T5LJiFYFUl9XQ1Vllbx3p3iwq1xTyyPS1OxujfhDb0d3Vsz4iL8+vo+dCydjcGADlhY2BIWKBcot&#10;p7yijgolS3PSiQ/zxkM8qW6wt5XBzjp6GotpKM+gKCee6HAPzK+cwPD8EcxMjbC3t8fVwwtXd09c&#10;XF21qcVAHydp9loL8nMgNNCeiFAbwoKMifA7SKzvRkI9loq+XYaV6Qb2HxF5M/9X/lo6DzM7U9Ik&#10;+9TUicYX09zR2SKAapKgryQlPVMGOFrMsQ+JiQ5UlzrS3eTGUJsbV9svM9Z+TDyYpbBUnIBJQDTS&#10;xrWRDmld8rwFRurksVbfhitEwhUKyxWKkcylsCRNAiVWDH+4yKMQAiJC8Q/1Ey/hKhraiZgQSRBh&#10;DiTFuJMY50V4uCs2Thc4brCbE0b7MLY5h6OPA3GpiaLny6gUyVtTXyffu5R4YXiPWCOuhPzNGd/p&#10;7LYXpjpxH58vH8+rv+p449c7mLv1c46ZrMDQfDsXLXdx1nw5O42+ZYPxe2y1eZ2Npk+w8dKzHLaY&#10;ipGwk4XHXGy8/+aw6SwW7p3ODqPZIl1XY+a9hkuei9ll9g1frLifbxa/yjmLAwTJd47PiBDWCSI8&#10;zAh/5zlEiBxND3idopjp5IsnS0tyEJDESfIqEIldQX5hEWFR8Vg7OmFocp5DR3dy6bIANC6CnLwC&#10;svIKScnKEv+TIaBKFJkUjJOXJaeMj3Ho/EH2njnEqp2bmT53Js9+9hz3T76D+ybfKGw1jtsEVDer&#10;2rr3dbwzcwLTlzzFIeNt2jphXWM37cKQrW1dmslvaBT2EpCrpR21LqjN3F0b068VXtP/rJYqahpa&#10;KJQgzizKleuNxskvWDyuEXNXLeedH37i+xWb2Gloygnxe46+QcSm5lNW20pPvzCQAEWty44Mjohk&#10;E+YSUHcIYFsaGjS2HBlWC9lqMV993lVJPH0iA3MxOXWR49u2YHhkL+aXLuPg6Imrmx/ubt54udnj&#10;a3sCx/M/cm77U5za9gE6VaLULya8o0kCRFgiPSkUe+uT7Nk+l907lnPm5BEum5hiaS2G1d4WLy8v&#10;8UkRRIscCAjywd3TGRt7M2xsDXB3PycAO0NU4CGi/TcR5P437vZLuWK8hO07f+X7Xz/ku9+msu/Y&#10;Hsn+niSlJYtGLqWxsVHr1OqaRoqFVvMKS0TfqmnLWKqLQ2ircqGv7jiDdTMZanif0fa9GmMp0Cgg&#10;XR2WLDPcw+iwAOtqL6IRpfUzerVLpGET7S2FFBVEkpzmKS2YdGEfNesWEhkhoAonNCqGlMxMMjLT&#10;SE2N1zxfSLgXDm4XsXE8IebcSNjVloAwd8Jjw0jPzRXJUSUZt5FGkVKVku3Si5KJyHLBOf4QJiEr&#10;OOv9F1tMPuObVfcw+a/r+XzxA8zb/j7bz/zOQYOlnDZey/krSzlxZRbHbL/nmPunHPGYxF7HNzjn&#10;MQNr/1U4BmwX/3EEh4BjnLTcyRm7HRi778DEcy0XPBawyXgqMze/xpoDP2PvflF8hj+J6SHiZV2J&#10;8tlOmN2LZPvqqArXURN1PRVxr5AcvUaktRmRCd7EJoQJI3mL3LvEzj1bWLNpKdt3r8fU7DwREb5k&#10;ZCVKEkoiOj6MwBAf8XXe4o/dCQ53wMLhoiSH8xw1PMGqbRv4+o9vefHLF3jkw3t4YPIN3Kv8lLDU&#10;bS+N49Znx2m1eg+/rRM2u56flrzHaZMdBEZ6S4JKkM/Io75Bkruq2LimKlXUIvoYY2Nava9WAK0q&#10;VoZHrtHQ3IF/WCx2nl44iT+39/Vn4ap1PPzCgzw6+TPm7rHhi0Xrmbt5l7CVH/FpSh420iXyTJWW&#10;jaglElXwcLVHYqON3tZamoW5m0XiDwwNcO2fdUkljZtaeoShqwmLzCQiLIWw4Gj8fEJEWobh5xuG&#10;l6diJktcTQ9ge/JLTq6ZwIFlNwtTyYV0dwv9Noq+LEgXprHm7NEFrPv7E9Yv+Y7lf/3CykULObhf&#10;KNX0An7+3iQkJxEcEYW5vQMnL5xj75E9nDm/HweHM5LxDYkULR8dfIzIoEMEeO3DxmoDJ04sZNee&#10;+ezYtwaDS+e1yu+klAzy80uoFD3bIBmoubkNVSVe39iklaZUVRdSJZK0rsKT1sqz9Fev4lrTTujy&#10;FlBlC4jK9J5qQFVRSKYZ6uPa1UEZFFWVLgN0VXzDYKtIhyKh+DgxoCEUF0cJYOOITgjHK1BkbmAY&#10;Cek5IhMkaxeXaHInNT1Ngs0dd5/zBAafJyrajLgEFxKTgkiWIMgVHV9eVS3ZVvyWMGx1Qw155Tmk&#10;FEURkSNMnnQZ67Aj7DGbw6xtr/PX1udYfvANNp34lF2GvwhbLeOsgMrYfD1WLtJ8F2ES8B0XAj/l&#10;mMfHGAhgfGKMJaP7kSVSLlcYNik3mei0SEKSvXAOP8cVn/XsM53NptPzuSJSMiLeh8zsWElECRSl&#10;e5ETsoE09zspD9PRkjSOpgQd5bE6YkMm4+yzTgB7Hhc/M6ycznP27B6OH1jO8T0LOHZgFVbmpwgO&#10;diQy2o2IaDuCAy5gZ7kMC4s/xAKsxNNzC45OSsaa4OhlJV7xAsu2LOPzPz7itW+f4aH3b+HeiTru&#10;Eba66zUB1/MTuOfFCdwvz5/5QMfzn+p4fZqOX1e+zeajK7F0caOqplnzPaqsTF/s/E8TYClw6YE1&#10;ppWMJaSms+/sXjaeXMmKPYt58o2n0el0jL/3Ft756Ssef/cVlmzaLDEqXl/kWX2TfsFevb++qHpI&#10;EnE3Y70ljDb40lZkI4oonvb2domjQWEwkYjCbB0dg6JE1IxhB9XCduXltWRlFgmppBMaGoeftx+e&#10;ri74eDjiaXcYm1PTObb2SQHVQJ82G1RTW0VGegSeMkCn9v/G7hUfsmbmJGa++wJzvvuUw/vW4+Bs&#10;IfQfSVR8Ik6efuw7fopFKxewfvNSjC4dx8PLnMhwZ5LEMKcmeUnzJDbKAX9/Y/Fkku3Ff4VEKDCl&#10;kl9QKiylarrqqKttFM/TLNq5VSth6uoQj9Uqv2ssp7Y6k6qyaGrLHeiuM+dap5/4pAxG1UxhfxXD&#10;vc30djfQ2d0k2UUt+A1ItlOdp8poxESKX2ttKaCuKpLyYh/xFO4kp7gKQ7lg4+YoQeFLQlomRaUl&#10;mqTLLykRJksjONSRgMATRIoXiY83ICXVTpgsmOycJAFnngC+WsDfQENLIzWN4gVF/+dV5JIuAIjO&#10;EikYY8sZp+1sN/yR/cIoZyy+5Yzlb5yynIeB1SouW+/Ewf04rv5HhYk2Yh0yB8vw37GNXktIqhV5&#10;qgC5tkz6pUGTyOqzaurqxf9UayCLlP519TfF3NkE1wBn4tOjySlU7J5GQYoXBZF7KQqdRHX0ODrS&#10;dbSnT6AqYQIRgS9g5vabgHI3dr7Gcv2XCfS9QmLQCZICthHhshp/p60E+JyWBGpASMhJUR5rcDR/&#10;nqMHJ7B7zw2cOHkftta/ERJqJawh3tTbiSMGR/l56Y9M+vElHp5yC3dPUqDScbcA6W6RgY9NGsdT&#10;7wmYPr+BD3++mym/3coHv93G2z8+yN6zJ6ioE8UhTKSqU1Tgq5pLVeStJlJU4e7oP9Xvqmi3RWLE&#10;K9Kctcc/49O/7uXNqQ/z9gcT+eL7aSzd/BfLt0iisbaSMcukpkZiQ2SmkpZ9vX0i/UTNqHXMgRJo&#10;M2Cs/EMGs16nPmkLpbkJNDW3ajOiquh6SL6PflZvROTjkPY+dQKu/PxK0tJyxSZFYG9+GUvjMzia&#10;GWJ+fgvn9s5Wi78KVF0S3KUkSbZzsT7MlWPzubh1BofmT2XTrx+zceF0zp7ZLhLImeikSCJio/D2&#10;D+KkwTnm/v0n2/asw8nVRnR4ONnZKRQVZUngZQtwxOhmx4vkChWvFE5efgbl4pvq65tpa1dVyL3/&#10;tB79VpDONvF3zQx3NjHUWUNPSwmttenUVEZQXuZBY7UXPW3xDHTniU8qo7erirbWcjGbecK0amq9&#10;TnR3l2SaPoYG1cyM0u2SqWpTqSz1oCjPlIxUI6IijXF2M8Ho8nnMbSwlG0fLdy0Sz1VGdn4eCYnh&#10;Qvc24hHPEhl5mJi4EzJAVmRm+JKXE0V5SbaY2EJhU7XnqI6q+mqtmqK8toKiqgrSCnIISAzAzPcU&#10;p+0Xc8HxL2y9l4j+34Ct104sXfdi434Mj5BLeIeb4BFxHJfIbXgl7iIy5zJZZRHyfuIDm6qFZVWi&#10;6ZBr69RKdvrEpKvHtrYW+fxKcsQgh0WEEBQeRHxKAlm5aeRmhFGQaE5Z4ibKkz6nMv0tqrM/pjBl&#10;ulzTT1h5LcAq6LCwoYNk/UBK84NoKHKgufQCTQUHKE87QHrcGfFlcv1hR4kPnoOrxW3CZjpWrdCx&#10;eaOOixdeE1+xGxcfK8xE/q/ctop3Zkziqc8e4IH3r+fedwRUr4vse00x1HiefHccr34xng++v42p&#10;fzzC1/Of4M8tb/LZouc4bHJG+rBHqxtUdZfDw4Pis3u0YlvVtyWqZrStmT4Z0/6hEVq7OkjKD+ac&#10;3VK2nv4ZE4cjojpspQ/88Q7ww15i0clDfHKEsHZZrQClQ5uI6JG/G+5pFGeQz2iHLWM17wmodFzN&#10;0dGRMlOu20+UUSXdXQI+AZXycqoy56oAekSa8npqp0JNTRulpXXk5xYS7u/Buf0bOLdvA1fOH8bM&#10;6Cw6teeotbWFEjF+sWGueJgdxP3cKlyPLMV05xIMdizklEgDK7tzRMTJwKXFEC++Iz4xCTdvT85e&#10;PIelgyXxSfGUlJRqQaamoBsa68QjVVBSlkd+URpFJVlUV1fQ3KJm+nolGwxoi3LKOKqspIAw0tfB&#10;aG8DYz3ilbpyudqaQG9tFPUVwQJUXwoK/amoiJGLSpCgTqOyPInSwgDKc72oLQyjqSqD1qYSMZ/V&#10;dLULcNvqqWsoFnkZI4CyJjPlGInRh/D3PSRmfAcHjq7hjMF+XNztxDdEE5MYL7IwmujYQOLjxPMl&#10;OkqiMBUvcY7oyEukxVtSnGFHY3EQ7TWxtNSk01CVT2V1GdUCsJr6Rsqra8gqKsQvLgQT70MCqrkC&#10;qnnYeG8QZjmCa+BFnANENvmZ4BJkiV+0A4EJlvinXCA46yLR+XaklohMrRKf0VJHW0eLDGSHNmOl&#10;5Iu25UQkklp7GZCk0dhQS0pKCl5+ElAiZ8NjwkhLj6U4N5aaQgmSwkuU5uynJHcvORknSUw8S2iC&#10;MV6x9gSnBJNVmCRqIImepliG2vwYaHWgs9aUinwLEuKthKnOE+q9GGfThzh1UMcaAdXaVTqOHH4M&#10;w0sLOGuyl2371zJ91pc8/eGDPPDeTTz5+c08/vEE7hNQPfjmeB4RL/W8/PzKZ+N5/UsB1s+38c2i&#10;x5m9/W1+XPcWaw6uIi5Nrre5j+7eUVEdvaIEGrW9VClqH1qE+PjUYAFXkfRJvfR1GckZQdh6HsTc&#10;4aBI8ghKi3Ml8RZSWCR+PC9XEnkS3kGB4oOjxKdX60HV3c6IJNmxlhiu1c7mmgCKYh3DhbczXH6G&#10;zvoyiR1V7N33D1v9V46qjazqUY1Bc3MnVVWtlJY3CLBK8HJ25sJJSZLOrqLMktC1i3yplWDPTosj&#10;1MMCV4OduB1bjdvRTTie2oud8VEcbY3ErPmTW5RHocik/OJisuSCE1PTCBWzr9YxCgqLBUyqALJP&#10;m6pU7KeybF1dFRWVEnhVqihTXVyrtu1DzfIMDQ9JkKitFOKDhvsYG2plbKCUse5YoeYAuXhfRhqD&#10;JYCjKSuLFRaJISM7UuSbHymJ7mQnWlCYdI7qtBM0ZhvQUuRMS2UUzTUFEmyV1NYXy4ULW+b4ERd7&#10;VozmOgK8l+PssAxj4785cnwZp85sw1Q8hKu7GE4PO/wDXcVLBJCYHKlNaKRmRQngPIgKMyUz8ji1&#10;KbvpKdzOYNlBBirP0yl+r7ZS2LS2UuRZA2WVtaTnF+EW6s9J6y0cNJnBOavZWLiJ3PO9iIfISp8I&#10;8V1hTniGOhEQ60loqjthmfaEZtsQlutEfGEo+WpDp1xDXV0JTQ1l9EtADP+z9UJJIbUZUPWb2tlc&#10;J5+bmVNIYlqWvmKlrER8QIX4lBzxAVGU5DtRmGNBXp6bMHI4OSWJRGfGEJQYQUpOIhVVybQ1RdPb&#10;7EpvgzEd1aeozDcS5WKNf5ApTg7buXTuA47tuY3t63Xs2Xozp45P5rzRCk5e3MH2w6uZvfxHPv7p&#10;dV744k7enHE7E3+6hac/GM9jwlhPvq/j6Ski/96dIIx1HY9N1vHKV9fxyezb+eCPm+X5fcxdvwh7&#10;zwhyi1sktqoJCo2WmAsXT+uLjfMFSUiXJKH7ax4zOzeOmBhX/AIu4etrRmpKvCRbSWzVldr0eE1N&#10;lVx7uVYFH5ecIpJYwNLRpd9u1NPMaEs6o6UrGc4VQGXpGCj4jJEGUUBql4b08YDEZrfEcFtbF+3C&#10;mKpiQvX32JgqnL5Gd2c/5RWNgoMaee9aImMyJHaC5bnEd/cAuqryYgpy08XAeuNjcR6bo5u5sm05&#10;5rt24GRkTJC3N7GxcTJo+VTUqFm6NhnsFsqq6ygsLtfqnVSrFOPeJbJELZ6p1WvFRL3ys9pAV1db&#10;TG1Vtsi3XBm8Mq2spK9XMZWwlASGKuodFVAx1Cx+SS643Yyx5kuMtQdztT2FrqZcef888orTScuM&#10;E0nmSWSgMRlhe6mIXURT0id0pr9BX94P9JQcoKPMRzxYLEWFAkQ105cUIH9jSWDAITzd1uPiuBR7&#10;m78xMV7JmdMrMTi7mksXNmJiuAVXe0NiogJJzxQwihTMUaVWki1TYl3Ij95PU8oPdOfcQ1/O7fTl&#10;PkV/4XJayoOolUGsqauhtLKO1Nx8/CNDMXM6ywXLVZjZbsbVxwiPYFcCooIIjQkhJEpYJdaP6JQQ&#10;YrOk5QQRlS3gLwglszyN8jrxk/UVIn2zhYGzGWyv5WpfDyPC6lplvDQFqqHBfm2iqbxKsmZJJWqr&#10;Q0Wt+K+GRm0CpVz6PD87kNwUN0qLhNnL8wV0+eRIZo+WbO4fGSZyXjxYji3VeQeozl1MSeoSEsJ3&#10;4+l5HjuXS5jZyHUYbeHsqZ85cXiKAOorDC78jaHZAc6anWDf2d0s2TiHz3+ayEuf3slr06/nrRnX&#10;8cInE3hisoBJQPXIRB23PKnjugfHaY9Pv3szk7+7gxc/G8cNz+q3brz0/uscM7QiKqlcgCSqydcZ&#10;Tz8H3Hyt8A22JDzKlmiRrPHRtiSEXSE+1JjEcGuSY/xknONlvNPlGtMFYPmadG6QJF5RVSWKqV5s&#10;gNq7N6D111CvSMCmEHryZtOVNZPh2gCGetQMcr+mAgaFoTo6uygurSY1I1f8bKsm/dR2IuXvurr7&#10;hSjqxGPnC0vm4uEXi61bqEj2Vm1KXleQnS6SKARfJ3OcDI5hsmcTZzeswezgScK9RHYViqQTEDU1&#10;ddDS0q2ZNTWTouqoGhuEiWpE7tVX0d7eJgjXn3+gtgCops5n6BId29oksq82k6aKZJrrsgVU9VqB&#10;qv6LqtmYa4xdHYKRdsZ607jWZi5MZQmdCeKximkRIFZUlVBUmk9mZgrhoW6EeZ8kO/BvKiNfozFm&#10;PF0JOnqS5TH9adqzl1OVbUJBWgBZ6fGkZaVIUkgmM1ukUaobCTEGhAYJIzusxeTCEk4d/oXju6Zx&#10;eve32FzcTnRYgGR1Cb7SCgpKK8ktEHCJJywWb1Ub9yLtSeqzdHSl6ujOnURHqSP11ZI4RAJWyADm&#10;y99lyt8npUsCiHWXYHAlLjGMWJHIiWnpJKdnEpeUQGxijHiaOOLT5TErloxi8Zz1pTS1q4mXdpEh&#10;wvwiV/paS0W2lHC1s5KRbgmIoV7pX5WQpL+lz5UBVztoy6vryVNV3KqCuriMPBm77JwEkiQYY/yN&#10;yUwNpbhEJJJ4R3VtmfmFeIdGcfzsaU6eWYqt2Q/YmkziwqnJHD0ynxOGRzGxvcwVOwuMra5w0fwc&#10;F67sx8BkPxfMT2BgdZrDF47x96alfPHTRzz5+v3c/Jh4qVd1PPXhdTz61jgefXscL36sPJWOO54W&#10;8Nwh4Hnvaf5Y8h2/L/6KKd8+z80CqpuencD7X73J5t0HJMk04hMaibu/ACrAGu8QG0KiXQgJtcDX&#10;5TARLhvJDFhBcchGsoMPkxRsTnKcE9kp3uRm+oufDxcpXiTAqtNm9NQkhVrjUjN7w0pCS99dHRAC&#10;aK0Sdi5lWJ6PaNt81BqVktbXaGzqJD45G0dvH+JSU8S2tMn7iAKT92oQkBWWVIjPziDQLwgDI1M2&#10;7T5CVGK29h66vMw0QvzccBDTfvnIXo6tW8XJDVtwMrYkLTFDm+ru7RnQNKZqSrapaXj1XFW293W2&#10;MNJZI35IDbYwjmh+tYlNAUWxUH9/nwx6O31dNfS1VdDfVS/+SWUF0avKCKr9OWre9NowXO0W+VcJ&#10;PXHQFS1msoCe1hoxrBKsFVWaxo6ODsfHy4xgMfvZfr9TFnIf9dE62uN1tElrjtNRH/8MFWL6c5K9&#10;ycpKlkArkAxeolVrlJSlUpjvR3KiCSH+e3GxXo7h4W84uukJzu94DZdL60gQFikWX1RZVSPZp0kA&#10;XUmJZMGyFAtKIyZSHqqjIUJHY6yOlvR3aCywpq4iWzuLorZJHRzTop29UC0Jp6yiRNihVB7lPYRJ&#10;ihSbCFCzJaDTsnNIz84Sf5BCmqiFYvFmrZ3C4tI/Q0M9MvgCnqEOrvZXM9pTIMkmRwKhWMx2K0Mq&#10;QAYEVANqVquLlrYWKutrScxKxzMyBJcwH5GZ3iJnxcB7GBFgfwYf54vC2P5ki1QvF/AXV1aInM7m&#10;9FlDnnrzUZ6ddBMvTLqOp964gU+/n8L63Ts5bnyRs6ZmwrhWGNtYY2xnxUVbC0zsLTlrcYldx/fz&#10;45wfuefJO9DdLEx0z3iuf0in367+lAKVjte+von3Z77Ox9+/zrNvPc2cZfM5bXiS4wZHWLbpL56b&#10;8gBvfvUCe49tx8XLm9CUEvFLPpjYXcTc1RjXADMBmQ0+PuJHL68k/Mpkspxup8TnHooDPiHNbx9J&#10;okSykp3JS3ekMM+J0pJ4IYIGTc4pkKimZJw6VkHtsdO29EhCVwfeqJ/VIThq2l49qp9b23tEgiZz&#10;/MIV7NzcyMkrFiy0aeAqLa0iPSObkPBgTEzOsnz5HN56/03mrV9FvchMXXZSHD6OVlifP86F3VvY&#10;vXgRp7fswtfBk9zsAjFl6sAPNZmgvpDaCas3ympqc2Soi2sD6tCTUuivYPRqmyBVbZfQa1BtIU1R&#10;ptoIOdQvrx8QTyDyRS5MAUntlFU6VZnAsdERbcEWtYDbX8lwR5GY5wqaxJOVlZWRkp6Gb4A3VjYX&#10;sLbcjbf9ahI8Z5IX8BjlwTrqwnRUB+ko8dVR6P8QBaHbyUjxITc/m9KyKkoqagRYZRLQORQWRJOR&#10;5kRMxHGC3FZjdeIDTq/TYbHnAUKslpES5Ux+noBIgq5KQFVdVS+DlE9pdghlscvkM+8g30dHRdhd&#10;1KWsoKZA5J8waZNkt9bObmk9osX7/qkY6BRt3qnJj9bWDm3DnNo2oCRFdW0jpRXqRKFSyXwl1DXW&#10;iVHvkGTUI/3bI/0kSWZEPMBQjSSbCsb6SrnaWyNZVpKSAGpY5MywtiTSLlKvkpyydLxEGp22P8ie&#10;S5s5fGUbRlb7cXI8L4ASGWe8hwOHNuDi60N+WQ3ZRZWkZgtb+YUz+ZuP0N0rTHK/tDt1PPTGw8xc&#10;MI+/t+5gw96DHDO4yBkTc/GHtlx0dMLY0QFDawv2nTrMjD9/4qWJL/Hme6/z0ddv8/qUp7jrqRsZ&#10;94CO+17W8da3DzB780o27V/Dig3LOG54AUd3D5F37hhcPsV3f37BwvWzsPOwxC8yGLegIM6YGXFY&#10;mNLAUl7ra4tHoD0uzue5eHgmljtvJttOR7mMQaGnPPdZTpYoguLcYAqyPGTcrcnJ8tF2mat9XxJe&#10;EovqzBB9TOrXwISV/ln/0sCkztcaU+BSv7+q7ZOLjM5h+97TAvbT+IrHK6mo0yajSsrKiRc/ampx&#10;gg3b/+LjL17meumz6x+4ifM2pujifNxwuXiWK3u3cfjv+az4dhq7Fy7F29qVvIwC6uta6BJjNiDM&#10;pOqhrmp6Xq0bDItk65TBzmes04KxLnfGhusFWAPyb2qHqKJS1fQX8m/TX5A+K+jbv69RMy0KcAK8&#10;oXZhtBaaG2opKS4iOjYeWyc7DC8d5/ipzZw3WIGd5Wr8nZcQ5z2NZO8nSfe4gRSnccTb30CC68ck&#10;BBwVSRBERlaOMFW5JuNUpUZ6ThopIhPiY02ICT1EqOsynM+/gOkWHc77byLa+jdSImxFo6eIpi7X&#10;fGRVdQsllZUUF+dQlulKSdwGiqN+oTxpK1W53lRWFEoWq6dNslt7T68MiPhJVWemtX6tqUXLfpEg&#10;Soaops4yUECrb2oSU10rrYqmljp5jaoQaREwNYgcrpJWKf3cKP3aKVHRKxl2UPpLxkHJawGW2gvX&#10;0FhDUmYwfrFXMHLbxCbDH5i/9yPm7/qBAxe2YWx9ClPr08IO2/lr0VQWrlmMd3A08RklhCfkYOfo&#10;zeczPmPcwzrGPyqguncctz2pjoL7mGm//sF3v85i4co17Dl1npOmFlx0sOeygMpCAcvUmDWbN7Ji&#10;3Vo279gqQbaORSvn8v7Uidzz7K089fZ9/LbsK/YZHuCE0VGMTS+LBwkmKDyGqOgInNxt2HFwHbuP&#10;bsDK1Rz3IE/s3SzYc3I3+88cxsrFEa+QQAnqIBwdr3Bsy0zWzRiHyUYdcVd0JFvfKlJwK4XZsVSW&#10;ZVFenERavAORoQYU5MXRKbGrDvu5elWdq/G/oFLtX0Dp/9PH4phmSzq6+klMzmXrnqP8MGc2u06d&#10;ITBarERuLqliJaydT7N2+1f8NOcVnn3ndq67T/ptgo6J30xEF2phgMeZ/Vza+DdbZnzFnPfeYvEX&#10;n3J+6y4CHHxIS8oR6VVPa0unpt2HRcNfE9907arIteEGRrvOMNL4LKPN30BvnHypXmlX/wsa9cUV&#10;K2kXIRck2UCxk/54MHWxqunPPFCn0ahFW7X9XR2+otayCgrLCAkTI+jkxmXR9ReunOCi6Ho7h6P4&#10;uB8jxGu/eL9VRLr9QoTDN9J+IcZXAcpX/FQGWTn5pGTmEZecRlhUOF6+kvFcT+PqtAt3+7X4WM7C&#10;58JjOO3S4bhHR6Dxa8S67SUxSq49I12AqM6yqKeoqo6icpFuqho/J4bSnFDKCpOoEoaqa2wUufCP&#10;dlfgGdBLZDX9qpYLtKlwVc+mTh8SllZN/bs6TEad0qRKnRQoW1qrRRVUcm2wlLGhVEYHo4SlsiTN&#10;tkq//ZOopE9Vhr2m7b4dpq+nS1guFTPnXRK4PzBr42t8MPs+Jv1yC1NmPcuqA8s4bHKMQ0aH2X1y&#10;PbOWfCRS73Y+nvYBG3ZtZ8+RI8xZNJ9HX7yfmx7XcaNItnEPjmfCfRN45NlHeOjJR3jwqcf4euZP&#10;bDl0lNOm5ly0sRWfZY+ThwDA1QWjK1e4JL83sbDE2NySUxcuMHf5AvFZX/DL37+w4/gmLtsZ4hXo&#10;TVBYJAkpmSSlZROflExYRDCuHtaY2woLmZ/ExOYM5y8f4MCZXfLcnICIWBLScomXv/EP9MP09B62&#10;/fU26767EcMVN+B5ZiKxnsdkLLKora2hTqR2RqyrkMJSAuxWkJPqQ12tWkBvpadLeSo9sNTBPNqZ&#10;j/8DKvWf+reWtj6JmQr8xG/uOXGEN6dO5uu/fmTHicOcvXJermc9X/z6DO9+dQOviHd8QDzkneIJ&#10;1WEyz3woMtj99A5cDm/AZM1sDvz2FZumTWHD1x+z8YcZGGw/hJ9TkACrQLJxk3ZO3EBfn3gnJUsk&#10;m/ZFca3pI8bqdVyrv5Wxbi9hKQGM0Od/QPVPU19WSUctsFRhowSEqhxWVdK9Elzq52siKZUXU69V&#10;srGnd5DKmmZSskoIjU3FO0wym5cLlg5mOLha4O1jS2igHZFBVkQGXCbK+yKxYmwzU9QUfKUYVQnW&#10;ZmEZkX7xAip3Hw/MrA0wurSLSxc24GW/nST/PWR7zSXi4n1YbNZhtGYcxlvvxe7CLHy9bYlOSCGj&#10;oIzcsnpySmvJKiolRzxacVmp+KZGWto7tFlPdUaDWrxUs5/q+jRWF/CMKDApuazJZtX0iUT9u2Kv&#10;TtHgzWKo62vL5bFEfGqReKhMkcA+4qOsGR0IkZFu0IJA+F36UiUlvQpQhrujvZHE9ECM7Fex4ej7&#10;PP/ZzeiEbW4V2fX0p+OZvmgiK/cvYtW+5Sza/Atf//ECj0gQqAC4VZjprsdv4BYB0c0P6rjjKR23&#10;PTNe80M3PjyBx196mMeefZAnXniCn2f/xZ6jJzh3xQxjKxsuW9uKhPPE088fDzHzbl6+OHh44SBe&#10;6Iq9A9uPHGbdzu3sO3MMUydLYUYfAVMqaZm55Iqnyy0oJjO3gPyCArKyU4hJCMTNW7yb2UEMzA5h&#10;7WqGf0Q46vCW7Pwq8TQiuZLSCfD3wcH8PCaHV3Fx30I8TPcRK9IwLztNxrxcfGsBCWFOuJ37AodD&#10;N2gJM8p1OYnR3tqRDkpFqKSm2Q8Vq6ojVYdq/6nfIUmqkROG5uw/u5ulO//kha+e5bM/prJyxzrm&#10;rp7Na5+9ysNv3s1L7z/By+8/zxNvPMJ9L97M/dKvL352LzqLvWuEpeZzZvFPHJ8znRMLfmDfn9+z&#10;e+5szI+fF4nlR2JMKmWqhL61XTtya2SgXTJpnTBTNGNNS7ha/xJXm+fCQKHGQJpPku+pwKR8kzJ+&#10;ak+LKvVXZzk0t7dJdm+SL18pTFQuPqNNC8j/pWZV+Ng/MCxZvFsMdQuZhdXEpGeJYQ3Ewd0BRw+R&#10;BZK5QoV9VHFvVHQ4ETIISUlq2liklNp7Ix3YL4ZeAVdt8Q6NjOKi0uont3P50mFiAi3IizWlPOYM&#10;FcF/4X/6Hk4t0nF8iQ7Lo9PxdjUlPDZazH8BKfkVJGSXEZ9ZSFp+GaXVip3U2YDCShqQBDD/eE51&#10;HfrJGiVp1aNck7q2fxKGeo0CRK8wf0tTPVUlWeIHEqkoSxVflk5fZwxXu20kSZ2XxOUk6CkWCSiy&#10;T9uWoO9b1UfqtKa6hlKikt2w8d0ljPQzL31xl94bPTyex6eIHPnhBr6c8yzfL3ybb2a/wQczHuDx&#10;t3TcLqx0s4DqRgHTjQKwmx4Yx03yNzc/Pp4bBVT3vXgrH06bzOzFf4i8W8Ou/fu5eNlCkpK9NFus&#10;BDhO7m74yRiogzADgkJkPIJx9w/SavnOXjbllOElLlrY4hkYQmR8AulZueTlF1MiUrxcEl1FZa02&#10;mVMkQFBLJRHRvvgGuRERF6YHYLZ4zTK1oN5GeVWLqIYqAaKAMTublMQkYsKFxWIk6UlcZGdLy8oi&#10;OTaKQIfTmG1/AXORiG4HdHgZ3kqg4yaRc7HiPYUcRNoNitdSpUjXRqQ/hfWlWzU/pQ7vySuo5cDJ&#10;U+LzvuXTX54SUD3IvE1zOXTmKGt3b+XbOQuZuWQFK7fvY/Peo/y9fjPvfTOFR966nUfevhHd2hmf&#10;svGnT9k962sOzv+Rgwtmsnf+b1zYsxcPKwf8PAOIjU6loKCC2pomyaztjPR1ClspYDVDf5oMfKwA&#10;qlSCp1cApLKAHvwKXCorD0jQdff2iGdopKCsgLjUeMlw3jhLpguLSJDObdDqq/4LKj1TKVC1dfRR&#10;29BFUYUwVm4hQbGReAR44ubjildwMOFxicTJAMQlpRIdn0hKRhbVtfXCHn1asCtmVOyhpGR6Vj7m&#10;drYcPX8UOycrkhJCyE0NpDBVTG70RaKtvsds190Y73oR+4vL8fOyJiwyjHAJiMCYBDxCInAJDCM0&#10;MYuCikba27s1GffvNgX13bVr0Mpb1MExatJGmirwFZ/577HT6jUKVKpKoq25keriTAozYsnLiRUf&#10;F0NNpS+tdSb0Nhsy3GHHSHcCVwfFV6lJHk0yq78f0rbMlFXmEpHkgVPQSYzsNvHBzy9oTKUTwDw4&#10;eTwvfqPjo9/v5bcVr/Hnyjf4Y9XrvP/dfdz5hIDqgfFcL17gOvFQ1909jgnyeP1D8ihAe+zN+5gh&#10;kmfjnp0ix0xEntlpmxjdfQJwEUZydnPCVZKbn7+a6vYlNDwMP+kfZ29/LJxduSTAu3jFUmS7O2HR&#10;CSL3srTZ20LxtSWlFRqgyiqqKSkvk1ak1VOqDYMVlVXU1TdTU9cmKqVNPGcXjZIg65q7BFzt0lok&#10;HkSBiORuE0uiEpuKEVU/mpuTR5ivD2bHlnNwzs2clgRpsVWAdfImQmyXEB4aQGZ+KZW1zdrGTAWu&#10;nt4hBtRW+IGropyGRXl0UyY+Wp2n4uJpzqa9M8XfzZR4OYil/UUOnz3JloPnOG/ugbNvuFxvKJes&#10;XFm6ZTNPTn6C256Xvv/oKTGS77/Kyu8+Z7EY0wUfv8fq777j/PYDuFtKhwXGkphSREFRPU2N6sjj&#10;QUYkkK6qanA1sSBNnc6qVf5eVaXzeu0vY68FT9/gEE1tHZKZykhOFW8ksm3X4c0sW7uII6dO4Bcc&#10;JfKsQTspVgXnv0EzJJm/T36nLlyxVYUAOqughKikeDGtfrj6euEZECo+KZXYpGxNp8fGJZOYlCms&#10;VC8g7mNIPJqSX+qgktbOXrJFcrh4e3POxESbulUzgxUVJZSX5JGT6EOAzU5sz/yBjeFSXOwO4utn&#10;qW158BPpYudux4mLR9h2ZDeXJVCScsuol4FW1cxqWlbzi1pCkMwnieXq2ICwi2rd0hFd8vs+DVD/&#10;vkaxlfJbfT29tDfXCZBUiU26ZOIosvJ8KCywoLLIiNpSI5orPehqyqGvq5mhfkkWA/r1v9p68Xgl&#10;mcRnhBGW5I5vhC2rdi/h/jdvY4JIubvf1PHIBzq+mP8QK/a/z/I9H7Js74f8seZlHn/1Bm64TwB0&#10;/zjG36Njwl1qOlxk4QM67nn+ViZ9IQBcOI+tBw9jZGGFo5snXv4BBASH4Bfgg5f4IC+Xi/h5GBHk&#10;b0twiPr3QGxdvLCwd8HM1l7YzBEfvyCSUtK1reqFRYXCVDnkZmdQmJNFvsi+7JwMikrzxJuWarsU&#10;1DqQqvtr7egRNSPX2CigaumRvu6mur6TmtoO8Tz6HcDa/ictSY3JGF+ltq6BWGEqJ/HdZ1ZM5sCv&#10;OgxW6LA/+AgeV1bi7eVGZGKmdiZhjrCems0rragVNqwnW36OTkojIjWFKlFknfL+lRUVJKe5iZqy&#10;pqrMk7Q0L2xczDAyd5TEnkBMYi7BkeJnbb20fnrrsze5+UkB1TO338wbD93He489zPuPPMS0l17g&#10;l8lvs372QoxPmePpFk1cQoEEaqu2x18/AygXIoGh3/eiAkV+J6BS+1BUU4WP7d0KDJ3yxau1dRjf&#10;YBcuWh5hzc75zJw7lZ/++pY9x04QFJEi2bZZwKMqLPTT9mrfjHquQNUtIFYdXNPYTEFJuZjWJALD&#10;g0Rm+OHmFyLvG0NoTDIRwlIhYWGECHvliMxQSwEqC6lDMLt71Y0H2kkXPe8hgWFu7yyPISI5ssnJ&#10;zyMzK4PYyADcHM5jZ34QZ7vTeLmZCqgc8A9yxifAXhjOgO0Hl/Hj3K9ZsWMrPuEpVNZ10aOSwb/r&#10;bZo0Ez+pAatffFGy4OkMY12u+kmdUTVzp16rB5aesdQptuo880aqasS7CUgyC2Pke/mRk2lDSvxZ&#10;clOuUFUYQnNdIR1tjaIW2kQyN1BeWSr+JJv0gjQyiuQa0qKwcrPk1+U/CbDu4IFJ43n4fR2fzL2X&#10;lUc/ZPVJ8QXHPmfe1rd47m0Bnpqxult81EM38vBTd3HHPddz56PXiZSZyB9L57Bh1w6RPGclCZli&#10;aeeAu5cnvv4e+InXDHQ5RIC9SGbb6SKtluLvdgFXD1vs3ZxxcPHRTnb1DQoXpo+TwMwgv1BYSvo6&#10;Jy2awgRHalONaMg6Q3WmE+WFKdTX1QqY9MdtqxKhlrZOKqobBHB1lFU1C6Da9K1abeVR1REqiav+&#10;Vj5TTeCgJdLCIvFeYgO8zY9juu8nbI7OwNt0I572RvgKy4ZFp+AXmiDePAz3gGh8gmOxdvHltPll&#10;dhnu5rjNSbKryukUP9/c0kJpVQYNrbHy3knCjnFEqaJzHz8Co5KIS84iICyRKwKqw2cvMmfpAl79&#10;8Dl0L95zLy/cdRfvPPQg377yIn++9za/THyNaa9NYs70v7lw2pmoyGzRvvqSeP3Jr/9ejNKiSvao&#10;xbURodER+eBuUrNK5MuGS3Z3xs7VHDO7Uxy/sInVu2fz/fxPmfbHJyxZ9zfnLlvKl8yhVEDV3KY3&#10;+4qh/rtYNywSUD+Z0dzaJp1cLVk8V6tGCBZ/5BMUIeCIFNkRJ9o+DA8PJ1zsLxPm5yyZMFWyn0iJ&#10;xlbxHa0UCyDDoiJFNnpqp5UGRMYIEAWMsQmEx8QRGBokHsEWB0cLHJ0scHKxwN3DCi8f8QTSLOwN&#10;2X9iAz/M/YTXP32dHccMSMut0hhQJQBtgkWBCgUq0ecj7Yx27OFawx3iN98TgCWJdtcz2r99p/pR&#10;sbNaoGzr6pZs3EJVYx3ldWXCzPkUFyeSHO9CfKQpeemeki0zqa2tpL6hXsajlmKRTjnFhWSXlEgr&#10;JjotFa+QAM6ZGzN7zTx++Pt9PvzzHt7+fRw/bXyahQffZ+G+KXy/9Bkeem28Vt1w28N3Mu3H71iw&#10;UJLdT9/y2jvP89H0z1i5bTcnL17hsrUdV2wcsXRwwcXNBXd36RP7AwRYfIuPyT34GI3H99I9eFvM&#10;EOY6h2+Al/RzIvEpuaRlFWuzpyqxlpaWkZ+VSVaUCzXRa8U1vM9w7hQGCzbRWhFGc5OS050SyM1U&#10;VdeSk5NDXFyMJPQEbVmksLRcAlx5sEaaJEH2StCrqh3Vj+o/BSoVK2qfW3Z2LjEREcQEB5ISE0N2&#10;aqa25lpSWk1lVaMk12JMLNz4ZcE6vvzxVz77aTqf/TWVX7f9zAaDVXhEBVKi1hCrqyRZJVJSFyrj&#10;HCeJLImsHEkUMZGExqWI98sUgCZi4x7CFTsvjhtc4uc5s9D9+vbrzP/kPTbM+Iodv0yXx89Z8tkH&#10;zJr8BZvnbsfXJZb83GpahXKVN9E8w38CQ++dtLl9AUFray9p6cW4ic40MrfktNEZDp3ayq4ji9i8&#10;fxZzVn7Dt7O/ZOP+TdjJAIWJH8qRzKLON2/v0lcG60uXJEClaXuiFLD6+rVK7SbxHxU1arG0mPQc&#10;VQaUq50W6h8UhbOzE1ZmxzE3XInJiR/xtV9FcqQ5mckBZCT6ERXigKenqYBEsY8XAeHBhEbHyN/H&#10;C0Cj8fT3x95VkoCLPZY2VzC3MsJaNLS1g6p9uyDXc0K09VpmzH+fJ96+RR5/x8knXAa6UZvF/A+o&#10;FFgUW42I72xfw7V6nYDqY/GfhQK2a9JZ+gmcf0Gl1ZppnnOAZtHz6pSeprZWGtuaqG+s1iRhsnz/&#10;1ER/igszxHPoj4UrkwBTU/z5Aqyi8gqRMBIABaXESgA5+vhz/PJFdpzdwqIdn/PFwtt5988b+Grx&#10;C8xY/h4f/vY8dz4voLpRx5c/zOS0oSkGRmYcPn6SuYsWMPnTj/n976XsOWUg6sKeKw6eWAn7OLu7&#10;4+JgguuVP3E+ey8uZ3V4X5Amj+6Gd+Jvv57oiGDSJYALytWWmBZtoVvJtcaGJorzskkLNKXc/1OG&#10;0nRcK7qTa1XbGGpKo6uljhYBi6piSUpKwV88t7+vKxHhXsTFBpOVlS6JUZJNZbVWJtQp8aL2WykZ&#10;re/HUfldDwXFpdrZfkXFIusFRBVK4pXXSr92aclLxXCfqJ/0zEKWb9zLLQ8+oK0v3fPG3Xw4dwrL&#10;j6zBwNaCuIwMskSyxqVFEJ1sQU6eLY01kVSXxZMuyis2KUNsUSExCXn4RaTjGpSEjUc4KzbvRrfz&#10;l6mcWz4L043zMVr1F4cXzOSQaGnDrQfxsQ+kOL9WwNKjTSSorKou4H+zrWrqHG01m9Is3icnr4QI&#10;MfWBYVF4yOAamRqxff9SNu/5jXXbf+PQ2b14SQZJzymQTFBDQ0urdgBJn2QZdcGqjETJS3WW+aia&#10;SRNDPzwwKF5O1Ry2Cbgl4JqbxbDWiUcqJSY+DW/R7ZaSnU/t/50D6x9lw1wdhzfeiJ3Bs7hefgcP&#10;s6/wsl6Br9sJAgLMxReIpAt2FyB5imTxxMHZDXPJyOa2VgIoc84ZneLwyd2cOneAw6f3sP3IRgmw&#10;tWw8OIvp817ghS+u47uFP+AiLKnKkdRRX/pk8w9YxtTJtoOM9Xkx0rYC+jzEVw0Imq7+f4FKTVho&#10;R2736ReDm1s6JAA6NNaqaVRV72Vk52aQLrI3X/xImYCoTMx8aWWNlrnLJQhLRfurE2FzhBUSJVj8&#10;IuNxFHlrLIy712AFf65/jmnzHuO3ldP4e8cilmydz2ufvCHy7372nrgo/RArXjNC5HQYF65YMm3m&#10;t3wy/WP+XreOPUeVKXfGxjNYGF6avKf9xemYHRKvckoAZTyeAINxeBuOE0/6OzGhHtqEUHF5g3bz&#10;h/YuJefUbZrEI9XUkRMXRK73YtoiH2Ak7x3GmpxFIlcz0KPOjVQ3I2ggW+R7clIiifERxEV7Ey3A&#10;SowPlevP1bZ2VFZVShyoHRG9Wj2fqipXa36qOiU+WfybtmOiVSRlMzXVTZSUqdKxTnmtPoZVjLW3&#10;9Io8jWbeqpXc+9S9kijvZ8GuWey7eBAzF0cCRQmpczlU/WZCnD2FWRfpbvRmoCWOusoEAVQCyemF&#10;pOdWkJRZSXhCEd4Rmew/cxndxXV/4rBnCa77l2O1bQkGqxdhuns3fpaupMfnUlPTIllUyTJlCP8F&#10;1f/Iv/8ExzW6pPMqaxooKa/R9rBkZBcSEBrKJYsznDi7ibMXDuDu40qKfNnSylrRqu2atFPeSZtF&#10;0wAlTUCrmlbuJGw1MtzH0IA60krtiVE3i+sWA9tGZkG5sI1kCU8fLggAtix9lTWzdaz6U8emhQKs&#10;DWJUd+mwPnUv3tZzCPA6KSb7ihhqO5y9bTB3MMfY3IxzxgJIAwNOGxhy1vAs2/dtZeHKuSxe+Ttz&#10;l8/kz+Xfs3rfryzb/SU/r3qB939/QMz+AmHaDAG4Wg7Qg0pJYemQf0Al6LnaJTKwVZ4Lw2t3A1Hr&#10;d//tO9VvKtPqpbNaDO7TFIHa/l0n7K0YvEqCrFiYqFjkU0VlhTYFXSkJRTFVWZW6OYF4KyUFK6oo&#10;kMycW1wtHquCmLRcPMP9MXM7IEnhI7Yd/ImjhkcwML+EkcVFVmzayDe/LxDFECSGO0eCp1gyc6XI&#10;6GgOHNrP3n3bOHriOCeFxS47CEv5R+EbGoufrxtu5guwOnwrLid0eBoKqIx1BF+5jSCbvwjyMiY0&#10;wpfE5CSRr5XiFdVkjjCEWAN1K556SQIFIgGL/BbSlLCFwYZkhnpaJGmr+tJe7fiwhoZmkbm1VAkr&#10;52fHkxDuTHTQFZLjPMRnxmnV6PUNVcKA6hZCnbS2tFNdW0dadhYxwnKl8hla1Yr4+tKSagKDRBb7&#10;JwibK+8+rPmlhvp2wuPSRCqbMm/1HGavmsE5233YC5O6hbgSFBMmLBUn7yl/lxUkEtWCax220OPG&#10;UIsL+RnCoElJorSkz4tqSBBJGZSYjZGNOzq3w6vwO7UOj8MrMRYdflzMlu3JM8QHxFJcoKi2XVuE&#10;1e8pUdn4f0Glz7pqVkudPqPOQFNH4XYKUNTUZElFrZi5VIJCA3AVv+Li6kJ4VLS2F0sdi9UmdK1m&#10;/fr/AZUm/f4DKnWDAMnuIxKgwz1cG2riap90fo8CYqdk8g7S8yQIwpJEH5uxa8diNi57k+1L72Cr&#10;AGr7Ih0HV+m4oColDF/C224VPp4GePvbSkZ2xsrVigsWlzCx8+DI+QvsOLCdzbs2snrLSjGcs/n6&#10;5y+Y/NVLvP7x47w77Ql+XzOJ2Vsm8efm1/hh2Vus2rNRJGS8Zqa7JVjUEoBaTFRMpMBzTZpiLvnh&#10;n37S/kHzW/8C6t+mkpXykMoTqKl/NStVWK6Kc9sk8XRot/6pl8yrpGGLeMuGBlU6paRNhQCrggp1&#10;hnuNAEx8QKVk5+KKBpJzighOCMc30gB7nxW4+B7DV5vJDCNA3QrGOwg750AJjByKSmuoqm2Va2km&#10;TKSMyWVHkb8u2IiBdxEw+UWlERqfSWRClgBGwOVyAufz7+Jy/Hr8DXREXLmTGIcZhHscJ9jXQqSb&#10;JX5el4kIcqasuEj8jyoVGhEpPyhqo52SvExSAkVSRbnSXFVKj/jSXokdNaGk6iPbpQ/U/anaWpuo&#10;LSsgI+ISMR5LifFaTXLYKbIS3CnKT6K8oojKynKtH/KLCkjOTCZBfGVdU6sWs2qrR4P0x8FD53nu&#10;9Un8tVyIw8mDqKRk7Z5Xzv7hnDS1ZtOBHayS+DGwOoJbqBWuoU7COr5EJEQKI0WQm+FJR/UlRtsP&#10;MNa1nWut82gu3UJyshepmTlk5heJn83FLTieYyKjdT5nVuF9+m8sd/3KoQVfsX/xX7hdsiA9Lodq&#10;6eS2Dgl88QyqU/7Vr/8HqP5hFDWBMTik9quoygLJBqJ51XRlZq5QZEYmCfFxxMbGk5mVR1lFjWY2&#10;tQsXSlZH5/53AVUv+zRAXW2DoVIYyIfBCkYHGhjuaaaro0kydrVW7WBopsru17B5yxKO7FvE2QPf&#10;cXrHs5zYdCvnttyAxbGHcTf9E0/HE3h62eIpRtpZ9LqNhzPWbq5ctHZm37GTrN64nN8W/MinMz7i&#10;va/f5JUPHuXul25kwiM67ntVx9TZjzB709vM3vwu3y6eyJz1c0US+VEoAazue6VueqaSi36HqAKN&#10;OnxGruWffpKLkaaXzfo+VMyv+k6fqJQsUaBSC+HxqTmExGYI86iboqkz8nq0GTF18GRvb4+2H625&#10;roya0kzKS7KoKC8SkNVRXd9MpWT5AvEQcelF+EVH4RZujlPoQYJi7UnLyiRTZHdhSbm2AFuQXyZS&#10;qoEmkZwtbV3U1rUSm5CDvXOIJCofTOXRJzKdiKRcolPyiBJGC41KFQntiY/TIbzM5hBkNZNo53XE&#10;+ZsTGxNOTFwM4RGBBPuY4edyTvxsmDBJsxZDAxLk7W2dwjQlpMTGkpOaLUHfoC3TqBvsdUqsNdS3&#10;0iRMrZJzR0c7jZX55IRvJdL2McLsHiLG8wtSgveSFmtLRkaExFYcScki0UQuqpOufIN9ySkokD5T&#10;h2Z2U1ZaxbLV6zTfpLtdx9NvP8CGA4s5ZLCeFTu3MnfdDn6Y+yef/qSWGn7kgMFmTJwv4hXuI4QQ&#10;R6raOpTiQX3xeUYaVzDWNo1rLW/QUzuLvExzQqKC8BdP7hEcgIXLFRaumY3O++wSHI/+gtHmTzi9&#10;+htMD26XjBNIgWjFxsYOYYV+0aL/sIiYanXHB/20sD7rquC5NjrA6Ii+Cn1Y2xo/KGDsksxXLwMo&#10;WUSMY26eWtwrpaa2SbKtqtpWgdIvgSQs9Q+gVLZW9X+qemDsao82Y3a1dYdkCGP9sdADtYx019De&#10;WE5OThp2rnZsObCJLXvXc/rcCS6bGGJmfAxzgzVYnPpF2tfYGc3C3eYAnh4KUH64BgRg7+UroPLG&#10;wduPy7Y2HD19lBXrVzDt52m8/cUb0vH3c/9LE7Q1h/EPi4l9RcdHPz/AzKUTmfH3JD7+/Sne/v4F&#10;lu3dilekyJwqdT65utGcWmvT+0K1rUCb7VNVEKq8SCClZ3WBl3bnQbUZTlVWqHIm/fWrAyZzJNAD&#10;whK0WdHisnrN6GtjIBJTO3ZgsF+MtiSWhhwai0KozPOhvCBJvFah9HedVgBcVNFIam4V4YmZeKtt&#10;ICEuBMeFiokXEEkQN7SocxZbJLG1aLWHap9Qh/i52to2UlMLsLbzZdOusxw6b4addxieofF4y3fy&#10;FVUQGJUiwZtMVFQMkSEBRIoKiYmKIlGkUGpmAak5JSRm5BKfIP8e6k5CpDpsJ1PkmXxuQyuZ6Xl4&#10;efkREREjTFOvLSeoWTwtKUssqO+hEm6LsHJrcyMNFYlkh/9OhK2OIGsdIQ63k+j3F6lRF0mK8yIm&#10;NoDgUD/8/ANwdhNvbGMhfj5C2LeS2hphXvnu02dO4+ZH9ZskH35Tx6e/PcN389/iwVfv5YUP3+Kd&#10;aZO55fEbuP7B8Tz7/kPM2fAjVp5Wcp1RpGSmk5EVQ1WBPcMNe6FpDmPNKxlus6CuIprw6EgsXbwx&#10;sjXDyG6PSMmPBVSn/sLh0LcYCqgu7ZlPsKMluWnZ1NW2aBsS+4RN9H7n38yqKgQERFom7hQmaWJs&#10;qAWG2xkVmabOEVT38lX7TpTuL5SBLCmTwRS5omZt1F0SFIspQGn1ckPKMynAir8QGaT2WI3JZ6gK&#10;+NEeT642fCyZYRZ0hwnIihnqLNe2yycnR2NiaaTtwTlleAoLW3vsXTxxcHHBwc4ce7PTWJvsxdr0&#10;MC6Oplp9mnuAqogIFdoPEUAFYeogTGUlnXH5orzPUX6Z8yuff/8+kz5/kdc+fownJ97GfS+N5/G3&#10;r2Py9w/w6e8vyIC8wpSfH+KZTyTrfXwXPyz8WXyJr7ZLVGX8jk61kU3NZIokVKz7H1bXM5Qq6FSz&#10;YdXSF02SWNo6lSQaoll+lyqSzd03hMCQWOk3xVKdIpH7tPtAaTNXajJnoEdMfQMD9QG05a6iJmU+&#10;VZnGlBeLFNW2qjSIKW8Xed0u/a8OKG0mTzS/WjhXtwFVRyarmdTuLnWTgm7N4Kv1vHZJClVVzURG&#10;prFu6z4+nDaDxRt3sO+sCRes3bni6IutZyh+kclEp+aTkFEoRj6fRAFJalaRKJJy8WRVIu0rSc8p&#10;Iykth7j4aKIj/ImODCUtPZ2CgmKio+OxF8kdEZGiXbMa8399ptY//ySX5mZJvo3VNJcnUhz/C0nu&#10;OqLsdYQ7jCfBfyYpMZdJTgjQtmBEx0ZInwWInLXkvMlpPCRxpmblkpObg4ent8j5X3j/h/skUY7j&#10;rucmcPcL47n1iQnobtVx/2t38PGsl3j0tVvQjRc2u1nHs1MeZPXBNXgGB4tfUrOt1dSWp9NZ7cFw&#10;kxVj3ZES8/Xi8btEftaKlMwgIjGD5OxUHFwvobPZMwPzHV9zbtM3WJ7ZRlSgF6WFxTSLDFEzNr1a&#10;GYfKpPoK8qujqoJiUORYMmMdp4RFjgmLxMjPbfJB6iSjHgGjOvKsSb5QCflC9TW1ajDVNKh6P3V/&#10;Yf3UpnaLz3/kz7/Bp/yIVuV+TX1GLmMt27jasgq6YgVUpQx2iUGtKyFVqNnc0oSTZ49iZmOFi08w&#10;niHxuIfGiX8Q0Di7YWllId7gCjYOdjh5+OEZFI1XaAzugVHSInAUprpia4HhRUOOnj3L4tULmL3o&#10;J36e8w3TfnuPt798gmfeuZnnp9zCO98+ymd/vMLXc1/jy9lP8MFv9/DezIf4+q/3OGF0TvxGKtky&#10;AMoPVdU2a8DRy2bxh8Lu/9Y/dkogq6naIMnuauBzxcyr7QS+YYFcsDTF0cODxNQMyirrUKe3qpkz&#10;VV+oZrmG1BRyXwcjHfkMVW6nLelWaiNvpDZpNrXCWjXV5eInVAmOjEGXJK3eAQb7R+jrGxGwC4Al&#10;+3eKX+npbKe3q1VApSZ+1N6vXm0WtiC/lMumjrz69jvc/dSDfP7rTOZv3Mr6/Sc4bGihAcsnPJG4&#10;jCLiM0tJyCoT7yYgyq8mq7CWbGlZ+TWkZZYRn5RNZEyCVuYVJTK0QNRKjUh2tRyQnV1KXm6NgHng&#10;P4D6F1Tq5nn98p21w4NknJurEqjP3UduyHMkeY0nNeAZcmI3kp7sKIAKkvcPJSA0RFSIB/aeEg+X&#10;tmJsY0B0UgYZOXkkpIRx4uJmZi57nsffup7r7ldb+gU890i7TcetT97IF3NeYfI3jzLuOvmdThjt&#10;4etlXD/H1cdP/Gkt9cLs6pZRzfWl9HVVir/vEwyI3ZeEoG4p1NiobqWq5gZGxd9Vozu1+ieOL/ua&#10;oyu+Fbm0m4hAyboFpTQ2tGiHXnRpvkdJj0GRKepmauqAliaudZzkWv1ERpv+YKxPWGSoVT6sTd5Y&#10;pF17h2TFRu2+qWqDYLMYR3XrFpW99dPmenP+v2D6P5uAbWyEsRHxVQOF2sGZDNaK/FN31xO2a2mk&#10;RN47NDwSewdHHJ3d8QmOISA6U3xEhoArCWevMAGTO6ZWtsJijhro/MOTCIhIJDAigaDwWDHsobi4&#10;O3Pe4Ag79qxlg/iyDVsXsWz9X/yy4Gs++PZlXvn0ft6Y+iif/voqP4iX+n7JS8yQAfp19VvM2zyV&#10;JVt/kYA7iFuQv1bwq2rLCsurKa9poFFMt/4+wcMaK7d3qTsBFhKTJJk1XF4vmTwqPlK+uwuXrc9w&#10;ycaQCPlduTB8c0unJvv0gFIMpTYlisTubeNaUwB9OW/QGq+jLkJa0nQayyK0k5XUnq5/vapaPFel&#10;WvozQ8SPdQmY2uoY7KhkuLNM8mAlXc3qxts1wrQl4okS2LBxFzfdfjvj7xjPyx+/zMczv+DHefPY&#10;efy8tl4VnpBJUnYJCelqrbBSEmc9eaVNZBQKmISpUnIriRUPFh4RR2CwCvhQIqPjxAKU0SCyrllA&#10;XS1Jp7KyUeuX/x13FQuqKFlNXDU3N1NXXSKKKYPG8iCqMo6QFz2PosTdlOe6UFwUJUyUSHBEOLbO&#10;HlhI4jRzNOa82RY27P+TYxdPEpYcTnZZCJddNzPlx8e449lxIvF03KDqG+8bp23GVAvgU355iZ/X&#10;vMujr9+mAU397sk3H8bQ3FykdD31rU00NCmprO57rG59q4hAnyjVJFV9Q4coDulfIYsGISPd0ZVL&#10;WP/zl6z56WPObl9DsIc72ULrFeV12gv0i2zKU+mZSvkddUDLaI8fVzuEpXp8RPrViadq1bZ+/zst&#10;WlenpkWbxHS2aSfZqBmg/0yb/w9D/W+n6ts/3uMfU6/te1EAVIdkDqrMK19eTLvK4uVCvRmZYp7D&#10;Y/AXhgqJySY0Po/g2GzxJcm4eQYLUzmKR3DDKyBa2CGdmMRsyaSi/TOyRPfHE6qq3m1NOHt2N0eO&#10;b2XPoTWs37mY35Z8y5QfXuGtr5/k459f5cdF7/LT0rf4bvHzzFz5MvO2fMTaAz+z5egCdp7cxFkz&#10;A2zFpwVHJZGSkSdBWkmdJCY1AaCdF97YIJIuT2RRJGlZceJvcikozNXO3IhLCBIf4IRfmLsEaib1&#10;KgmJeVcKQc26qkSk91MDDPW1cbXej97MZ2hRRwdE6WjMXEFbXZ4oizZhR/3fqXXDYUleSrZrJV9q&#10;w2R7C8MtkqRaosUbBDPWGEJ/TRJVheo2pSmEBgSyavUGbrz1Tm5/aAJPTLyDh164m2//+IltR08K&#10;UwmokrIIiU4nOj6bLJF8meIBC0prSRHJF5aYJS1Hklc8Xr6BeInkVjdQy8sr1qbXC0UiKwZWxwkU&#10;FlVqExT6MZd4kHFWcdEn7K5OMaqtq5esXyagKqde5H6tyMDyvAjK82Opr86TBCIKqLqI9Mw0zO3s&#10;OXbegL1Hd0r7mxWbPufnBW9x6NIanMKPsf7Ydzzy1k3c8IgAStqNj4znBvFPquZx/AM6vlr2Jtus&#10;f+bPvW/z6JfXoXtGx/WPXy/+6G9JwsKypRVaolS7uP89WUlN2inwF6viW5HqNTWdkjT6SEgtRHd4&#10;xUqWf/sNP7/9Cqt+msrFgzvwFtTHR8VRmF+sTUmqm4NphlrMpN5XCbCu9Yrj/vfcciUJVTXEsJZV&#10;1WY9tfdKHUqo6gUVQ2nZVmMp/Szi/39Q/d9NsZn+9fp7yuqDTM2EKTOr1idy8gsIj0kUUKURlVxA&#10;nGTRmORcQiMEWO4BODp54xsQRURsumj+EmGCOkrKK8jNzyMtLVWrXra3u4zx5ZPsP7aFRev+ZOqs&#10;KQKox5j07SN8+edr/LJ0Cj8ufZPpC5/hl+XPs2jLh2w68At7Ti1m+9FlrN69kA0H1kq2tCMhOU3T&#10;2v9OyOi/ZxW5BZnymaoqooT6emGIOv0d2YuK0wVMUcSlRIh8ytHWppT3VPJI9Zt+EkdtbpTrHxS2&#10;6qhisHQ3LclPSHuPthIHuttaJOHo9wopWa2vn7yGui1Mv1ocVQvsrXVcbU1ltMGB0arNjFX8zbXy&#10;8zQXBJKZFElYgDdnTp7i5Tfe5PZHr+eOh6/j5vtv4NMfv2Lexg3sPmeEtUegtlAcIL4vPjlHK0VS&#10;Sco/OBIzBxdMbO0wtbfDzsUVb79gAU+FyE51pEAH6pz8oLAYfINCpY+yRXF0aRUzKh7UmLa0dsvY&#10;qBrIRq1SXRXINja2oN19v7WVluZG6Td1J8gmSTr62UF1oGliWhIXzU0lIW7D0HgTp8/OYvEKSX4L&#10;nuXzv57j2Y9u4e6XBEyPifR7eBw3PTqOWx7TA0tV5L875xm2uv7Ibu/v+O3Myzw/+xZuflvHG9Ne&#10;Z/nmtVg4WhGdFq8tZqtYHhxWx0IPytjV4xWYiFeE+MXyZompOvxDotAdXLuURV9/yU9vvsqfU15n&#10;5Y+fcXDd3zhbmpMUl6hNSaoZGW0T4TXld9QWBlVzJb5HWEU/fayYRw2m8l76jXr6dSf9zwpI/22q&#10;ExU4FVD+34BLLxHV69RkxsjImGTiqyKNeoUF2rTjkMvKS0Rfi6SLjCc6pYCkzHKSM0uEFQqIickg&#10;MCCW4OBYEhMzKS3XT1Prb4hQo21sy87KICoqBA9vJ84ZG7Biyzq+m/s97/3wOm9/9xif/v6iSL93&#10;mL7gRT765Q6++PU2Zi1+lHXbPmH34d/ZeXgeS7f8xsItczBxMBUDnyo+slb6TT8V3qmdgdhCY1Od&#10;yJpGea5uD6NuD6p+rpTvoU5uSqOgJFM7s6+85r8qQfWjum7VB/p+uMrgSA8DzYV0FVjSnGdNa10+&#10;/X3qXAs1Rirr68t21B41JQU7euR7iPQc6GhktLMAWn24VvMHoyUvQfHfdBfakp8SQniwDy6SUNdu&#10;WsetD92ulTGNu13HE68+zrtffcAnM75h8cY1nLxgyCVzEyysLfH09BZva8amHWob/TxWbvqbfcd2&#10;aWuHXn7hFEugKfZUEyKNLe0iB6MwvHwZN18/rQJCVZB0dvSJhGrD3TcIB08/sgvKBUxd+kkfVY0h&#10;Tfksdd6EUk3qmpRn1GKgpVk7WCckIhIrewuR8xexsd7B+g0f8O7nN3HTkzrufkWnHep502PjuE6k&#10;380CqNueuI6bHtZPVtw36Q5mn/qS3f6z2OY3k0WW7/PNgUd5a+E9vDPzRd754h0uCxu2yHgOqFNy&#10;RTGotdjy8gYuXnbhpyWbMHL0J6u4XvPWun0b/2L1rC9ZIH/4yzuv8ttHkzmwYRXeLs6kpWZqt9hX&#10;J3YqcGh7pbQNXdoC1T8LmwpUeoAo0PxnalwN7v8ARw8K/XqWkpFqy7y+6QPh/wlYEk7ymlEtCyvd&#10;qkpfWsW3NUtw1ouPKCvNJz4uRnxSomj9MjLFBGeLec4VnZ8rOj8tvYjk1Hyyc8sk2Js19lCJQmXP&#10;JtHu6hDG/Nxc7cipiNgkLJ082Hf6JEs3r+CH+VP55LeX+eQPCawf7uS5D3W8/IGOz7/TsWjZS+za&#10;/weHT61m1/HVrNi1lBOXzkrHxqLOm1PrJGrPVJ9IYjUjqs5BVOtMquRKHYLZ19Mmwa78U6kkB7Ut&#10;v0JYSqREo1r5F9ktoNCXhuklsdak/4elvwblfVprKrTF0eaWJs036de89GtleokyKkGogKU+X96v&#10;p0sERpN44CJG22y5VvU3o2X76Sn2piwnnrjYaLxFshkan2fKF+9xwwNqj5Vk+HsncNvD47nr6et5&#10;44tnWLR2oXjQLRw4tJWt25fy5/yvJICf4p1PHufPBd8JY2wV0F3B0zdUWKRQ2zCq/GFdYxuR0r/n&#10;LhtwxOA4ngEBpOWq2/UU4SzgnLd2GesO7CEqMUPGRs1KDmr3o+pT9kPGXoshuTa1Ztreoa8FVbcz&#10;yi1U987K0qriHTxduGJxjtUbfuX5iXcy4VEdj753PU+8P4HbnxZ2Evl3kzDWzY9NYMI9wlgPjuO+&#10;l29iyeGfOO61mpOByzgdvoC9AdP423ISn6y8m+vkPRZvWE2TWqSWMekT0lDrt3X17Ti5hfPYGxO5&#10;/YlH+GPlSvaePSag2v8TG1eK4f7xbX58V0D1+TecE/3s5ORMjHRApWhgdQMDpeeVBNG2fCDgUkwl&#10;z7XTUgUs6gjnPq0OSz/9rs+sAqZ/Kgv0r5Xnav/VyIAoRnWIproTg2IvAaL8m35LiQoeFUQCMvl7&#10;9R5atYa8r6o2LxDmrKhrEt8hRrZelbIUkJeTRGxcFIkCnMKSZvFarSIjVIWAqmxvkZ9Fn0tyqK1X&#10;2wY6hD30Qaaaqh9rbW0TGdEocqOFsoo6ohMytIx5QSTFxr0bmT7vPSZ+dzsvfqzjmXd1vCKg+nrG&#10;3ew/vABPL2ciY6JFfkbj7h+ArasbIVFR4p9KRM60CoNIQtJm7pT8VbuE5blkO+1Qx4Fu+XeR172N&#10;8p2axew20yiMpqa31fqdPjn938lG9cmYSOFrWmKob2iWBNMtfSm/V4cB/etJ5QflUUbUwrr03eCA&#10;epQkNtTN6FAbYqYYa0tgpDZYu4l1jYBTLcw7efpy6NgxZv75DXe9KPLvaR13PieAel7HHS/oeOyd&#10;m5j+y6fMmzePBct+4/vf3ubtz+/j2cnjee39u/hz3vccPXUAMzsrnL398AmOJk6knqpWz8hWMjEU&#10;A5OzLNu0hNkrZrP1yHZ2Hjsgvu17npvyLH+tnodHYKAkP1Xbp6zEgPao5Ky2I0JiRAGsq6OB6rIY&#10;0tNDBIQJGkMEiZ91DQzHxNqMZRsW89Q7D3ODMNUTH4zjcRm3W59QLCVN5N/4u8eju0XHA3KNb317&#10;F0fsV+GZaohz4iHMYtdxyOc3FhhN4sv1D/D8VB0zF39EkigatQRSL0pH7fzOKa7F2jlAkuzb2sKy&#10;muC449mb0O089g0bt0zl7/nv8d0nrzPv5z84eeQ0RiZmOHsIpWUXUS/aVh2QrwCgsY7GTPpM2C8B&#10;oskbyfoqGJTW/BdU/xsMqh5O2090TU1HtjI63M5VGVwtwP6ZpRoWFlPTlGoKWjsUXoJCZWs15asO&#10;igyMUHo8jPTsbJFL2ajbxmRmhQgLhZGZnSNAUltI+ujoFsnTNUhLe6+2p0vNpKliVeX11OE1qrpZ&#10;zeLozb8kg39ON1LZVJVlZeaVE5aQhWtAKAfPHuWnxZ8z+fu7eONT0dnCVB9MvZnte+YRFh6m7V5t&#10;bGrR1qgU6MsqaikWY1tdXSNeQJ2ZKAGvpsLlszQml+tU7KyaOrZteFDd6EwVLPfS0y8yTVhFVeur&#10;LTCqf/+3D//Tl9K3isHU925rU+t+8j5qW7j27/qEpNSD6lf1GrXW+O9kkzpvcXR4kLGhHgFWB0Pt&#10;VTRXFVJZVqEtPKutNFv3HuXDb9/j7hfHc8/LqqJEsvlr0l7V8cgbOl7/4AneeOcdnnzhEZ5+/Sae&#10;nDiOB+XfXv/gEf5euYALJsYSbG7Yuqs7gqjNpL74Bfvj4++FvbMlx8/uYs6y7/n858n8tPAb5q/5&#10;k1l/f8/kr17hjyU/4+huT3pmDpU19TJ2aiG4gy5JTtqdDiX+hob66G5NpDp/D6nxWwmOcMAvPBQP&#10;YSpTZ28OGxoyf/0SPpo1iQ//epR3fruJZ6eO5/7J13H7c+rogPFcf9c47n1mgnitcTz2yTiWGUzD&#10;K8cIr/STGAYsZeUFSaSzbubudyfw+Efj+GHRMxiYbyI5PVb8egyHLxwQVt3JL/MXc+9z9/HkBzfy&#10;yMRbufuFm9FtOTeV1fu/YPbSiXw29Xn++n0WB/ac5JyBNbZO/kTHppAr0qheWKFHAmRApIw6XVbd&#10;VrK9q4OyqjLyCvK1shelj5Wx1k85qoFVAy0qUWM2eX5tBNTxW4MF0tS9fhsYGZSgU+VNAtgBCQJl&#10;qntFg3eoABcwlAnDZBaU4hsWwSVbW6ydXESXy/dK8iMy0YWweCcSM+K0urU2dQ9WCR5VoaFmvNRS&#10;gFrn0dZ6JLgUkFT9mbrbvDo++aoYTi24JdCUfFIzZM1taut+AxkiH4Ni09l36iSzV81i2p+v8sm3&#10;N/LJNzp+EfNrYWVMVk6Jdn6fvihYb15VEae63Wa3sLuSeP19kowG1PEDIr1G+sT3CMDkM9XZh+qg&#10;m38l8L+AU0BQ318Pqv/fgFIJTSUuZZqVlFXJQIHsP68RNlM1lGpavU0Si/J26pg0bQZXPkd9rrbm&#10;OCKJpX+ApoYWiopFJmeXEhCWylFDM9799nNufFzdHFstkI7jgdd1PCzgef698Tz3/j3c/OBd2prO&#10;PU8I0OTfnpp0K5//NJltB7ZgbmctwHATYKnxMsfB5TKOjqexttjFJeN1HD42l6XrvuRXyf5rdi3k&#10;2Lk9GJsd48CxrezZvwknZwvxv9Hk5mWLUqqUPlYM3qExsvJRfR3lDDSY0lfxLTX5U0lIOEFYdBCB&#10;UTE4egVo52Icu3CWY2bbOGS5gC2XvmL+iTf5fv9TvPLrLdz8jI7bxFc9MfEmHpp0I9fJdd737i1s&#10;NJ3JhYCFLD/1Np8vuZHnvtBx3TPjuEMSxns/3ixAfZldx2ay7djvTPruAXTyd+PuH6dt9Hx92gNM&#10;/vEhnp1yK7oVRl8w7/BH/LDiJaZMf4wvp33KypVbOXb0EmfPXeSC0Tl8/dyEFTJEHlVKU2cIqDt6&#10;iG/JSyE6JpBE8RAF+UXCVu0SEKpiWw2+PgC0gVbT4/IzI02Mdllzrf0U9MRrwLo6qE5bFQMoAaIO&#10;MGzvUOsYjWQVFAmtJ+MTFoKNhwsGlhZcFLNoK7LMMzSYgFh//GJ9CIwPJiU/l9oWtQtXgUkFpH6y&#10;RAFcZX1t5lEANSIgUoGktv3/t6mA1s+sKRCqAzBr69rJKagiMDIVc0cPTomxXr5tMT/NeZmZfzzA&#10;36s/w9HNUTtPUDGUqkjQDhuVoFWlSvqmmFAk81Avo4OqhlG8zLAw9IjILwHWqJqs0ZoCj8rA+kdV&#10;XaJN9EgbFqBoclupA63pX6O9TkClZJ26FVGHNAVC1cf/Ak/VUzY291JW2aQlClUFrp0KrH2W/v1U&#10;5lffVXlLNc2dmFlMQGQalo6+LF2/jYffeIQbJQDvFqa6VxjqoXfG8fKnkrkn3cBN99+igeqpNx5g&#10;yrcT+e6vqfy54je2H97OZVsLbF3sMbMxwsT0MFdMN3LFeCZnj73M0f1Pc+zIW+w9/AnLtnzOhv3z&#10;BVDncXe3w93NGjc3c4L8rUmMdic7NZyifLWPqlDYv5ScvFwKcmJoKLFjoHoZI1XP0l81icqiU2Tn&#10;xJGVm09qRp7YgEyJnRSiUqLxT3TGMWY/J0XOLTWfzGcbH+T+iRO466kJ3PH4ddx03wR01+mB8e4f&#10;j7Dq3LtMX3UHT38kyUIk483CbPe8Pp63f7idqbMe4LNfb+PDX2/kUfFot0gyeX76nTzw3i3c9eot&#10;vPzZvTwhMlj3h8H7/Hrkbaave4n3Zj7MC6JDJ02cxDcff8WvM75k2fKfOG+0l8AwF1LTRMNmpYj8&#10;SiE5OZywIAciAp3l4oWKK6u1+jcFqv+DqbRHtdY0LAY5kqtNv3K18TfodNbKjkb6mxjoVntplIRU&#10;p7bWkpaVjYefO6cuHmHv6c0cPL+Xc2YmWLr54BoSjU90Ir5xMQQkxhGRmkVGkRh2YTVV8a5u0qUC&#10;THk7TdYpZpXHEZFa10Z6JJjVUkA/6uwIdSvTa/JcHUypXw7QS8BGkYAF8p7xyVmExqVh7+Unme8k&#10;K7b8xYLVX7Nm6ywuW18hU5iqqVk+t0/JKiWH9cH6nwkZYZ6xkV4BkzogJw/6MsXP1Mpndsrv1cZG&#10;eY3aFvIPYEakj4bk9yoRKLZW53uo6VvFogpAqqpCgUObWVWgEuCpUp+6BrU+pRKG9LvyUVcRHzxE&#10;WGw23iEJNLd2S58oZtLLdn3Ck1Qnrx2SflHbxnOLS0nMLiQoLl1kVAxGFg7MWPA7d718C7eIl7r7&#10;9XECqvHiKyeIMRdPojzEjdcx9advWbRxLat2bWP1ro1s3LONsxeNMLUyF7CcxUDd2ODMTI4efoAd&#10;W3Vs3aDj8MFbOHfhAxnbGSzd+r2w21ps7C3x93ckOtyJhHArksMMyYwwIS/BkZwUb6IjvXByMSfQ&#10;y5iyjPMM1WxjrO57Bmt+oL3GhMpykf/i/yvE61SK5y6pqidXHb+Ql0hYjiW2MRtZc+kj3hBQ3P3K&#10;eO5+chw33aWvoBh/wwTemv4005a8wm+b3uC71Q/y4mc38Mhb13PfyxO459XxTJ75EJ/+9RgvfDFB&#10;u4exulH4Ax9ex1eb3mLqupd57INbeVDdi+slec8/jT5hzumP+H3XFKYteoPJnz3Cc0/cw6SnH+eP&#10;H95j08YfOXx6ORdtD0twmeAZYo9fqK1kkytE+piQHulBeV4GLY2N/6xnqSlgNTnxD6jUIKqDIBWo&#10;+lMY7TjBaNslYapERvvrBVTtEvTiCwRUNXV1pMt7+Uf4YGxxnC37/mLV1u/Yd3IVRuaGmkZ3C47E&#10;IzRBgJVAWGo6Sbml5JXWUdOgPJ3I0r4ReiTI1QyhKhbt6BT27NGf/jQ60ibBXKs/oLJfJOiQuum2&#10;OgNegm5AL2nVzRcamsQbVdWSq3bSJmeK2Q7FzN6C3Sd3s+XQeo6e2cnpi+cIjUqkrk6/zUAv1/Qs&#10;oL926QMBypi69/BwtTC0KaMt86DdRPqhRL5LswS5+AQJdI155LXKUyqWVSBVxwuoPVVNInsUe7bI&#10;z2pKWnlDtVdIAUqt1Wl3Gckq0ur9OsXQq2tv6x7WFlpPmljJmIVqU9Z6UMl300D1D1Mpdpa+r66t&#10;Jik7lZiMNIKT0nCTxHXZ0YU1uzfx6hcvcIsEyl0TxZO8O45nPtTfEufuZ+7kiddfYeW2XRwxvsLB&#10;i5fZdfIk2w4d5MwlE6wcHLB0shJwncLQ4C/27L6N9Wt0bJR25PB1mJl/hIn1XA6c/pVVm6dx/NRW&#10;XJ0uE+EvMRVqQIbfUjK8P6YwbDrlcVtJCT6E9eWtuNidoCzPhf4Gb8ZaHUUAWNBWG0pVZZlmFcqr&#10;G6ioaaa8ppFc8bbRmXHEFtrjk7Kb9aemiC+8jpsfvY4b75nArXcJSwmoxt2q46vlk1hx5ntmrn2H&#10;RQcnsebkuyzcOIWpv74kXukmHvvwJp77+g7ufOc6rn9Fx+1viyz+RMA2/ym+WPksL3x1s7xOPKi6&#10;g8kuq9/Yd+U3dp2eyYat01kyfwpzZrzP6llTOb1rDuYX12JmtYUL1ls5br6RE+absXLcR7DnKZID&#10;LpMf601dcQ6daqZLm6TQZ97/E1Rq2nxEYwdG6vW+arhLgk1VKKtKC7WOMagdThmdHI+Drx3nTPey&#10;69DvrN0ylZ37fuf8hV1YS2DbqVNRvUPwDo8lPDmD1LxSCsrrpROF5US21TV0ao8VVU3UiIxsb2li&#10;pKdBpGYNDBQx1uXHtbYVMiDLhS3thT3y5d9aBFSi1QVUqmJbzRCq4l+156tAJF5sfDIuXl6cNDbk&#10;pIDJ2sECG2dHbfpdVY5ooJIg/19QaZUgAqyx0WGRfuIfW1doW+vH6l9mrNOTa8P1XBWfpU3SCLsP&#10;qCYMpBhHHY6vbo2Tla9OH9JvDc8vLKWoTH/mRqsASyUNBTi1jT4mMUOURIwkgDRy1cEnqTkil835&#10;deUynPyC0E4X1thavt8/bKrGSX1ud1eXdmycf6I33gn+eMZFYhcYhIGtDUt3rGHS929wp8ilOySI&#10;7nl/HE9+ouNx8VWTvnqHXxYv5rD4L3OPEC6KZDxrZidANsfMyQPv4Aj8wqPw8PfFzuEQZ0+9wh5h&#10;qn3bdJw7dRMujt/g678RT6/1XL4yB6MLi3Gx3Uuo+zaSfWaQ7vIIua7qJuATaFF3g0zcQELgGWLC&#10;3SgrSaWtuYj+jhIGOtWN2qq0ihXtnlEl1eQUVoh9KCM6JQ3HIBe8EgzwjN/KrvNfcv+LN4rcE1A8&#10;fCP3PHUz4+7QcYtI3Fd+f4Af90zhg7+f4ocdz3HI+TuO285l5d5vef3LBzVfdcub0l4TML0vjP3t&#10;TTz/9fU8P/UGpvx5F69NV/feUlUoN6AzsV2BueUKDM4u4OD2X9i94gd2L56J4daFuF3cRIDDPvzc&#10;DmLruJPjJsvYfX4eJhbrCXM/RmaIFWXpUTRXldGjpt016fd/gUp5Ki3I/uuztE18asuI5hHUiULD&#10;ImsGtRnEjNxsnP0dOG+5h6PnZ7Njz5ds2/qp6PA/MDLeKSb0ovgcVzwCw/CLjCYuLYf8slpKxDsU&#10;ljZK4DVqj4UlDVr9YXtLA0OdEtS9BVpJ1WjLHMYabmRUnarbMht6c7SZMP2snJKB+oVrxQZq8VXd&#10;jysvr4SA4DCuSKCZSwb2C/QVYxytAU7NvqkaNm25Qa5HscC/oNIKg0f70faCtSzmaq18ZsOH+or7&#10;wQ7tRnfqHlN62akvvVJ3aS8rU4eXZIvcjiM9PZqMjBgyMpO1c/OKtbpCSSLV9aiTd3MFbBFx8dg4&#10;WnHJ7DQWdmc4c2EvX839lNe+exNDK1PtPmL1jS3aZ+jv2qL/TFUP2NjcSFRGMFaR5zAJPcXFQGPO&#10;uF5kh9FBflw5k+emPiHZeRx3TRa58+71PDpFQDXlBu1u9FsPHeWyvRduoUlYekWIPPfHziuIoOgU&#10;7a7wCemFWvW2f5ArDpZzuXj8DowO67C99JDIuD+JitxMTMwmYqJ2aufaxwXtI9V/IckeD5PqpCNb&#10;QFURom4E/jhN6WvJjrEgKS6YnBzx0I1VokIaUTcRbJembuGq+q68ok4SkLqhRbY2Rk7e1gTFGBGV&#10;fBgzx1n8+OdTPPjo9Tz0zE08/vYdvPfXi0xZ8Awv//Ukr8x5gkd+vJnHfrqRzdZTuRAwn6UHPuGV&#10;z2/n4Yk6nvjwep4Vdnpj2i18Oedx3p95N08Jc/+2/kXmbn2aD364m49+fBydo91OXK12YXZqNUc2&#10;/sX+pb9xetU8HA6vJ9B0D6GORwh2OYar3R7Rx0vZd3oOZ42X4edyVC7Sk/qyfDpam7WaPG1fjATW&#10;f7L1P7NR8v9/QKUHmr4SXb1G/U4sjtL28rcqm9Y11BGXHoGDnyGXrJdyynAau/dOYc/OTzi4/ycO&#10;ndrEeStbrF2dtTUhj+BwUnKKyC6sJj23kswCtb1Z7eMSbV3dQrPI0t62UsY60qDtgoDpRUYluK/W&#10;P8C1biMJbpGEV/89Y0J9P/Ea/8yuqRk9VS5UKsEbk5CIl58XvgKoyOhw0jIyBLRqDU8FqmIp9ff/&#10;voe+ae95bUiYSj6j25lrzTugw0ukZ7UAuUv6Sx35pgK8X9vtWlMjXqCkijwx3BkZCWSkhJCZ7EZm&#10;ojtZiUFkZogZz8kjN79UpGmJduBjerYY8+QUEsWUB4c5idzaJ322UkA1kbvfv4U/Ns3G1c8PdU+s&#10;8soa2jQ52S5BqAqf28guTcM13gQ7CbrzoevZItl53vEf+G79B0z6/Rke+lhMuGTme94TTzX5RjHw&#10;tzNx2jPMXrWQk5cscfCJIiBOPLAAy128mG94AtGpuaTllEqrIC4jj6DwUNydTuBk+guOl97H3eZz&#10;QgMWERG5hKiYuaSl7qFYfE9JugnFMSvJ9rmHDGcdyc7jyPHSURx0HcVhc4j1NcLT3Q6/oAiikvRn&#10;UdSI1GtpVTuFVbW9vs5Srd2Vi8dXa4VZ2QkUFARQkG9GSupezM1+YtZvj3DH/ToeePMWft73Mb8d&#10;mco7S97kqRkPcPfH1zFe5O4f+97kSuSfrD75Po9M0kkTME2/hze+uY2XP7mOd2fcyzszbuMBAdt3&#10;S55nj/EHTJtzPy9+dBc6H/vj+Nscx+XcHk6uW8Su+b9xZtUCHA9sIPTyQWKcThPreo5ghyM4mm3G&#10;4MJSThsvx93tlBjICJrqa1CH5KuZtf9lKNX+C6r/Aup/n+ub/m4M2uTCgPiBTpE0lbnEZfqLyT7M&#10;FftZHDrxIVs3v8rmdRPZtO0PDotXOGp8iWPnjnHG5Dy2Li74hEQRHJclvqBYJGGl6Gl1U4EmbSax&#10;vbGUq02J0HiRseqpXK17W0BmKgzSLvJ0EHH3gnqRa//zXdUamZoNVLNrVTUNpGekEhkhgAr3IiE+&#10;lNzcDBnQWm17jGI2vTdS0up/r02akr0jQwKiZvm8VgFYt/54AGFnraTrH1B1dnZrB5WUV1Rp98bK&#10;lWDIS3ahIPo4uRLsueEnBFjuArZEsnPyBVTFFJSWCVtVUVJWoUnEgqIs4hID8PS7wr4zG3nuq6e5&#10;c8r9LN6zBDNPI8KSg+S1JSJZ67TAq6qrIDTDE8uEfdikbeR0yHwWm0zh49X38/KvE3hs6jge/GQc&#10;9310PXdOnsCdYsTf/vYVZi76gW0H92gnLPmEJhKZmEt4Yhah8RlEJGSTlFVMen45abkCKmGssJgU&#10;AoL88Pc2w9vtEO6u6/DzXyFJYD4RUTMlKawhL8eU0lw3KtONKAz9kFRHHfHWOhLsdaS5P0qqz3LC&#10;vK/g4GiJ4eUrHDorjGpsjr27PxFJGdrCviraVmOmlkbUor5aP1UnUlXXZIvnCqekyJHwsGMcPPQn&#10;H385mVufvpU3Zz7LR4te5YXvHuKhj27hfmFk3YM6npJ+22H2FUuOPq3NBD723gRe+vJOXv7iHh5/&#10;SxKMSMFnPxJ/OUV+//lN/LnxGT759R7t3ly6AIfz+Fmewc3gCBe2rP3/kPUX4Fkd3fc/HKi7U0op&#10;WlyKuzsUd3d3d/fgBA0hxAPE3d3d3d2IEJwW+nn3nLT/7/O73j7XPHeI3uecWXutNbNnbw4tmcux&#10;RTMx2LkW/7tnSHE2JN3dhCTnu4Ra62JrvI9bd7fz0OY6MbHhWoq+mhRqqVZNov8m5v+O/51kCnj/&#10;72hgBQUqdUOeCI3nFGeTlB1OUKwxD103oas3gv37O7Bra1fWbxzEpkNb2Hz8ICu3LGHTjsXs3LeJ&#10;M5fPYebggltwHMFxOcSkFhOfXkxKRj55mWlUZ4fypsBamMpYvFSITPK6hsWT938pGv3/e89qKVu9&#10;JyUBCwsKiY8OIMzHlHAvfWICLUhLDNbOL6lOfer6/1ug+c9XqaHdD23BQiTxe5HG8vH/XrtazldH&#10;alQtBdUrWcuQqCgjPz+b7NQYsiL0yfCYRKL9N/IcBpAccJ6EKA+SEhO0KJ2Vl09habmMCvFgxQLI&#10;fAFXGuHhATy2s2DF3uU0GfY9M3YP5LTpCozdTxEQ5UJSWhxxKQl4hLlwy+UwF30Wci1oJoesRjP9&#10;aAu6ztGh9XgdYalGfNdHhx96f8XvozrRbWw/5q5bxvbD+7l08xZO7n4ERiRpBxZD41IJFikeLiM+&#10;KVM8TZ6AKpeIuAyCo1LFKyfjHxKJp6+b/NxdYf2DOLkux8N7Hj4B6wkPu0VmSiAVufFUCrgyvGcS&#10;ZvkjoY9+I9Z5JbH+9wgJdsVdwGlpbcstQ0u27TvB7BXrOal3V7xUAa8ETGouafNJrIiSt2qh6kl1&#10;ucj0YvGWuRQXJRAT5Y/VY2vOXDjP3JUzaNHrWy1H8Iu2wkg9PuKX7o34sJnIPQFZl0kf03dmIwbM&#10;+YD2I7+kxaAvaCK+6ut2at9Ohz/GfKEt3LQdrENLAZ7KqtBxt7qO3YNzPLiwnyt713NqzSLOLp+H&#10;xdHtJNjcpiTcjspoF0pC1YUaasAyMzwo3uIKgeGBItcqZFL9x1LKnP+/bNQwedS+itrobFi6VkN9&#10;3LDsrDxVQ40KldFeXl1FTkk2qXkxBCdYil7fIz5qAadOjRNgjWT7jlECrMksE70/e/FEFiwex+p1&#10;MiGOb0XfXF/koDvuAaHiM2IJlQceERlPdFQkGUnhVMjvfPkkn/dv6+R9qSDw/wLpf4fK6FAbyKrQ&#10;SkZaEnGhDsT6XCPWZS9xnqfIS3ShvDAdlTH9/Lnyk2qx4r/r+o+1lPxT90L9TpUqKR9r2Q5KYqp0&#10;G/XgVVRVtSdeasBSZ3bKSospykolL0L8kFs/kqx0xLR/QIrnCpLDbUhJVN0hM0jLUkyl+vqWyCgW&#10;Vi4lRyReUnIawaGhXDG8wPQdQ9h9ezy6Ngu467YOfafdGNid5rLhCVYemMKK833YYtaHXZb9WHpB&#10;fMHSD+k+VYeuk8V0D/9ADHojfujclJmrV7Hn7CV09Y3Fm9hj7eSJl18oYQIiddgyKi6WyOhwomLC&#10;te6M8eJD49NEjotqiJERkSKsFZ+BT2iUqApbHJz1cHU9jp/vMfFWF+QZOQtTF4o3r6H+SRmlmQEk&#10;+Jwmyv0I0f4PiI0MFIaW3yt/K1Wkb5b4TlX5dsfBQ0xauBj/sBiZh2rfT+67DFXWQaWIqdxLVRtD&#10;lXjQFsRUuWy5VylJaeLlwjAxtWTO0oU0+uZD7QDjtFW9WXdkGH2n/MBXIgO/FgCNWv4Z0zZ/RdeJ&#10;X/FjL2Ht9o34+LfGWtrW7wM/Fcn3Hb0mNNWybr5r2xgdT+fr2D7UxeDqHnT3reL85hUY7N1CwD1d&#10;ioKsqEn25llGEPWpAZRG2pHkcgObBwe5duegyDNHiZAFvJAJocDxH7D+G2rFT+2NqGj8+pU6Yq6a&#10;nzUMFUkaANaw0alJrfrnlFaVkVMkkS4zDN8oM6y9jnHfYiuXLouG113OubNrOX18Lbv2LGH1+sUs&#10;XDKZrVtncvTYcm7cOoiZ5VVsbY1wc7HDx9uTwKBAIqNiSc9Q7SXFX6n3Kjf9v41SNdkbJrxMdvlA&#10;O9cjgFMndtUBwzyJ/gnRoSSEWJMapEeK1wFSfU5RkuJMXUW2yL8quf5n2mZvQ7ZGwybrX5pPUyyl&#10;fq+SllpWrAz10gAqlfGg5KXyA88FWApU9XUvtPSm4vx0CpOcKY48QaH/GNKcW5Hqvoy0MHkfidGa&#10;/EsQTxWTmEpEfJK2z6TqQBSVCdMJayWmpGNub86eK+s4ZbqGS7ZruOK4gAOGw1l5ujMzt7ej5/QP&#10;Gbv5M+ae/ZlZx5oyYuXn9J7SmN5TBVgTP+T79jJxWjSi78iBbDsiSsbMFmuPUFz8IgkQqRcenSAg&#10;ihBPFEhchKMEHmMZFsIEvtqCU2KmyPBMlRFTTGSigCo2Q6tl7u7noy1e+Pk+IlokbVSEK+lpidTV&#10;PBNgqKMqL7X2QqlxocSGi2eODCA6Joa4+BTxSXlUPqnT7ptSCUHhISzZsBk33yC55w339b3c/1cS&#10;oGtrqnhe+6RBSalg9/a9FsTUPmRWdgFJwqixMakiRQOZNmc5H/30KfuuLuSh3wHWHx1C056NGLzw&#10;F1ac6MjCvW3knnysgezT1o1orA46/qIYq7Gw1LeMX9ydpbt60XPs1+h4e93A3uYSBjf2cHaPTNqt&#10;KzE/tY9Em7vCUM4CqGDe5MfyOjeaJ7GupLgI7d/fz+WrW3hgdVdkSKK2AvNWmXXNTzRE5v9q9v0t&#10;k+z1y6eoptDa8W2ZgP8LKhXdG5aSX2n7SoUSpdOyUyW6BeMfZY2T3z1MrHS5pX8Uff1TMs5w7fop&#10;Ll6+yNkr+qzcuIF1a0Xj753O5YtLMbq9ChvDXbg+vISPsynBgX5a/mKeqtdeq0o0q9XJf+e3/J82&#10;hFFVMq8CkpbeJNeiZVWXVZEtbJAp/ikr0Z+cBEcKE20pT/egVnT6i7onEiyea2lWGpA0QKkFG/Wq&#10;UpIEWH81sLZK1vrvPwUwBTiV0vREFROtrRFA1ct4pp17eiKTprQ4n7L8BMqzA6lMdaAoWo+0oJuk&#10;RnuK6U4VlsrXTlbHpWQQKhFbAUydP1IFXdR2gIrkoTHRuAa64Bj0EHPP65wxWsGKM52Ysqcx4zfr&#10;MHbNh8ze8wNLTjVl0tav6DBCh46DPmTgtM/pMeZTvvnxY7747hPG/jmNDftOc+uRM84BMVpeZHBk&#10;ItFxicRFScAJNiUpYA2JPgOJ9xlKQtAxEmMDZW7kkCLeNjG9hGgBVXBkKj4hMfiHhhMcFkhERABJ&#10;CeIdU+I16VojoFKrwGqBSHm+5NQ0Lc8zMiaesMhYQsQ7xSSkUVIhbPb8tZZJEi1fv2FoLvejUHuu&#10;KptH3fen4qNL4u2oyYsWUKlaGApwDSuf6mS6+v0VlbXa36wsrxVFk8q4mbOZt20i1sHH2HfpTz77&#10;TYeef/7GrhsjWX+qB+MW/yzS8EN0mqiCQMJIP4jU+0qHb9s2oveEn1m8vTcj5zQVpvLUw9bqPLcv&#10;b+X8nmWcU4sUp/eT4WJEdbw7z7IieVOUzKuCRKrUxPKzIvDRNW7o7eG28TlCo7yEAXJEz9bJxbzS&#10;fIrmVd690rIJ3r2u5vXzSonAVQKqWo2O/5N/mhyUSa7ko2IQtaReUCzULL4gNiVaDG+AGGAP7CSq&#10;mVoZYWxxH9OHZlhY2eLsFSVRM5WjugasWDGXndsncfncNIyuTsVWfwmej44T4GYmUTCC9KwiistU&#10;3pgAWe3VyA3+D1ANrNqQgaEq8ap6A5VV6qRutbbPVZBfQGGePKCCLEoLMqgqy+VZTYnWPvXVC9Xs&#10;WpUZEKCqJXWV1yeg0vL8Xlfy/rX4NrVIIX9D/ppWUakBVOrB/029avim2ppWllEngelp3VMZdSI5&#10;a6ioeCIPu5Ty4hzKctMpzYonOyVUpGiitmysqiblCYhyClSzbjHjxSUySdTycp2A9BlVVWq/rozc&#10;3EKSUpPxC/Pm+oPTEnH7MGZjY0av12H2jq/ZeK4dGy+2Zu7eH+kyWmWh69BpjMp1+5C+o8SY9/+J&#10;lh1b8MfwoWw+eZxrJg955BqAV1C0sEQkUWHOJAbsIsmjOSluIlNddUjy7kpqxA2RWEmkZKnnWSo+&#10;rpCoWPFWodGEhEeJH48UbxhDemoimVnKH6pnVK0dqVAlmrPzS4WFM8SLJeITHIOrd7CMQLwDRV4m&#10;Z0rwrULVXLRz9eShvSf1T1WytoBKAtibl+8pizUly74b1bEHeSM+/Y3MSXXeTwXzp0/VoUlVBu25&#10;BLI31MjH6hTDyQt36DKqM4dvz2f7ubE07fwRjb5vzNiV7Vhz8g8OXB3Oql1dhMEbgPXB9+KhPviA&#10;j77T4dfujRk0/Wf6T/4RHQUoY4MjXDiygrNbFnB2zWIendhLmv09KkXnPs2M4lVxGs+LM8Tsp1CS&#10;HEtcgDuWlje5b3YFH/9HFORF8rJOvMrrCgFSlZbjx5syeF3K+1elvHlezgvRyg1Jnf95joahIrxK&#10;I3parxpNP0E1g8uXCZJVIJFYbnaUmHLvkBDsPbywdha/5BdCUKR4nLRSwpMq5YZGcmDfAfbumMHV&#10;czMx1ZuHo/F6fOwE8L4OJCeJNymsoOyJ6sWrcvTU329gVDW5NW8j70kVpUlOyRapmEhaejY5uQWo&#10;QvlF6sBgWQnVT8p5WqPOP9VpGSBvXwmgVHNwbV9Ofp+8ajl9b1X2dxn/PEvl/Ysc/nlbLwGmIS9P&#10;3KZ2Nkx9/JcwdH1tNU+Kc6kozKCyNEcAWyxAkr9XquqKVwtAnmqnY6sEYGUlcl9yGqrTqkx6VRWp&#10;urZeO65fVSUTRFi+Vu7hU1ECKhNfFXRRaWOqhp5W8D8thccO5szZOIpu0xrTY54OI1d9zKozLdl4&#10;qQNLjrRi0sYmjFv7MwPmfcIg+fpgMefDZ39J9/7f0bLbT+Ib+rN8914u6j/G0TMS3+AwQgOtifVa&#10;SILLx6QKqNRI8PiYlCABWlw4SXIv03PE9+WL78srkKCQQVxMJNGR/iTFB2sNy9My0sjQelaVakU9&#10;84sqSBXpqJocePiFC5iCsHH1wsDCCjNre/FkftrfdvX0Qc/QmGD5vnci7RSq/hYV8Ew1s3BfRb61&#10;DpXeLXiRby+BWyVtK28vSuSF2hOt05iqvFJ8rMyN9IwStu4/RbPuTVh/fAJ7rk5i2LymNO/1IQPm&#10;f8uc/a1FRo/nrsN0Zm74jU+bCVt9J6D6WGVkNOLbdo3ke3VoPfAzdO7fPsC5Q6vYt2IqR5bNRHft&#10;Uh4LqGItrlAQaMWTtAjqCzOpLyugtrSQ0vw8EuKicHS14bGdEYGBtuRmBVNflcS7Z0n88zKuobn2&#10;63wBVZEArYS3L0TXvlAySaKFTDA1qRsWLWSCC0u9FFlYW10hOrpMJoHQskRqVRK6WCaTSjtRNcLD&#10;olNExycSm5RLRm4FOYXVZOTVEBlXgJlEzwund3BTdyUWt9biYrYXP/trRAZ6kCqyKCe/nNIKNeFU&#10;1oLyePIe/mrIhXv9SryTSK/S0jJCQyNwdnYkOCRUAJYs0Ut12KiQSauaiUtQeF6vXYfyhw2d9uX9&#10;K4YSj6YVFBV2fv/2KbzI5X1dqNwPuReqOZ4ED6UANWZU56HUIojo/KdVpVTlxlGa7klJqjMl6YEU&#10;ZcZSkJNJhbwfdcixVthL1VBU5crUeS91IliVhlb7Y6rQvlbeWGXhP3vOy2dP5V4KqORVlcdWJci0&#10;nsKVlRL5s3D2fsTEZf1oP1GH3vM+pP/8Rvy57QuWnW7Pmgs92H5jCIfuj2TblV5MXvsT41d8x9xN&#10;LViytTczV49jyc7NnL5jxD0rb5HlcfiHxRMe7E2MxzbiHL8iyVlYSjGVV2tSQnVJjIsQMGeRmVuk&#10;bW2opfzc7DQSYwKJDnhMrL85sao3c1yIACuDAmGLouKG829qLy4kPA4v/2AJpIE4+fhx28SUwxfO&#10;cln/NjeM7nP8ii56Dx5oy+kNHVWUCoHK3GSSzQZR+FiHMnlPJaGrqC0pEGmp8iZVgvVf8ryfEBae&#10;LKrHG0MLFw6fuUaztu1p0vE7dl+Zg+7Dhaw9M4C5e9ow70ArLXN985XeHDUYw+rD7eky9At+aP85&#10;n//6IY2+a8Q3bT6kVf/GtBn6MTondq9iw5xxrP9zJAfnTuWCMJX5kW0E3DtFmrspxQkhVOVkUScG&#10;uFYmV7mYYdWxzjtApFmAGFIxk4X5MdRVJvB3bRj/PPUXYMUIU+XJKBFQVfLX66cCIJVtIZFCXbj4&#10;DE3+vXnBm2fCAOWpPFHysiRfgFWlycAnMpEqJJoUiT/IEWCp4iKqBFZmntpfEZlY0tBZLyWjGC+R&#10;BZam+pjLe7Y2Ooqr5Vl8HO4RFuAlfiqF1AyRcPIztfXCiBKlVEOEpzIJ1cRUpdhUXbc0+T5/Fwe8&#10;HM1FMgaTlZlOiUjRysoqTYOrc1Hq2IvqCP9GFWB5rQ5YKvn3XK5FLdQoHyUeSu1DvSjgfX0s755n&#10;yPWLFFQspgKp/J+2haBWOmXi15WkU530mNKQ5RR4jSffbzW54YbkiPQtKSyQvy0yRYCljndone/F&#10;Ez6Va1CpTCqL45V4D1V8RJXbfvm8mjdPy3hVVyBer4T6GvGQ2lKyqvNQSlpOInaeRkxbN4jx65oz&#10;e1tbRi3+hoELdZi66zu2XuuHnv089Jzmc8ZyMpPXN2fAzC9YcbAHh27M57b1HczcvHAJTcAnOpuI&#10;5CJRC0VEia+K8DUixnU2CW79SPGeSFrwUVLiJKClpYv0LpQgqMq2VWigyhFQJYXbE+a0Db9H4wi0&#10;mUOk521S4tWBWHUKokqYtYxEkXhhkXGERcURHqvkawymNvZsO76PBVvnsXDHPCYsn8xNU7Ep1c+0&#10;+aSkvGovWpKWRLjBRJKMviLfuTM5vnvJTYrQFjdUEFKLQqr68gMTB/oNn8jnPzbhg58+FXDo8OXv&#10;HzJtc1926o1n8+WhrDjeiRk7mrDwUAfWnu/L9C0tGDLzR3qP/5IOg7+nWadv+LrFB3wjvqrtkM9o&#10;N+JTdKYP6sf0vj1ZMXwQe6dP5PTSOVzbsJRHp3YQZnmX1AAP8pMTqSgqFBlSRbHIj5SUNOJUzbqU&#10;VLKz00UeZQnlZgqoJDLXh0qkjhMJlC2MVSaTrMFrKUD91/O2IT1J/v2qUvyaO3UpltTnhUvkrpCJ&#10;o5JrJcLKq8ptKxDZo5JGM8VHZOap49PVYlSfynhGUelTiYKVxMSlE+gfgKvDI5xt7uFqew8PJwv8&#10;fb0kGkURG5dCdl6Z/Eyt6PZa8gVgecVqBahIomQS0eExBLmY4GK8lwCHG2K+xTuK9CwtUqASr/P0&#10;qUhXAdFrCQIy3qrFiee1vJWA8Fd9FX+9lI9fPxMfJeASsL17VaPJ3vfqVYCmLdqILFELIgpU6hT1&#10;0yoJUlk+VIauJMfhMzItJMI/EgklkzMr0kGknjqrVa3VpG8o0KnOhSkTrxZ2lAcULyo+ULUZevHs&#10;CW/qinj3JIm/q3x5q1VJCqRGgl1pfoIwQCpJwoC+4S5cN7vG8TuHOHlnPxuOLGeIqmW4pSnrLvfk&#10;iu0srjrM45jJNMavak7TnjrM2PQHZ012Ye5pj0dUAmEpeSTlPSG7pJ70gieEJ2YSJMweHWRLSrgF&#10;abFOpCaFa7mK6fLMckV65wtQisuqNFBlqz0yX118Tbtgd0MHhxuN8DHrS0KQAdlZqRLgVN2QAiJj&#10;EvAPDic0Il6Aq/a6kjC3c2LP6QOMWNCLrn825deBP7H77AmR6mIxhIG0FVUJMPmpmUTYXiH64VbS&#10;PS+SEWpHhtgIJYW1s3oSpPJkLpkIQ/3Rf4SWVKs2fH/u1Uh+ZyNaDvlAfv8XjFjxLZM3iq8cK9Ju&#10;wMeMWdOc3tO+4JNfdfit74f83O1D8VMfaI3Iv2nTWKTfj3QbLZ6qd9OfGdexPYsG9GPrpLHsmzGJ&#10;Q7OmcG7lPMxOHMLbxIQo7wAyklPJzckTDSyaOD6ZDLlpBYX5WhSsqa3k2dNKXtcV8vZpisgekX8v&#10;Ve3zatG6DWeWVNMBlVyrhsr705bg67J4narP6ywbXlcXSrRVp14bDhSq4o/aSVox2llZuVqKTWFR&#10;w5F41a60qualgO6l6O9a0cOlRMek4Ovvh6e7PHw3G9zl1dPLDU/R3d7CZBHR4sO01JlcYlKKiY7P&#10;xNXJgYfGergYncbh0lDsLvYl0PoUcRG+wlRZ4qeK5EGozhLCVEr6CVO9eSlRUSbx+9pM3leF8r4i&#10;hHe16fz1olZbpFAB5J3Iwvdy3e/U6p+6XrXaJ0MrPSAPXq1G1YmHqkk0oNSrG5lWOqSYNSLGSIdY&#10;y99I8rlGepKqD1KuLZr8H6jk3migkqFk80sBmXioV0+LeV8dyz/ld3hfMI+/MwfzMnUm1YnXKU72&#10;pjAnnpy8LK2oTIZqw1NcSZbcy3iR1ep82vbLG1hyvhM77w5k561xInd60mv6V/zc80M6j/6NjWdX&#10;c9/VCm+R4Ik5ZeSISsgpqSMpt5zA2Ey8Q6MIiVYtSFXyb7Z44XxSc0rJEW+kyhkUltZoGfYaqJJC&#10;iHJZhce9j7DR08Fahovht4S57CUxOkjAmExsQixefr7YO7tg5+KNu0+4ACwaWxd3jpw7ypBZPWg2&#10;+DO+6KzDpOXzSZDnqlaf1X7n8xcvKBB2jA4NIjbIn7S4GPKzJEAJ+2k12kWdqFSmtMxCHtn6sGnH&#10;MVr90Z6vOn5Ai2Ef8eugxvzcuxE/qkOZ4pFaCMg+bSWg+1GHH1S71z46fNJS9bNShzfFU6kjMF/q&#10;8E3rL2g38Ff6TmqDTr9mzRjRujUz/+jOquGD2ThmBJvGDGfV0IFsmTQL47M3CXENIDUhjayMLJIS&#10;RRPLx2pVSfmf2hrV1U60vMip50+reSkR869nqvClAlRDpoVakWnILpChrbgpTyMTrjaHd2UR/F2X&#10;p8kqzXOpPS2JOnUykYrE02QmR5GTnkhxcZHGGqrsl2qcrKTck9pXFJbVaR4rXm5scEgEPn6eePu5&#10;4unjgoe7K/b2Ttw3McfY/BHmVo48dvLBwT0Es8ePOHdiPZcOjhe5+wcP9+jgKZ4iJciGorxM8SEV&#10;qNoVai9EeZOXLxuO4b8VYL1/VsQ/T7x4n7uDd1kreF/pKmxVKSBqSBLWDmlqjKx0vvJRDdev/q0Y&#10;+vVr8USl2dTEG1DhPZBMG2EpUx2iDHQIf9CEaKcjxEcFSxAroqy84ejHfyeYVcVg1cvrhbwXtSCh&#10;ejq9rs6Cckfe508UQDXm7zQdnsd/TF38JirFp1WV5Il8rNHKHaiTs6oykeqR+0peK588IyA6gV1X&#10;VzF9b3Mmbv2F7lO/oNVwHYnOH8hk+5je07tyyeIWLuGxxGQUkpJTTlJWKSGJuTxyD8XKPYCIxHRh&#10;JLXQJIATWZ6UWSrfpzajKzV1oWoZqrSurIRAwu1n466vg/0dGQaf4f1oJGEeF4gKcSciMhg/UUeO&#10;rg5Y2dhgI8/Pxy+YCJGBwSHhPDAzZsG6ObQa2IxOI7thKM9RlUtQeadqEULV4lAly5OErdQmcVFR&#10;uTzDepF8KkFaZLQoIFViIVMCQnhkGqYPndmwdy89pnSh5cjP+aZLIz5v04ifuzfmh446fKrqWrSU&#10;jzurzzUShmqkAeu3AR/RbvjnfN9BgPWtDp83/5QWPb+hy8im6PRq+gsDf/2VqV06saR/H1YM7sfi&#10;Pr2Z1qUPx1bvxt/Wi8z4dJngJZSr4ijyqmralYmBV+0k1d6K2rFWMkTV535WJ5LueY3IPrXJKpNM&#10;AKQBSsD031AgU8fI/34pwHv+hL+1VTQ1CWXiyaRT9SrUcfTC9FjSwxwoSovgSWWZyDC1l9PgKdRK&#10;ngJVcXm9BqqE5By56WHCVt74BvngGeiFq7cn1k7uXLpjyMHjx9l7eB+7jh5i37Hj7DmwmRP7ZqB3&#10;oBcGuxtjd+JLEl2OUyWGvr6uBtV7VrGmujZVlqphX01tAYhnei6gqnrAu8wmvE/+nH9K7vPuZYWA&#10;6rUGnP+CyP8O7boVqOR3qIKjNaUip1M8KAs9RK5LR5IsPiPK9HsiLccQ5iATLEx8nSrIKRNVLUwo&#10;QGnVhSSYqE1ptVGuzqCpoy0vyhL5p/g+ZLeBTB3+EVC9SviYp2n7qSlKlWdSJ9egVj7fyvtXK2Aq&#10;m0OBu6E7i5LWV43vMGRpM7pO16HjeB0B1kd0+/MTvpOI3GrI1+y7thtzb2H/qEiCRfJ5R6WgZ2HH&#10;tjOXMbZ3Jz1HlSJT5cNUXfgXpGaXERKTLuogl9RM1fmxSOZNAckxvoQ67iDg4WC8LfviJ54q1P08&#10;kcF2REX5CagC8fZ1xdXdkcDgYBLik8SH5YoHEkBm5RATFYORyT3Wbl3G+atXyJLAo4JLQyUplUf6&#10;j9yvZ8KYxcJGIt8laKgAogFO7r1asle9g3MLq0X5VJMuFsDc2onpG2bSZuT3fP67YqLG4o8+pc3A&#10;D4WNdGj6h0pD+khLQ/ptQGN+H9WIdqM+oMOoz+Vzn/CJeKpGTYW9OjXipy4fotPxm2/o90tTpnXt&#10;zFIFqoG9WdCzL7tnrxXD70KymMSivCKqq2qplzdbK9Spjl+rLGcFKJUJ8V9ZYbXHoob6uGFhQpnH&#10;/xdQDaD6Ryvw0lCfQUkk9bn/VsfU1/7iRX0tRanhZIc7UCXyRbGgkjxq81ZLaVL1F+reSGSUG5hd&#10;IZEsBTdvdzx9XQgMD8I/MhovVRXJxZ+z+lYs3LCREZMH0nNUT8bPHM+2ncu5dHold09MweBgM9z0&#10;RpAuLPVE1eIQD6WklQait/+XVtUwXmksTI0T73K68S7tQyi5x7sX4q1UFoUCkfaAG8CkgUyBSYKF&#10;+j2KkbXtg8oqyvPSKYj3INf/LOmOm0h03UWC9y0ifJyIEpOudv1LSlW54QZQqWCi9lZUyS/VTE3V&#10;BKkoL6G2KIE3+QLsrJ68T9XhXZKAKu436rP0qX1SJtci7/+tvA9VbltlHajVVwliKrdRyUp1Sva6&#10;0X0Gzm1J3zlfMGzxT4xe8TOT1v1Kz8lf8vvQz9lydhH6Ttew8DHh+mM9dl7bRK8ZvZm1cT2OAREU&#10;CaO+lmeipLsq1KPaAKm9rAB5BlHxKVrHEdUFMT42jEh/KyK87hHmc4dwPxMigt2JjAohWmRfvIyw&#10;iCCCQwNJz8wUNVSleWxVtEcF8fIyAWtIEHfv6WHx6JFIzixtXsjN/jcj5h/53tdkCqjjkvJkfjRs&#10;/GqHRuXr6l5k5ZZpx4OUN1e+NSUjm20nd9FykICqnQ5ftmssLPQ1HUd9Rot+jWkigaVJt8Z8K6D5&#10;or0OrYd/SM/pH/DHpE/5Sb72cYvGfNi8kZa+1KSzgKrDt9/Qv9kvzOreTQDVn1Uy1gwbzY195wh0&#10;C0H1MKpUBu+ZOlWrDvGpVbNnmiRS5l1JNbUapk6QPq2tlqFKP4uhV1JIHt7/pQM1jIaMCzXZ/ptw&#10;avL9X3aD+vpbYThVe72yUG5qTgL1T0o1xmhgCxVlxZAKkGtloil/lSPG2dc/CgsrCxy97AiTB5db&#10;lEd+WT4Wbv7s13Ok77Q5Ekl+4ocurRg/ewYHjh/gzp3zmN8+hrnuYjwMtpMS5kmZ6P56ub6G6kMN&#10;h/kUINTQ3q9EPJVl/s+rDN6Xn+Pv3I28rwnk79dP5XsUS8n3yet/P6PGGwkwKlVG1f6rl0Ck7t9T&#10;YXUFrMLsdNJj/EkMcSUxwouU+HhtISgpRfWQUntkDUylVgDV6pVWb04mcFFpw/mh0tISKgsyqM31&#10;5FXWId6mDudFWh+eJW+mJttfglyt3Lf/7rUECbl3ypM9e/Wap3JPS2tqCReJfc5wMwv29mDuzp6s&#10;ONqblUf6sO3iYHZeGsy8rX+w+8p0rlpvQ896Ewv2daf7rEa0GvU1u8+fJTg2g6Kyp/9f4UtVpMU7&#10;OIQHqkiPf5CAJUUAlUtaRg6JSSniyROJl+uMjY4iMkL1lgojNCqc+MQUzT+npaXI9Sdp+2tqnqks&#10;CDVUsK6ROZaSmsZDkX0GIutTM/LlGakJpIK3CmbveP7ybw00geGp2vk6rYAO8ty0+fVefHkN4dGZ&#10;wp6qjF2Fdv7q6OWz/NLnay3f70sBzo/dxV/1F6bqqWpUiGdSCbTiqX7pIV6q24f0n/UVwxZ8R2uR&#10;gR81F3YTYH3VWiRih8/R6fzdDwz4pRmzunVl+cB+rB46gC3jJnDnoC4hnhFaj58XQunKBGopRfIw&#10;lLdouFA10SWivxK/UV+DaoZcX10pAHimgeq9Bqr/Y6qG6P3v678RXH2sfY/6nGbm/5FJ+JdMPvFN&#10;ajVQZJ8GXmEnlX2hZIt2TEQ+bkhVeaGd9lXVaM0fW2PvYSORKF7+XiWVdX5YeJmz87of3/Uawacd&#10;JBJPm8Tmg/u4cP0Cxmb3sH10F9sH53Ezu0yEnxM5WRmal1J1vhWw/kun+g9Ufys2Upu8b56KDMzj&#10;n6dZvH9dJUASZlbXpPyiApL8nLpH/0ljVWOwXtuQVR051E5+vfjRpyKrK7XFn/iEBAFTJtmi9QtU&#10;/UH5fLqASi1Fl5VXavsqZWU1MiGqyMor11Y9C/IbjrYUFxdSVpBMdV4gL/Lcqc9z5kluCE+KVb1y&#10;teSvJHjDhFPAr5PPZYqED06NwjvRnoe+pzlrNp4zJuM5cGcye/TGcvL+JK5bz+K+63wB0nxu2K4S&#10;ptrIVYtFzN7RhjYiEf+Y2p7zd+7jpfYP0/K1hYmMnDLsPLzYeHAzR3XP4REQRmJ6lkz+XBJTsmXk&#10;yveozeBiDWixsSkCqmgtbSkuLlZbVlcLRAWFapFIHedQXlspBuUD34hKUodGU3F0csbV01dbzPq/&#10;qlMN8+jN2/fkFdXgG5hMYlohrxXoVD6L9nW1QvgXkZGpOHuFExGfrZ1QXrBlsTBRY77poMMXAiDF&#10;SMo3/SAg+nXAJ7Qc8Cm9J37HmPlNaClysHXfTxklcrnfdNUv+GN+7NiI7+Rnf+nwHTq/f/0t3QRY&#10;E9u3Z9mAfqwdPoBtE8Zza+8Z4oMTRV48ETn0b3MBmcz/ySE11MTRhkTh10+f8KIil+flGbypK9E6&#10;VCgAqOTUBjA1jIaI2TC0iao+pz3whq9pO94v1UKFyMxKAdUTAbVazlZ/T8vNa5B/KkdPLS0rOn8q&#10;AFCrTO6+Ydi5OxCZ4EPZE4l+CRe5Y72by4+tWHXsGJNWzmPuurkc093LfeNrODhZ4C7f7+lkjZuN&#10;OW52jwkJ8iUjPVUebIm2EKMWKtTEVABRFZfUxvU7tXKpVvfeyPhbpWapUtgSLP6NlGriqu9XUVYV&#10;tHmmmEnApPbflJRTJYNVbmGV6P3c/DJtssUnZpMh5l8xUFnlc5ElzzTgpIgEzMqXiZitVu+ySUrL&#10;lOvL0kqo5Qi4iiWglFfWU1X5RCtp8EyY55lE83qRywq4aiI2BAR1f1Vxmn94JkBPSE/nkuVpzj1e&#10;ygPPRVy1GccNu5kYe67HyGUzTsH78I4+jGvkbmxCN2Dqs12k31HuO+xh66nJjFnWjokrR3D8mkhC&#10;5yAc/aKxsHdl66EdDJ7em14TerJh/14t1y8hVcCUlk10XAZxcp1FEiBULb+ikgqSkrOJjUsgKjpC&#10;QBWnJTCrvUFlMZQqaijiquab2pt7oaVuJcZHExjgS1JSkiYNVaAWRDWARrvG9+KlXhIakU1Kepk2&#10;TxSY1NfVAVllV7Kzijh+/jqrd2xi9pp5/NavCV8LKL5sraMdA2kx6Cvm7BjE6GVdGTRXrnV1d6au&#10;7sHSnT0YPuNLfhDgKYnYf/aP9J7yLa0GCiA76dB5cGt0mn3+OW2++obhbX5nbo8/WDtiAJvGjuTa&#10;zkMkBsWKnxKzVyGR+3lDitH/gkpJowZwyYR7XsPbqixeFATzqjiMtzUlvFYyUPNWDdH7Pyn1v6D6&#10;368pgKqIriZyZUW5dgNVzXElm7Q9Gbk5yggrQ6xlRiiQywRXr/XP35KeV4VrUCK+celEZSUTkuaB&#10;e8RjHvrf5+qj6+y7tJFD5zZyx/As9o7mIhl9JJoF4uPni5uLE/a2Ildc7AkNCSA+LkZkSKqW6KkW&#10;ZZRkUz5LM/tyTVqtPvGMqgzx//dM/81GV9em2Fztb6kipApcKmVIKzhaI0ylEmlrX5BfXEOs6P7g&#10;yHTCY3PEB1RRWvFM/NILkbUvJdrWEp2cSYBMOK8wF9yDnXAL8MdLJmpEYg7Z+VXiq1RdP9Uv941I&#10;YgGzBJ6GcmkSoET2qSD13/1WQy1SqFLKmeKTdU3PsercCM4/nMwlW1EnTnPwjTohfuihANWbqmpf&#10;kvNN8Iw7jlXAIWwDruHofw1j65PoGR3m6KVtbD26nRNXb8i4zsxVc2jS5UttCbr7qCFsOXwed/Fb&#10;KocvMi5F2ChegJVORZXq5/RCq+NXKEqouERVG1blt0spKS6T+6QSjBuO/v+XtaJOALyUQFFZnEGi&#10;yOWwEB9NSipQqetqUDsqgKta+++0BayAMLU8XyByULywpiRU6fB/tJXjrMx81m3fqlWrVUc+Gsn4&#10;tKWqtd7QCaTHpOYcf7CSrRdnMXXzUDacm8aM9X0YMqOVgKsZnYZ+qq0Kth/zpfirn+k1tbl4sKb0&#10;Gt9FQPXF57T8+ju6N2nGuHa/s2hAD9aMHMy17XsJd/cnS6RJaZEqSywSTy5SW1bWJlUDQNRSpmKR&#10;tyoTuC6f18UBPM+2EXDJa1WBFi0b0kMaVtC0n5Ob8L+AagCTmhwSdcvLKSzIpbggT5iiXCajiliq&#10;51LDqlfVE2VYVeUjAbP8LpXurzGDTKTCypdEZTwhKPkJ4VllZNVm4BR5F6eI+9x3uc9Zg33cND6G&#10;tdMdPH1tCAz11xp7u3n689jWBfOHj7GxssTbw0kr5hgbE0VCQhLp6ZkisUrk/alNYPWw1T1oWD6X&#10;Z/kvoP6TIOr9KAZ9qYFKjVoBlurbWyfXUS1ytayyjpzCSiLjc0SCRGPtGolnSJpIMongNc95UifX&#10;WfuSYjHScRLlnQP8uG1ziYsm57FwdcInXAx9qsoSEbCKilD3RmXWv1VRWlvSl/clgfn9v/dGA5S6&#10;1ypwyfNSezXKr117dIvJO/qy/EQPTpiP5Z7zPMKTrlLzNEokf6ZcQyZlNSKRUs3wjTTAL8yEsBhL&#10;giPM8fA3x9j2Dqf1TrFX/OmyzQvoNa69+I5P+FAmZcd+vTh49iJWTl74h0Tg7R+Ml18w4THJ/9Yh&#10;lGcuQUrrgSbPVSkO5dufakmuEowleKn7qCyEBqwXNbyuyuBpri95sdYi1a1xdXElMlbYSphfBVZV&#10;w1BVkyqTQJOaW6K1oL0g8jRPZPPT+tdUVdUKu5cSFZfMI2tjhk3uqnUCUU0YVDOGxj804oOfG2mn&#10;dzuO/IaderPYojuViesHc95qExtPT+DX3p8yeWVbJq9ozte/69BE5QbO7szcbbNYsXsR4xeOQqf1&#10;d9/R4uuvafb5l3T78UemdWvPutGDOb16NU5GFsSHCiVnF2krTWq9vyGCqGj9v6wlH4sUevuykrfV&#10;SbzId6cuy5UnWRFUqtOxooMVlSt/0VDQUoGpIeKrw2Tq6HN5RQUlRYUUiMTJSksiLyddAFbWMCEl&#10;Gqm/XS7vQVVKKvs3j0/JQbmXAtT3EqX/pqhKIlDZK8LTnuInESo0NYz7dpcJSHTEJ8EGU5drWHne&#10;xUvYKzLJWyJoqIAqGEfXQB5au/NArvfenVtYmBvi4e5IUKC/gCuS6JgE0f858h5FYqmHLpNArTip&#10;3r3/SY//D1TiCdV+mwoEdQJCtXGsPJo61asKryhAZWTLgxVAOYqmv6JvzXUTxULJ5JVUC6CUNBTp&#10;KJJWASwrr4ywhFguGF+WoHAWWy9PQuJShU3KhU1eagylAoxqe9rgUxtknnpfmqxWclVApsCkjlWo&#10;Tpaqo0ZYbDzH7h4WUPVi1NpfWXW2F3dUMZbY01TWBPP8VS7PXudT80x8XmEoSelupCa7kJrqRkKK&#10;uzCrN15BHjh6OnL7wS32ntrG5GUjadH3G35o+xUTZ03i8Jnj3DM1x9LOHjtRAp7e3gQFhYo/rJL3&#10;LJ5YQKUqEasVSKU81LxSnl0xlLoGTVIrJaDqM9Zl8CrfnGcpZ6lOuE5KsCVWFibcuvsAZ48Q0nNy&#10;ScvPw0HAe+uRJZdMbzNnyyw6jGjLuTuXiUpMITQmlLsmV1i1bSKjZ7ely+BGNO8qku/Xxnzyixo6&#10;GnN9KUzbYlBjZu/pwbzd/Rm5vDu61ts4Z76CBbv6sGx/L2Zt/pUfO+vwdUcd+s3owKpDK9mlu4cF&#10;m+eh067Jz7T+4Tt+EsZq8eUXjGnXmqVD+rBjxhQu79qD9R1jgj2CSE7IFBNZiuo1pNUC0KSQgELJ&#10;IAGJymdTdcH/elHJ6yfp1BVEUpwSQk5iJEXiCVRW8DORdg0LHA0ZAQ2riU9FQ5eK6c4kLzOJnNQ4&#10;0hOjyEhLEF9TINFF6e8aVHPlIpXuX1Sl+Q4ln1RUUkvrz4Xua54ppnpNQc3fxOe9wieuUADkLXrf&#10;AYcAVxIL4wlKCcIj3IXojBByS9NIy0ojJDQav8AonN390DcQNjt7nGvXzmNqek/MsB1+Ircio+Q9&#10;ialWy9sVKnVINbd+KkFCruH/5JXS8uo+/M0LibjKZJeWlYs3ksmvdeGr1zYpM7OLiYnPIkikiYGF&#10;LZsPnuScgTn+MekUSkSt+HdPSt1fVcdQZW3Hp6Zy9YEBF/WvYOchEzMmhYw8VXn2hbZYo0ClAovy&#10;cw2bz4qp/mMopQpUfuBflD95qhWaDIlJ5NIDPebuncL03b2ZuKUDU7a146L5LOyD9pGc6yBMmS4A&#10;F39TnUNppby34nBKcj3Jz3IiOcWNmIQAQqP98Av1xtbdhqv3LzNr9TR+Evn3S9evGT9jHJt2b+Pk&#10;pbPcMTHksb21dhTex9uN9DRVzfiZvJ868YRyzVVPNUmv1IYK0uo+/hek1OIVb2t5V/6YN2lzqU8Y&#10;QXXSHsrSvGW+ZJIi8tjG0Zsj566x5cxRVp/fwbzDixi7fjQdxjXhhz46DJ3fnqPX13Hm9jq2nxoh&#10;bPItzXvqaKDqKqPTyI9oP+oTvm0vwGrWiC/afMC33XToOfsHJq3rSI9pvzBz93AWHxzBsPktmb6x&#10;LWOWf60x1Re/f8jg2V2YvHocC/fM589VwlRdWv5G5+ZN+fW7b/nt668Y3LoFM3p2Z/nQgWyf/icn&#10;Vq1G/+QFXB+7iJZVBr5U07wKWIqiG/aa1P6NPDzlcQRor18I8KqLKS9IJysxmuzUJEpLSsR81mjL&#10;1eognjo7VCWGtLQwj/yMRNLjQ0iNCSQlWnR8tD8ZqrBKgTKt6jBZtZadXSjaW9XzUxNNLaWr/Zoy&#10;MemlT16TVfSMjOJX5Ff9TWb5XwQn5eLk609AVAxBYoCj0kTTx8cRGB1JXEYy+WWlJKflEBOdTnBI&#10;ojwYL85dvsmmLVvYt38bl66cwthYH2c3JzG8kWJ4s7UVqzwZhSKHKwXkKgO8IUNBTWy1MPFCgkC1&#10;SAxhyYhoiaDuhESGin9RhR6LxaSnExKRICMRV88gzly5zuLNazl64yq+0fHCCGUUlVdpCb9KGimA&#10;FQh7xUpA0zc35+zNC1g6OuEXGU9ajmp/Wq812lbAUt5Sy/5XwBavp4ZWm10NmaiqYUNcWhougW6c&#10;vnOGMSuHMmZTD+YeGsCiwwOYtKEdOy9NwMTzEIGJtmQXJcr9LZTgVSoAy+NJVTSVBSYUpuiSFv+A&#10;6GgPkYIBhEQH4R0iwcvRgi2HNtJuwK98IPLvm2ZfMWbqOI6dO8qN+7ewdbbHw8sND09ngoIDtWyH&#10;TLUIIzJNZeArUKml/4aVSmEpDVANTMWzAv7J38+7pFa8iGlFTeJhaovTeSaB7c1L1QT8mUj6IMYs&#10;W8i4HVNYeGYOozcOpM3I7+g44Ttm7erFwn09mbe9G7vODWHfma4MnPgB7Xs3olWPxrQb1pgOIz/g&#10;6zYCqhYNQPlA7TsJsPrO+oleM5vSbtyP/Dr4K20zvOPYRvSa8gHN+35Fsz9+YfLy0UxbM4Fek9vR&#10;atg36PRp35Y+bX6j3c8/0+a77xnQohnTundhUd9eLBfGWjWiP1unTUfv8DlCZSJkyM1QG3INoFLL&#10;zQpUajGiwSs1PMyG5WR19qgoP0cAkkBmmkzk7EyReMVUlJaIT8uVfyeSER9MUogTsb6WxPlZEuP/&#10;WCSnG2kJUeTnSpQsLWtYUi6r0paX8/LLKBBglVbUaQmyKjE2NaeW0MRy4rJELpW+JbfyDakC/siE&#10;OJF4icTLZIpVScDJGcTISBddrTLdUzJKSEopIio2C0+1z/XYlcMnL7Jg+RJWb1zCmQvHMLYwQjVq&#10;VvW545PT5fszychUZ38aAKZaDamcRPVxWnoO8fGJBASLzDAyEU9xjNtGt3D1ccVLGM/F00e8SBBe&#10;/iFYWjtw8PQZJi2cxrJ9m7Hx8iY2KU1kTIHWqkWVc1aMXF7zWpgtl4PnjrNqzxJumBpg5+Un15aj&#10;ZQWUlKsO9gJsYX+1KqqKcr4UU/9MvJ/KCnmmgf0VqjiMa7Azhg7n2Xd1OQMXtGHClu4sOTGMVadG&#10;Mmppa5E0fbhpfVICkj85xfKcqysE4NXisXKoqfSnIv8gWXEjSAhfS2S4hTCVApVI6LAAHLwduXT3&#10;HLPXjKdpp6Y0bdWWuUvns2H7KgzM7uPm6yOeyltA5YGXtw+BQWEkJWXIM62kTphdeaKGrh7/AyrB&#10;07vnNbwpesTf6TN5m/A19RE/UhF3kuryYpl/DavFSvq+qH8jAcedsatmMn7zKAav+IO247+n+/Tf&#10;mLFnMHP3D2TCmk6sPzaKnSdU+5+P+UYA9PHPOnz+2wd81aYRH4v0+6FzY37ook726vBBM2GzCd8z&#10;dEkbukxpwi+Dv+C3oTIGNaLLmJ+Zvlae3Y7VbDy0gTX7l9F7cms+6iD+bEDH9vRr9ztdf/2N9t//&#10;QO9fmzKle2cWi9Fc2O8PGd1FDvbnxNod+Dp4CagytUNxaue8YSVMsdV/pl3khtr8lI+VQVb6uKKi&#10;jOzMVFLiokiNjSYzJZHs9ESykkJJiRCj6WlEoO1FQuzOE+p0lVDXu0T72ZAcE0JmZopM1lxUfT11&#10;HEAddFOtanJlFBQ3JGpm5lcRk1pKQEwxYcnVpBa8JKf8Lcl5RQIiBYRkEmQkJWcJU6SQnJEvgKrX&#10;9jHUpNR6WBVVyselZMmEDotI4oTuZUZOHsOi1XPYf2IP1/VvYufkgI9/AIEhYUTGRGlFR8KjGo55&#10;+/gHii8Tf+HmJQD0w9HDTySPBedv6nHb8LZIn0c4ujuJxHTHzccXG2d37ps95tCp84yePolpy+dw&#10;x8wIV19f/MPCRVqlynvOJjG9lOKqv3BwCWT2yj8Zt6A3W09sRs/0vsjAYEJjM0jJLNIy+StrVDNn&#10;tXChcgUl6JQXCZNVii8TiVX6RIJJAo99HmDsdpRb1ptZdmgYEzZ2Y9r2Psze3ZMhi3+TSN+Ni8aH&#10;CEoIFCYvkp8V2fpURl0mT8qtBFQrhKnakxEzldiI2wSGyfUGBGjDI1AdIjXj5OVdzFg9iXHz59J3&#10;+EBWbVqMuZUlHn4NQcXRzRM3T1+R1UEkJKVLUKjRNow1UCkpLWyrJR4LwNSq8rOyQuqzHXmbdY7n&#10;CXOpjFiglRdQOY8NjeBUr65/ePPitQTgGo5euswfk7vScWITWgpwukz5iYGL2jN6bTfGru3MpE1/&#10;MHTmL3zRslFD5SNVT/27RjT6sRGfi5f6rW9jWg36kJ87fErjH3XoMPZbRq1oR5dJP9Jk8Oc0Hfwl&#10;X7RvRLPuzVi1ewdn7+hx6sY5dp3ZxoQlA/i2+8fo9G/Xll5t29K5WXPa/9iEP5r+yvhOnZjfp6eM&#10;P1ggwJrVqwtbZy7Fy05lb+dpnkIlKKoikmqR4j/KbhgqwqjRsFejTvMqtkoX5kmJCSMnJZbspEhS&#10;Iz2I8zEjyOYcnsa78TbZg9+jkwTaXyPC05z4MB9SkmLIyEglKyubrGxV2y5PfJDasynQjnJk56t9&#10;HGGk5HwCY3MJTSgiMbuatMI64tLzhaXSSRbNnZwQTkJUILFRISTLg8zMKdfAqJakcwqqhRFqBKCV&#10;ZOSqTibp2qbikrUr6DGyHaNm92X5ljlcuHYAE/Mb4gusxIM54OHtIt/nJUOkj5UVt+4baD2ZbFy9&#10;sXL1x8zeA8NH1hg9ssDKyQonTyc8fGRCCegs7Zx5YGnHtVv32Xv0GIdPnxTw6WNhbYWp/K4HFubc&#10;tzDDws6P2MxnXLx9Q4A3lMlL+7Jw0xh2n17DxTvnMLA0ET/jRkB4iAAwQQJElgAoV64pReRhErnF&#10;heSVlpOQnouDryuGzle47bifm3br2SpSb9qO/oxf15N+c36j25yfGLWmLwdubMM6wJoE+fn8UrXC&#10;mCO+J4bSYgtqSk/youKojLuU5rsTnxiCX0Q4niHyGh6Is7c11w1O8eeKIQyfP4lBE8cyfdEkbkpg&#10;sXZ2kmuzxcTGAUdPCU6h4aIQkkT+FYu0VzXiX1BX94qaGpXTKJJW2Fct8FRVlPK8poz3Tyt5U55K&#10;eaqnyNBcrXGDCt5qKV15R5XCVVn5FGevQIbPG0o7kX7NBzSiw/iv6CPXN2jx74xa15mBi1vRcfin&#10;fNVah49+EEZSzbR/Elb6qRHftfuA34d+SOdx39B7THs+atqIIbNas+HEWCYsasfXnXT4qusHNBIW&#10;+7T51yzesg1dAwNO3LrI7nO7WL1nEcNmdkanR4vmdP3tV9SCRbsff6Jn0+aMbP07M7p3ZU6vbszp&#10;2ZUpXdqxdtJcnM3cSYhNF8lTRo0YTXWCUoFKGcuGFaf/G+pC1fJ7tdyYsqJCAVI06XGh5KXEkJMY&#10;QXqUB4kBFoQ5XsTDeBdu97fja3mSIIebhHuYExXgJkAIE0DEiRlNlJEiciFV5FcaKWnZpGUWaAmT&#10;ielFRCblEZEkIEotJC61SKJytrZsGhcVSUKIFfF+Z4jzPigg1iMuRMAclyDfl0tcSj6pIgFzC6vI&#10;LKgkIUN1WU/D1z+crXt20qTbJ/wqRnf07BbsPbyAoCC1IvgIa+vL2DqY4OLhjKuXJ5ZW1twxfICh&#10;+SPM7Nwwd/LG0lnA5uAswLDBykFA5WqDp7czLu6u4t+csXf1kldXrG3lYyd3HF3csba3566xAYfP&#10;H2D9vhWs3bULE/EKK+RhzRUwrds/g/V7xrB1/1iOnV/E0fObOXbxELfN7mgFXmJT5H5lxRCbHiEj&#10;hvgskbvpWbgEhXLD8h6XH57k4uNdnLYUeXtuNLPld83ZOZX+s/rS5s9v6SUTbsWpxdx0uI5rpD0h&#10;CcHEJIVLIPOnpMSTV8+CePc6iXdv0oQZMikrzSA+NZ7wmEiCJWDZeVlz/Op+Bs3sSpthbfm2XVOG&#10;TRvEzuO7OXn1IkcvXuCygTH2nsGERScQGh4j/jJWfj6BsKhEfP9dMPIPiRUlkEZ2dpGWof9aLV68&#10;Qzs+9EKCeXW1fE4CuZZBoTZ0tQD+NwUSJD18wpi/dRGdxzbl194CktFfCqBaMXT57wxfJapsbgut&#10;+GVbea4d+33ET+KfPheZ96nIwG9aNaaNALHTqC9o1qOJyMJGEsT6YvB4A7cMlzB2ejO+7dhw9KN5&#10;719ZsHUNR/Sus/fKaXbpHub0jUuiPnag01681O8Cpt+/+5EeTZsxtHUrxgh7TfujMzN7dGNK5w6M&#10;b9eSRcMnYHzVCF/PEOLjsigvq+bFc9XiRXkqJf8asiL+GwpoqtdsVaX4IYksWYlRpMeGkJ0cTZaM&#10;1Fg/EoLtCXc1wNviLJ6mJ/C1ukqwiwnhXjZE+LsRHRZETESoNqIkIkZFRBETHU1sbJwAI4n4BPFJ&#10;iTkCokKJxmUkZ4qvEnAFy8MK9nEj3OUsoY+GEWLcjFDTpoRbDSfS5RwRAc7yEGMIi5OfTxGzLIDK&#10;yi8nSQE0LgNrFy9mrZytpZ2MmN2O7cenYuV4l6LiIhyc9XlgegQrWwPcPV3wCfDTPJe1kzNmVg4Y&#10;PXaUaOzKQycvLAUkFo/NePzoLg42eri53MPN2QRPd1ttw9kvMIwomVzxiWnafotvUDBmNpYyMY+z&#10;YPMMpq34k0VbFzNqbk/WHJrNvnNr2HdqPodOzuaM7hLxf0vYsHsxJ6+f5qG7A37RQcLaUYQnRxKS&#10;GIlfbAxOwcEYODhw/J6ejBOcNT3EMaNt7NLbzKFbxzmsd561R7fJxBvAoKXdWHRoKkcMtgiwjvHI&#10;1xjfSF8S0kKpqEzg9atcedbFvJPx15sSYRRVc1DUQIoAREBl7GDKyr0raT/qF+280bftPqLD0F/o&#10;Nb6rRPqJjBX2Wrt3D6Y27ngFRojPCsTK2Y3HTq7cs7Bk74lT7Dx0nGsG5hKMPLRM86fCWqrd0P+t&#10;BorUU4thopL+t5Wt2titqnqOs1soC3eso/ukNvzY+QN+HfQFg5e0Y8z6LtoYtKAVf0z6nmETv2Lw&#10;mK9p1k2VYmvE1wKoL8RjtevXiN/7N9bOT7Xu9TEb9vfH2n0voWFnuKI3hS7DP6JF/48ZPK8ja44t&#10;YdvFPaw+vYGdlw9gICrDwsoMnZbffE/rb7+nZ7NmjG7flgmd2jFJgDSrdzfm9f6D6d06MalDS6b8&#10;0Z2TW/bx6IENkWEJErlUCs8zVCHI168altWVj1IAU2elVA2GmuonlMlEzBdPlR4fQaqY2kzxOdlp&#10;SSIHI4kJ9iDQxQIfm1v42N7BXyZcqAAq3M+FyCBvolUf32B/gv19CfbzI1jMfrD8OyxYfT6ECAGP&#10;Sn2JF3ZKzqzQRrSq3x0moJKJG2QxD7/bjQm4pUOAgQ7BJt8RarWWEHdDAgMlIoZF4x8qvig6TXxM&#10;tkyMFPE+/hy+cpzWg3+iRZ+PWLNnKlcMD+Ib7oWDuyOGZucxf3wJW0eZcP5e4qkiBKCR4i8icPEK&#10;wMLeXdhKGMjZEyt7ucnmelgY7sfacD1OD7fjZX+UAI/7hIX6ES/Mm5GTr9VqVyuR4eLTHjs7cPbW&#10;JdYeWiOAmsHUFcOYtHQo20+vY++Zrew/u5HjFzdx4fouTpzbxNrtS+RzRzAR4LiHBhMUFylACMIp&#10;UCarj50AyoQzD/TYp3eRc4bXxU/pc9fuAfflvT0W6WosbHrVyIAzdy9z8+ENrMV32QTcxNz7PBZe&#10;d/GJkuCXHicSLZuXL4rl2Zbx99syeb7FPKnNlPeeKIEtAq8gd26a3mSdMOyQ2d3oOuknOo3+Tqs1&#10;3qSnamSt0oC+oE3fjuw4dpSr+g84q3eDPSePiQ/SZc+Z06zeuZ2TV65w0+ghVi7+8rvLKSur01Yv&#10;VUIsCF2p4jkSwFXWiNp7k/itgapBGf0t97GAvbqX6D2tF992+ISv2n/A8CUdmL6jD+M2dGLA3F/o&#10;O60ZS9cPZeGy/rQS4DTroSPA+oAf2jRm4szmjJn+E9+KPOw6/BPWHuzJFeMlIln3c+POLCYvVAcR&#10;v2fO9iFsvzaXnXpLWHZiFlsurEPf2gx3X390Wnz9jXipHxjyeysmdWvP5G4dmNJdPFW/Hiwe0Evz&#10;VXN7d2Fqt3bMHTiIMztPEOwdJl4nn7zcUs1fqYTb/zbuXgg7PVdHG6oqKRbZl58jfkpMcqL4qTR5&#10;4GqhQq0EpicJxQtwfJwe423/AH8nC4Lc7QnzcyMiyIeIkECiBDwhfl74u7ng5+KMj6s93q7W+HvY&#10;E+TjQWhwGNGxaSQIqFKyBFRZwlQphURExhHi5UCQ5Ub87jYh8I4OIYYfEvmoF1GOe4jwMiUk0Ldh&#10;41dAZGHjhtFDey7eusu2I3sZNPUPPpWb+sfEphy5tQ5DxyvY+riIX7Lnsb0htk4muHnZEyyTOCYu&#10;UQCZRFhMPD7B0TiItLFx88PJzRtHx0c8NDmOkd5ETK60xMagJV4PRxDiLFI03I2U1CTxPrkir/K0&#10;mgzBkdGYOTzm4JVjLNu3lBnrxvHn8hEsFLbaq3uMnaf2suvUTo5ePsiVe7pcunGW/af2c1j3lEiU&#10;Rzz2cMFRWNjO2xIzec+GAuDrZjvZrbuSHWf3cs30AQ+VZA0JkiAhbCbvPVgYMjRWFb5MI68sn+Kq&#10;fJJyQnALNcc52Irg+EDi0mIoKMkSKVbMy5fFPKtPo6wyioy8cAli/gRFueHqZ4mptR5nru8UbzGd&#10;0Qt70GHMT/zQS0DV4wO+6vIRn7X/mA9bfUSzXr/Se3xvBk/rR89x3Rg6c4RI7KlsO3hIfOIjGbY4&#10;eoWQmllIrswxVVdCYCOAavhPMVbDQpg6IdFQzUrlNKpCOCUl1ZiKBB+7bBI/dPmKr9s2YuqGzqw/&#10;N5xxa9vQfcpXdJv0I1OW9mfsrG606v2J1n71Y/FJzTt9ysYt/Vm+riPdBn3AuCU/sfZEL2GkAcLA&#10;fViwtgOzl7dh8J8/MnJBJ3bozeGY8XL23lrMnhvLufFIyCE0Ap22331Ll59/ZFi7Vkzp0YnpvUT2&#10;9enKgv49WNi/p4xeLOr/B/P6dGZih1asnzYfezM7YY9IkiS6lxZXaqklyliqPainKtWotIw8mSw5&#10;WdlkpquFgnjxYpGkJSWQlBgn8i2KqMgwAv298XIXA+9oToDrY4K8nAmR6B+uMVEAYf4+BHo44WP/&#10;EC9rY9wf6eP+8BZetob4CWuEBYcKqFKJT84nJaNUq4aaIKCKjo4nJMBDJu8dwh6vIdyiD1EPRxLp&#10;uJUoz9tEi/+IjAgjTCaWp2+wTAZnLt8zlIh/nOmrpshD/4YvRbr0m9GZE/f2csdGPItIs4CwePFR&#10;bniIN/IP9CZcZKlKAo2NTxSWSSQgMgGfoFh8AoUt/ALxcLPCQXyi2c3hGF/SwVoY08vsM0IdZ8l7&#10;MBEZLZ5PPGJCSob8vPxuPx9umt1j3dENTFozjkmrhjNj/TiW713N+sN72Hh4i4BqH8cvn0Xv/m30&#10;jfW5evcql25fQd/8PkY2Rpg76mPlekkk7G4B9wYsHZZyUX82hy9v47alBQ5+QYTEJohXShO5m0W6&#10;avpdWsGTmqdaKlp1bS3ZhdlEJoYSmRJOQmasgCqc+PRIMgoSKS5VCyIS9OLN8Y94jJ94r6BIG/yD&#10;TSSQXOOqwW5hooUsEA/YY8pv/NTnY3764xMatdKh0e+f8WXXr/micyPtaPqv/YQl+n3BL71+pFWP&#10;39l99KjW11nf3BI7V28JVumkivdVXT1U4vX//qcWw9TJCZXiVFurTgH8zZMnz0lNL8DI1pEZGxfw&#10;S+8f+KFjI6asbcmGc/2YsK4lHSd+TCfxj4PntOaXHp9pvak+laFWAn/p8DHL1rVjyermTJr/M+uO&#10;DWLD+RHM29uX4Yta0XnkZwya+A3dhn2mNReftLYH2y/PZO/NuRy+t4jrj87iHOiDTsefvqVn858Z&#10;0bG1gKoj03uK9OvbRZjqD42plg/uy5LBvZjXryuTO7dm1YRJmOjp4yS6OCwkgcK8Ep4IW9VVy0NR&#10;xxpq6rRWpZnywLIyBFQZWXJjUkhPT9E+TkiUqC7eSKWr+MoD9hdt7eHqiL+LDQGezgT6ehIq0iws&#10;wJcQ8Sz+zo/xsjLAzeyiVkvCzeSMAOwu/vK94aGRDaBKyiUxtZCktCLiU/KIFpMbKn9DMV60aqsq&#10;QIryuE2EtxERfvJzwUEi2+TrAr6g4EgtP+3yPWMOnjvFvNVzaDWkAx0mDWLCsmlsObwefQuRi+Ll&#10;wqMFOIHB+Ad4igz1JCrcj7hoYVTxE8ESoXyDIoStoghUhWRCQgkKcBGpdxv3x+twNO6Fq0lT/Kza&#10;E+G+hsgAEwG2/KyY9PCoOLwDg3jkYstlQz0W71oimr0vk1YqlprOMvFNq/auZf3+9ew6sYfT189z&#10;2+gODywMMBTJdd/oBvdNr2Py+AqPHM/LhNyHl98mgsK24BGwFiOrxVy8u5Prxg+w8vAWUEmQS0nX&#10;AFVQJM+vWp2Be63lzqnKTOrsVnGpavOp/GYG0ckh+EZJEEvzJDHLR+Sgo7CbET4RBgTGmRKdaCHP&#10;4QHe/he5briFZXuEYdeI0pHovu30KAHZBAZMbss3nT/n898b0Wn8Nwxb0oIBM9vQblgzvmz5MV81&#10;/ZIl65dz4vo5zolUNXn4iIDQGFEdSVrpMu3M1P/8p7yU2uyuefqK9KxSImIzcfUN45aJBfsunmfO&#10;1qX0mNROOwbfadQnjF7elMELfqDrlM8ZuORXVh3tz4i5bYWlPqPloB+0vL+Pv9Vh0ISPGDNTvn/2&#10;tyza3Y9150axXncs+27NYeraTjQVr/izDNXV/rf+H9F3SjMB7QA2nZkh8nofxkIAOn1bNmNg6+aM&#10;7tiWiV1/589uvzO1R3sBUTeWDunL2lFDWTViELN6dWJcu1+Z1vMPTmzeKpJG2MItiJwMiSQVT4Sl&#10;6kX6NZwZKi+rJD+3QNgqTztCnS8gK1DHqWVkCNBU28+ImFSCwhPx8o/GTgy9i50VXgIuPy8XYUEf&#10;kZgeBDjb4CP6393sAk539+J4dzeuxicEVPr4e7sQHhalgUodJ4gXLxWXlCOvOcQm5BAdn0GsWgGM&#10;lu+JDCciLJRwkT1hoWGEhkYRoCa/PDQ/YRUbZ28u6Ruy6eA+pi6fQ6/JIxi2cJaY6u1cunkBC1sL&#10;fEMDBahh2u8IDXAl1O8xUQEygh4S6m9LoI8b/uL9gsLCiIqLJy5eJm5cGInRXvI9ZoSLR4ny2Ue0&#10;32ESQu8TF+UhgAqV+6DKGceIcQ/GWmTuLWGq3ad3sGDzNOZvnsLSHXNZtG0+q/euYsuhLew9tYvT&#10;V49y49557htf4sGDCzLOYGh0AouHJ7F3Ooyr11bxeGvk3mwRoG8UJl7B1fu7tAZwpo7OeIeGauWU&#10;M3LzKC2vEIZSRyxU/mDDmSXlkxvKoj2lqLSEmBQJPJ4mWPvfJjzNmuRcF5Kz7YnPsJTxQOSrgQTO&#10;28LSwqDGW2QyTmDOnsFce7hMpOE5+dodCRxXOH1xGn8M+1yi/u/M2TlYJNVs5q6fR/ehXbWl7T+G&#10;d2b22qnMXTuTU5d1sXJ2x8HNhzhhLLXSrC1K/Ps/7ZSvgKq27pXWVeTKPTOmLV3O0GlTWLRjE8sl&#10;AE1YOZzmfT8XMOtoNTe6Tv6EPnN+ZPWZsRi4beHWo61sOT5fxiJGzxJ/1e0HOgz8mB6jG9Fvog7j&#10;lv7KpotDuWyzBOuQI5wxkIA76GN+FA/2W99P+O538WLtGonH6sKaIwu4YHRWWNIWndGdOjD899aM&#10;7tCWUSIBx4jEm9Jd/JOw1RKVUTFyiAaq+QKyaV3bMK7Db0wVn7V90VoczZzIz8rXZN9/WehapBO2&#10;KhdJUVFWTpV4K7XfoCrZFBaVivlUHQBrSEyrkJuRq+VtXb9xBZvHZrg6KGDZEejtLhFeAOZghuej&#10;G7gYHsNBbzOOt7fhZnwcb+t7BIpUDAtpWD2LjkuVCZSpHVSMjE4nWmRpfIqwV7Ia6mBcFjHx6cJO&#10;4iHCYoWd4vAVMHv5ReDqGSKTzomrhoasP7KTkQvHSQQbx5Itqzl7VfffjUsviZqhhISFiOR0I8zH&#10;mEi3k0SLvIrzkOF5hBgfkZXBTsTFhGgnV1Up4+ysNHIzU8kWT5KZEkBGoicZSTJSxC8kJ5GYlC5+&#10;MFPrkBEak4ybfzAPHptz7sYp9p7cKMy0WMC0iJV7lrF2/xp2ndzB0Yv7OHFhO7qXNnDj2lruXl+F&#10;we3VGOpvwMxsC/aOO8XvCZiCVxESvgFPv508dj7CA/E7ZnJ/HX3Fx4b6S+CJJCsnFVXAVKtpqA6f&#10;/stUKkdTZb6rYzbqeEZGXg7ugc44+98R72UhctGb/GIfcgocSc8xIilFl5iY0/gGXhNPqc81k/Oc&#10;vLtVPNl5CsvdqKsL5WmNN7lZtwRYU5ixdgQ7zm3i0r1LHL96jsUbl9CkcxN+++Nnhk3vR79J3Zi3&#10;bj6nrl/miv4dnD38qa5+qR2zefePeChtte8fbWGiqKQGM1sHthw9zMQFc5i5agW7z53mqN5ZFu6c&#10;T+exLfil35e0GP4ZHcd/xbhVfdA134tX4j08wm5h46nHQ6frIqePcfT8JnYenMfaLQOYufwnJi7/&#10;hv33RvLAbx2eibrct9tE19Hf8VOPRlqJgZ8FrM3/+IqJS0dz/M4RzN3tcQ+JRmdily6M+v13Ga0Z&#10;0aYl4zu0ZkbP9iwY0J3lw/oKqAaxdsxQVo7oz9w+Xfiz868MbfEji0dPExbxo1w8VUNfILUj3pAJ&#10;rbpYVFfVyFDF91Uti+cS+epRlW3SsopFPpQSHp+HvWc4x89e4uChvZgZ6eNgbYmbgzX+4rMCXW3w&#10;dTDC67Ee7iancbl3ANf7B3EzPYuXjTEBXu7aQkVEZCzhkTFaNdMAAYu/eJqg8GSihLGSVX8qVdUn&#10;q1xbIQyNypSvJ+LtG4u7t8hOkQvOngHomz3UCp9sObuJUYsGsXDLfI5fPC2SygQHF1eJ9kECxkhh&#10;OMVSNoS7HSXGbjCprt+S6/MNBQFdyQndQUaUHRnJkeTkZAgrq2ZjhZQUyyjKp7gom2LxKkWFGRTk&#10;Z8v3qM3sfK0oSooY8iTxAmGxKTiIZ7tpeJUTl/ay5eAKVu1exOp9K9kugDpx9Tjnbx7jjADq1Imx&#10;XDjRFb2zLbl3sSPGNydi8mA5D602YeMkw3UVdu6bsfU4i52XKU6+7niIHA6MFr8a5yfBxkcAH0BN&#10;aSKvnxbx+mWtAEp88fNnDUVv1KKTSEJ1tERVCU5NT6Qo34eKUmueVHhI0PSnoNCD7JzHxMRdwN3z&#10;sNxbS/FBIoND/bBxN9WOixRVBvDidRYvnydSWWaHs/Mx9p7YInL7No9d3bhj8Yh9J07JJBaJu3U9&#10;Ow4LS2+YTv+JfzBkiiikFTM5d+2mBJ4SXrx6L+9JFat5JQxaLc80m0cOzhzRPc2xy2c4o3edGyZm&#10;PLCxxcDGkgMXjzBpxTR6Tx0h/ngow+ePZLfuHkxd7xGaZCs+1kjmir7IdZGyIsd9A6wJDLTikdVJ&#10;lm/qTU9hq736gzEL34h36gWsfQ4wel4H8Yiq3vxX/D7kU5r3/oBBM7pyUG8btvLz3mIrdCZ37cqE&#10;jh0Y274tY4Sp/uzSljl9OguY+rFxwnA2jB/GehlrxwxmXt+uTOnakjFtmnNw+RbiQuJlkpTyXG68&#10;WoVRaUvPnr/UTm1WlAlTlauerOqQnqquqkBVqckz78BouRmeXLh1j6XrNrBt1xbu3b2Fo50dnmql&#10;z128lTCWn+NDvG0f4Pn4Fp4WV/Ewu4zrwzt4uzgT4C/MIbIpLELkU0gEfgEhePoEC1jC8AqQz8Vk&#10;iMEWUAmg0nIqtdXBmOQi+ZlsAVM8ts7+uPmFYO/jwy0LY7af2s6wOZ35Y1Jz5m2arun6h7Z28r1+&#10;BISEEB4eQUSoL5F+psS5zCXL5VOqgnWoj9bhaez31KcdoTI3jNLiTEpKiigpLUXVRKyqLOVJVTE1&#10;TwqpfaIK6KhDj+JlCvK1akkpGXkCqgKSMwq0DBCfgEDMHhpy/uohdh1Zw+pdS1m8ZQn7zx0Wv3AX&#10;fZMbXLu1jQvn+3Lp7MfcPK/DPV0dLG50xPTePO492MAd443cMFrPHcuDGNnrYyNS2T9K/GdyFHGp&#10;wTLcRYI/IjfdhJoCa95Uh/D383zevhTGev2K13+JFFRpQm//1s49PZEgWSXX8LTCn/pKS2orH1FW&#10;4iTBIkiuNZz0DGd8/E1EMUSRV1QmsjKbgDA/XPz0Sc2xp7o+jqfPEikv8cff1xhDud82rp64BYRi&#10;bOvOzfuW3DY212rlqyB24/5VpiwazS9dPuTX7l8wffk0rt83krkjliL/CWHibY9eOMP8DYtYtnUF&#10;J66cE7ayw9E7AFf/EJz9Ankoc+Sm6QP26l5g8/GL7Dh9hTO3jcS3ih+OC5J7Hiy+/zHx8RclMF8T&#10;v/xQ249Ly44RVfKQDdsni6/6mRNGo7nvtwLnhNNYeu1m+a6BdBr5CV0nfE2n0d/QvM8HfN+lEcsP&#10;jsXcS6yC6x10pnX/g6nduzG5W0cmdxVf1bm1yL+2LBvai21/jmLn1LHa2D55DCuHCVv16szkTh05&#10;u3k/EQHhWqEO1fpFlQ57Vv9KZF61VhMwJytPbrrqMftEA1m5yD+VDKtOfz60cdc2+DbvO8y0+YvZ&#10;vHMz1/WuYGsvYAmUSOepVv3Eo7g64e0k6FfgcrDES0ygh7MDQUFREmXShe0yxeckSXQJxcPTEwdn&#10;FxxdfHDzkd8RnkJYfI7cqGLSc6vILqwlWx5IclqReKkUHgqoH3vY88DBnOvm91h7dCkdxnym3ay5&#10;Gydz/spFrB0c8A/207LUI6PEm4X7EudvRLrnZCoDdHgVq8ObRB3+zpnOuwo3Xj7Jpba6TEvNUtnq&#10;NU8qqKsp41ltMa+eFvK2vlAry1xXVSCslUdmdo62nJ6RU0hqdiFR4h08RQJaWltw9dZZjuseZPfx&#10;3azdvZ6D546ib26EhY05xmbHuHNzMDevNubBDR1M9XQwv/kTxnemoXd7owSErZzS28FZ/ePcsDTk&#10;obsbPhHBAqpQ4tO9iU+zIjXNgJy0WzzJucXbCmv+USWq/3qJlsOpshTU3o+SW+Jb1OHUp/XlPH3i&#10;zfOKm1SXXaa0RMBSmy5BVD7/tJTSsnyKisu0Kk9llZXyfMIxsLwqXvEBWbm+4qvDxU+HEBrmhXeA&#10;v7B/OB4CALXK5+jmqzUciIpPJiIiGguRwKu2LqHrsCY06aJDZ3mdsmQ8izauYMuRfeLD5tBzbBfG&#10;LxnFwfOHMLOxw0t+X3CEKBXxyR6B8ns9vUTWOWNk44y5UyBWHhH4hIlNEL+dKX6/tCxHgluYSHQD&#10;YmJ1xWOai4IKIzkzQYLzQ3bsXsDZm9O46ziTM+YzuOq0inMWi1i4qw+D5vxMj8lfCqg+peWAD/mu&#10;U2Nmbx+GufdJjO2OorNgcB8WDO7NvP5dmd2ngwCrpbBVC9aM6cfRRZM5u2I251fM49SSOeyaMo4V&#10;g3oyv3d3TqzdjJedSltKIV/kQXllLYWF5cREJeDnFUR4kMggBayScvm8yIe0PBJS8kTjR3D5hgEb&#10;Dh5h5Jx5/LloGau3b+D46bMyiV2JFTYJFAYM8A3A39sLXw9X/DxdtY8DA4IJDI4kViJWQmY5sWll&#10;ErUyhbZDtUIgRmZmGJk/xtrJR6JWFG5BSZrMTM2u1Ao8ZuVVkpZRRmRMJvZeXtx6fIPTYvj3Xd7P&#10;rG396TpNhz7TP2LqynHiW45iaWWKu5ergDBMvJpE+ahgUsOcKA7dTW1US14mfc+7gqVQH8L7V7Va&#10;OWhV00+VblM1NurrnvC8rpy3z4p4/yKL9y9VJ5BU3jxN5klpMjnZDRnv6VqvqXyiEzPxCYnisaMd&#10;d0QO3zE2FoBcYsexbRy+eIgbxvoygcx5ZH0VU6MZ3LvxJUYCKuPrOhhc/Ybb1//k0o0dnLwhpvr2&#10;Kc7pX+CGhaFETwecA91F+rkRnWRPXLIlySkmZKSZU5JpzIvSx7x7kSYAeq0dDGzIUlCvDTmc6qzc&#10;s/oqYSgnqgt2U1l4XORfgMjEWtQx9b/k5968UZWF1dK2UipPiYyNEfYxEDlrJ8EjUeZAtlxrmvjI&#10;BGJjokVKh0gA9dWKnwZIUIyIipZ7rGS5H1fv6DFv7Ww6jxCf1V+HNoM+5vfB3/JNp49p2uN7Wvf/&#10;kTFzBkug2YuRKBc3HxeRcaGERYlCETvgGxKKs48X9h7uInsD8Y1IJjwpn2R1GjyvQttULiotprg8&#10;g7wCPwm0ZqIU7EWCy7yN8+WukS4jJ/Rn5ooerDncm9k7urL0WB8WHujLhDW/02/Wt3QY3YiWAxvR&#10;op8OHYZ/w9xdY7D0vS5zzhid9eOHsHJUfxYN7M5C8VGLBnQSlurMgbmjubppHvo7V3J3+2qurF3C&#10;gel/smXMQDaM6se2KRO5d+oUHtYOhPtLJA+Jw8Xegwd3DLh47BSG128TJpEoPjqeaJFofv5huPuE&#10;yA0zZN22zYxfOJmBcyay+vBplm4XOXP7LvbuIcRl1hKZVCiSKx4/vzB8hNL9fMXThMQQHptJmAAi&#10;ObuWlILnxGTVEBCZiZuvRCZhqRv6Bpy5fI1bD0RXP3YRc+4jciBRgFogjFAqkahQA2RYVIpofhf2&#10;XTrMkr3Lmb5pEkMXt6Tvgk/oME6HYbP7i+5fzX1jPazt7AXIYcTFxZOaHE9WUiAlcebUJB7iTd5F&#10;rZqSOgio1S6UKK+OL6gVNK0t5vMa/npeKCyQDs+iZQTLCJKfCeJFZQSl+SnC6rky6eSBp+cJqNIE&#10;VBE8cnTkrqkx98ws0b11i91n9rP3/B4uGehhZGXGQ2sDrCx3idzrg4HeZ+jpNubSuVZcuDiPY1f2&#10;ceTGOS7e1xO/cg9DW1MBlRWO/vZ4h9sJg9gQm2BHUoqbyLYA8rP8eCLe6GVdhpYJo4FK/tewbK1W&#10;2eSa3vzN07pKKousqMg7TE25CU9rM3j5ul4DlTr2o04rKPmv2oDWijKJiUsSGR4u6qCYarXVIr66&#10;Utg7OyeXxIRwmS+uhPqL6vC1I9Dfl8CgCNw8/DE0sxGPpMu05TPoPvY3fhusQ9O+jfmtzw90GNKR&#10;wZOGsGj9fI6d24/B/bPY292QIH6P4EA77exauIA5ODJc/rYvLl5uOIqC8Q1Te22ingqrZFSI5Jb7&#10;ndFQBjszN0WYNJzc/Agyc8IIjnLgzJWdfN/8K3Q+09EOIrYZ/CE9J31F/2k/M3Vdd0YtbEGrAY21&#10;Whyft2hE+yHfsXDfMB77XiI0wQ2dfXMnsXP6aDaNH8S60X1YN6onWyf259jCCehtWYjhvjUYHVjP&#10;ra2rODJvOnunjOHglOHsnzyEk4umoLdzHVf37uDwpk3sWL2SzSsXsHnRTI5tlEl56QJOFma421hh&#10;b2UlN+E+py5cZfP2TUxZMIaNp3cxZe1aHtj7k5T7HOeANBmRpBc8k8klE8w/Hk9vVd8gSrxQKnEp&#10;ZRJpi0jJricuu46I9CqJRPE8cvKS6O7Mldv6bN23l71HDnPq4hWOXLjJ9Qfi0/xjJXKmExaXSXB0&#10;Gq7ivXRvXRJAzWDtuamMXTuADpPa0WzkLzQf2ZJRcwdx/sxqjO/fxNreiZCwSBITk0W+pIoOjyE7&#10;QYCVJlKoKoO/3j7XEj1VUYh/ZAK++6ehEM1r1chAVeB9mQsvwgVIVvxTe4t/avSgxpy3VQFUlySJ&#10;J80hN69QGDRP3mOivDc/jB5ZNmzqXhVwyDXtOnuIlfsWi/E+wG0zAywFKLbWejwy3Y3hXfEbV0Zx&#10;6coCdPUOcf7ONS4amXD34SNM7R9j7vwQS7dHOAY54RvpTlisOg7vL+wYLX83VbxdBuWF8dQ9KRHw&#10;vNGY6T+W0sZ7UDUL84vSJaiYCAj1eVIRLGxcwqs3T+VaG2p2aCe636g6JqrORJ1cV5G2v6QOEGpn&#10;urRVYVEzeenkJDmTLT4mNfA4sX7XJSg7amrD2TMcK0d/7plbc+DcWQm8o/m555f0mdCNFVtXcuS8&#10;Lnr6hpg8tMTWzggn65O4WK3Gw2Yyge67iAh3lsCkui2qLv3hmsqwc7bXWvGo7Zbc/HLyC0rEm6UQ&#10;HBpOTHy8qKx8eV+qwFCxsJbIxxBLAexqWnf9Dp3Pdfi4ZSNtb6ppRx16j2vC+kMT2HRgGhPn9+TL&#10;Vh9qddQ/a/4B83cPxi74FJHJ9uicXjGTU8umcHThGHZOG8SGMb3YMqEfh+eN4dL62dzfvwaTQ5u4&#10;s201pxbMZL+A6vScsVxaMo5Ly0Zzff0kLqydxK55o1ku4NyweDpHNi3i6LoFnJIboXd0Fwbnj3D9&#10;9F5OHNrC2dPH2bF9LRt2rObA5ZOcfmBKevFbyusgJK1GDLYl3iEJwkCFQuM5eAam4BOcSmhMHokC&#10;ooS0CsJTS7F0DcJWJN5dSxeuGj5G74EFJ3TPM2/5fCbP/5N5qxYwa8Vied3ASQGXpa0bdi7+8tA8&#10;uKR3nSkLhzF9cyc2XBlNv7kdaTK4JT+P7E276VMFmAsxubUXvZvXsHF2I1QkRVJKukz8dFJSE8hI&#10;TaS0sECrVaGYqaFORcOGpFru1aq/ihz6S3X9UI0annnzrvoU/1TNkTGb9zXX+asunGfVedpiToE8&#10;aFUXLzw2HieRpffMDDl55iD39I5hcFeXhZumM3ndENYeWcp5/UsY21jKtUigEj9obnkLfaMLIhev&#10;o29mjJGdM2Yify1dfLFyV77RAWtvkX/B7vhH+4kKCCQ1UwCVm0ZhUR7FpUWUlagFlGpevlDlwFRC&#10;tAJTw6s60a3KbQfF+GNhf4Wo2EdUVCZS/6yM5y/qZdRRr8rTiTx8I3JQlVR4Ja91NVXayW5V7Ui1&#10;G32uGq1V1VCak0h15gOepq6nKmY82cHbiAtzJEKuPTI+W0YuAREp2Lr7cvDsCYYIM81bvZBr9/Rx&#10;Ep/kL9IuNCqM0BAP/J0P4mjSFnsTHXwcxxAZ9piE1GSSMrKJT84gLDIa/6BQAkKjBEhp4v8LyBS5&#10;HRMbR1BIIAnyOSVV3755zuuX9eIJU3Fyu8GBI/MYMqYd3//+iVYDUIHqJ2GsCYu6c/LmKi7e2ils&#10;uppBU9tqVZhU8u2iPcNxiTorMtMMncvrF3N5/Vwurp3OYWGPbZMGsGPyIA7MHi1+ajp3dqzgrgDg&#10;ilzY8VmT2TN+GCdnjubmmj8x3TMN25MLcdRdhcWptZzfvZLDAqSTO1ZxQqTj0bUzOLxyAgdXjGDn&#10;0t7sWTuCI7vmcPzYSk5dOiLaX5dDt/RIK6ij7vk/pFe9w8zek+3HDuEenEZUWj3B8SVCqRVEplRo&#10;Z6WScmrwlpuva3RbfIM+R/UM2X/5OttPXmDx5g30m9SH1v2aiJHtTKchbWjb71c6D2nH1CWTWbl1&#10;NSs3L2X8jH606/cx3cZ9RuuRn/Bjz49oPqotraZMYPim1Ww6OI2zlzZyQf8O9p6+orMTtAyEWJXj&#10;J0Y6IyNHIlutRPBXWiLn/0Z2FelVhr4GqtdPxWuVwfNQYaiTvCsfxruKGfxdb8tfLwpEHqqCOPWo&#10;Hr3p2YXCIslYu7hz5d4NVm9dytYt09m3ZzrDZ7RjxJLOzNs1ib2X9nPnoRlWbm7iG3yxdfPAVCSq&#10;kY09D539cA2KwTM0Du+weLxCInEJDBRABeAZHij3MZT4tDCROXHk52dQVFJIWUUx5RWlIs0qeFr/&#10;9N/kaHWcp+FV5deVV9Rh5mitydBH9o/Izs0UsNSg+jerbi/11bm8rk/h/et8/nnzhL9fC8heqDJj&#10;zwRMqkiOKgf9WrtnVWUZvCi25m3uWl6kdqUkeilpsZ7aKmhadjmp4nviRK57B0dz6ZY+c5bNZ83O&#10;DRg+tsZPwBEWo05zxxKjjvJ7HMbZuClO5p8Q5LaA2EhnkdFppOcWkZZbIr9TFfBM1w6nJiQlNqTI&#10;RSq/705wsJewVwqV6giTKn8myiK3IElAdYu7+vvYf2gZE+b01gplNhNQter9AYu3j+DOoz0YWB7l&#10;wq1tzFk3UAPdh7/psHTfUBxCj0vwuY/O3T0b0d+1Cv0dC7mwejIH5gxn55TBIgEHsmvKSE4vncn5&#10;5XM4t2QWJ2ZPFVCNYP/EwdxeOxmXUwsIub2OOIuDRD48jZvhKe6d282xzSJVVkxg3+J+bJnWnOVj&#10;vmDZ+I/Ysagpx7eP4uyJlVy7dUSM5lZW7l1HbuVz5J6TUf6aqNQyNhw7goVLCGKDiM95JtLwJYl5&#10;9aQU1hOf9wKPmBQO3xOfcfkKJ/RtWSu+bN6G9cxYu4bmg77l5746NOv3OZ+3bYQq4auKzjfp3lgM&#10;7me0H/gF7UQPtx2oQ/O+jbQ9h6Z9PqTd5K4MX7eCObvmMXxeK7adWs51Y0PxXj4yQaPwFzB5BAg7&#10;uvnKwypEVbB9LQ+joRCoypxWgFKJnmopWnVsfMUb1XHxVRXvXmRCnSv/VJ7n75qbvH2RLFFdLWqo&#10;I+/PtA1WVXU2IiELB69QAbM+a/auZ/zcPvQf8w39pzZl2MJ2TN44iDUnlnHeSA8TJ9XUOhzXwGgc&#10;fEOx9gjAzicUv0i1OJNBZGKmBIM08RPxeITGEJKQTFxGirz3OAFVAnn5qRQXZ1FZrlhKfM+TYmpr&#10;KoR1qnleX6sx0IuXqhrUEzKyMjCxt9A6F5pZuwgTFFBVo7qhyPfWlfCmOo5/6nwkeISJVkyDt6rU&#10;8lMBpSq3oLZaRA4LsLRaf9VFvCoP4V3BIZ6n9aEsfj0Z8f6iAorIyK3Smk2kZJaJMskU5rVh2qK5&#10;TF46ldO3rmD40BoH8V0RAqy4+AiiQ0wIdNtEkNcmosMeCHAiBFSZpOUIqHJKtNIE2eJXM7NySY6P&#10;JTbYlijPK0S6nSLU8y4BAR4ig/MoqayjuKKStMwk8YLC5lHOeHiYcuHyLoZOakv7QZ8wfE4LduvO&#10;wtrnJGYOxzh9dRuLN03UykN/0fEDZm8fiIHLdtz8r6BjffYolse2Y7xvOXe3zkF39SR2zxjI6uF/&#10;sGZ4H/ZMHcuROVM4vVDAtWg2B+XfuwRUemsm43V+GXHGO8hyOke2520SnO7g/uAsNw6tbWCnec1Z&#10;NlaHKf10mDpAh1VTG3N4QxfOH1vCtZv72LRrFv3G9SUwIZe/xBinlb0kq/Idlx774hicTplIwtyK&#10;vyio/Jucsrdklr4iLLWKTPncbVdzBq8awprTV1l17IGMs+LPJtNzSg+GLO3ANxJdPmohgGonwOog&#10;9C3/VgcOfxfj22GYDm2HNKbFwA9p2qsRzQRsXaf1YPKGaSzeMpzR89oyc80Yjl0+iv5DC4zsbXjo&#10;7cgde0MuGRmLbs8WUCngqGpSqgKQqpMgZl0dR5DIrhjshfgQJadeP5fo/6yI13XxvK4O4GV1lEza&#10;UpFIr3gprKAysFUBm9TskgZQeQdz6sY1Nh3ZLIFiJKNm/czgGb/JaMeEVf1ZcHguh+9ewNTVA4/g&#10;WJHJyQRGiUQWdvIKjpJ/J4nEyxJjniv+M4fgmHQCY1KJTsuR6F0gkzaHTPE1ufmJlBXEU1+ezOsa&#10;tSKZycvaXOprikW6qf3FSqpry4TJ8klNj8bRx4pbhvfE50ZRVF7Dk6eiLkT2PavO4e9KJ6jUhepL&#10;vH9uL6Aq4Z936ryTqqevFjH+1tjqqaoyVSkeptCf+uwTPElaRlH8TTJT01AVhnMLaknMKCUquRCv&#10;0BSuGD5i2NRx/NqrCZNWTBYvs5d7Fg9F/sWJDcgQSRdLdJSfeKMgEtOShOUaMv4V6JMk8CULU2XI&#10;yFQ9hQUsGcHnyA2YQWHwADL9F+Bld1S8mSneAcGEiKSMi48kKSmK5LQgouO8cXI1ZtfBFYxb3J0J&#10;q7uw6+IMrP2OctdqlxDCbrYd2cKqnaIojm7npP52blhtwcr5KDpOl05jc3YflkfXYXZwCXd2zuLI&#10;wuHirXqzZmRfNo8bxu7J4zgyawrnl8zh8KwJ7JgwlPPLJmAvUTPGcDu5blcoCrYgN/AR8c4GuBmc&#10;5Nq+aRxc/RtbZoveHCOgGtiIpRN1OLCuGVdOL0Dv+k527FnEtAXTsfFJJL3sGQmFz7EPzsDINZG4&#10;rCdUv3xPSd07SmvkteYv8svf4xtXSmDGExaeXshXI3RYqXuFteccWHXiFEMXDOeucxSrzqyk5bDG&#10;WrH5rzs3NPBqM+gDWg9WVXMa0XXsx7Qb9gktBnzEj8JU30u0aTP0FwZPb8PQGT8zaGYT+k3+lWlr&#10;xrHp+FYOXDvJMcNjrD63gqnrl4rviRIzrqrCvuS58gvPX8sErBfGUTUKn2oZJHXiQ1SdP7Xx/VSi&#10;fU1VEU/K8mUUio4XySRR+9mLN1pCaEFJDXGpBSLX4jB1cOX8nXPywGaxaldfpi1rKfKvNb3Ht2LI&#10;3J4sPbia+w62IoczyCpQXSarJNqWiYfIE1+SobFUbHKOeIs8rT+yyiyJTskjOauEnMJyrd55rpjz&#10;ovwEnpYEidfzg/pA/nkWxvunibyqzZH3K8a9rlLeW5nIwiLtzFRAmBtuXu6kZ+ZrhVqUrFNeq64i&#10;ndfFhrwvmsU/5SN5V3tUQFXQwN6qYqzIY+XLlIysVsVs8ospSA2nIN6UwlhzcpLDKSysQBUPral5&#10;RVZuDR6ByeIN/dhy/Bzth3bm45YSEHv/wNy1SzG2tiFSZHhajoAms0DkbCaJmdkSMITp8tTGc7F8&#10;vhCVWK020xMS0kiKDyUj0piSqLXUxnXiZfLHVMd0JMJ5KVevbOT2/bM4uBvi5WdJYLCdSHxrImOt&#10;8Q19yH3Ly2JHljBl5UC2nJ3F9ceb2KU7h9U7xRLdu60VswkMC8PZ3xQLYUBb15MKVCexPX8Am3Pb&#10;sT67FsMD8zmzYjw7pgxitRj31cP6s37kEHZMHM3ROSL/po1n05iRHBEwmB9YR5DeFvLdr1MebkOh&#10;GM6cgMckuhlgf2czVw8NRHdnKw4u/5RVAqj103WEqX7j6plF3Lm5n1Pn9mBi5UB87nN8Y8rxja/A&#10;KSyH1KIXlD/9h1KZeDFFWSQX1VD45A25Ze+w9k/myN3TTN7emjn7JrFw/yZ6z+xPu5E/MnXDCu64&#10;xbDg4Gy6/fkFTfs15uc+jWg5qBHdJnxGt0lfyPhc27hrN+ojfuvfmB+6qoKISgZ+RNuhn9JBPt9t&#10;wgeMWtKMQXPaMG/bavF9N5i0bRzdZnWh5dAOnLxyh6zMYrSuG+W1WslitYKnSpOp+uAlZTVaYRrV&#10;ClUVz6yoktfySlQnwbLSMu3nVHmx8ifPyC+pFpYqJ1zY2sYzWJjRinM3jrD72J9s3N2LBau7MnFu&#10;D0bO6iPRejwnblwkND6Z0kphCdHMqqRxzdOXWp2N9OxSrTtikkRnVeAmXnxKfHq+TDLV2rVS+1t5&#10;JVUyifOpLorirworqNHnn1oT/nlqK+Dy56/aRG1z+kl1OaqATNWTQgF9iviSYGGGGMqrnghDv9Uy&#10;aF4+V21WRQoXOvG2aBN/l0zk/ZMTAqpibeO4YRNZbTeo0mPveCHfr1rXqOaBqYnRpCTFizwrpEp8&#10;zfNXAjz5nXV1L/EPS2LHyYt0Hz+AJj2+psuo1oxfOIYD52XSevgIqDLknpWSmlNBkpb2pq6xSGSj&#10;Whku0a43Pq2QiPhMIqLjiAxxI8nvjAT+4dTHfMnrxA+oix9MvN8+jEwOY2B2jMeOJzC12iMA24aZ&#10;+W68vE8THmWET5A5huYXOHx2O0eubuLgtcXMWNOfRevm8dDmEYEh4tEio/EMsMLS7TyOXnroOF48&#10;IaA6iNXZHTw6vRGD/Ys5u0ok4PShLBvSnTk9O7Ggzx+sHNKPbRNGidcaycoRw9m3YDn3D+7A/uxW&#10;4h+doyTIgoIQO6FVSzL9jIl0PI+1/mqMrs3i9tEBHF/1E0fWNkN37zBunt/Eff3z3DO8g0+4RNVc&#10;8RRFbwnPrMbIMZii2n/IFokXXZCOfbI9wULplc/+0WSgfWgaV0z02X5yLlfNTRg2vxe/DRJ/1FOH&#10;1n2/Eq/0K83/+JiWqqabfL718Ea0H/cJf0z7ll4zfqLHtB/4Y+o3tB/zMb+Jr1Ke6gdhsh97CrD6&#10;69BiqA59Z3/F1C2/02Xip/Sa1ol9t86yV8zrhE2j6P5nRyYvmYGJ5SNi4xIJi0zAzcMPZ2d3gkIi&#10;UE2fgyLE18Sqs0rCCkVPGiazMERWXkNCcUZuGbnFqrxaHcnZZUQk5uITkYy5szfXDPU5fXkPR88u&#10;ZPfhSazbMZb1u+ew8/ha9p7diZH1YzH0pcKIz2USvtbq+r0SD6cqvSpgZeQVi5fIk5FLivaap+0V&#10;KXlVUCrvo7iSooIcnpX6877yAu+rNvBP9U6oPSe+z5y/RKLWlqdQVSXAqy0UcOVSWJxIsrBLVlYa&#10;tcJOWgcWTdK9EcZ+Ql1ZGq/LvHlXaSneyov3r2s1r/lOLdwoYP27kqiOajwTaVxcVi/sWi4AKJf3&#10;pao/yXW8/UektFoYeS0ysBrdm4Y0/eNnek5ow7oDqzh17QIPHlvh6KlObCcQm1IgDFXybwmEFFSd&#10;C1WSIFYlUWtn6yqJSykmTORvUICn+KhjJLl0Is9Hh+KgJhRFbich0p7A8ABhJG8cvQ24abiD/Sem&#10;ckZ3Kg8fribQ/4I8U3Mc3B5g7WiGma0+u08tYfXuidwxOo+Px2NcbAywMZjXKr0AAP/0SURBVL+J&#10;nc0t7Dxv4Oz7AJ3HJw9hcWwPxoc2C6DWcG3LPE4sFYk3bSgL+ndlUsdWTGzXkj/bt2bZwH5sGjuC&#10;tWMncW7reS7u2oP+sb3YXd9PiuM1Mjzvk+B+jxRPfeJEEnpZHcXOdB+m17dx68RC9I4v4OaZtejr&#10;ncLQ8Ab3jR/gFZRMVHo9cbnl3LM15cxtQ5GC4J9chGO8Pedcz3LfzZNXf0NFDbhHFGHmbste3QOc&#10;uHWf2esn03/yz/QZ8xVdRM793F6A0UmHjqp95LAP6DD+c7pM/Z4es36h9+zmMn6j29QfBVSf0Up8&#10;1a8CpKZ9dfhFXn8VOdlukg69531J+4kf0FYdAZCfm79jLmuOrmLelllMXj6WIVN7sXL7IvRNb3PT&#10;4A7Hzxxnw7a1Er2WseXwQW6aWIphjSZGJJmKoKq9TJrIrzgBT5T4pvCEHOLSS0TCVMkEKCFIHrxb&#10;YJQYYBcu3r7OMd3dHDyxnH1HlgqwlnJCdxd6989z1/QWNm4e2kZ2Q1kvmdzi6dSrYi2VIpRfXEJ2&#10;bjo52fHk5iSQk5+u7cUUlpRTJAyZJ6/5+ZnUF7nxvmw3/5RNlBs7gX8qlgkobvKs3JuK4gRhlAwq&#10;n6TypCqF0pJE8vNUQdQCrTa82txWwFJ+UJXlrqut4nldDW/rq3j7rIxXL1XvY9VKSR0mbChdpwFL&#10;GEttEFfXvdZKxKXlqo6GqnKvalL+b1k78aUlwvDqyMf8DfNYvmMeZyWomdg8xN7dFXcvbzz8QgiK&#10;ShZvmyGSNwEvfx9cPV3x9vUjJDqZBAFbak61sFgV8aklRMUmEhlgTZjTesJthxHtspAEYaBU1aNY&#10;glySqI6AqEisXOzkPp/j3OXV3Ly7DBvxXK6edzG31sPKyRJnL2tOXt4kjDkfO+erhHrew/r6akwu&#10;zMTX8Zyw1kN8whzQMT8s5m/XFm5sXYPuuoUcXzqN3bNGsXpMX2b27MiYts0Z/OuPDGjyLbO7dWLd&#10;6OFsm7wIvWOmXDgo3un4Gc7sWoHTrd2EmJ8k+NFZQm3OE2Sri6f1BZwfX8bK6CqGt3UFTCe5c+0U&#10;D+7dxPCBAeaPrLFzCyYsqUakXwrHrp3mvq0rLtGZmATYYxl+hyvuN/COTpfJAxLguGZ2i+3Hp7Dz&#10;wAq2H1rGys2j+XNed0bNbEu/MU1o26sRbYSlOgz7mLajPqHz5O/pNuNXesxuKcBqwR/ycZfJP9Jx&#10;/NciAT8TJhM/NfIjWo3S4feJn9BjXhPaTf6QtuN16DThE3pPbcGIeQOYs2GGAGkt63avY87aSUxf&#10;OZw9J9dz8sJRzl46xqY9K+U9DGPi/Cly4y9j7eItETCaUHnIsclZxMoE8AuJxT0wGo/geLn5yYTF&#10;Z2ueJygqEVf/ICwdHbhhdE+kxgF2HFzHvqNbOHl+P1dvnsfYUtUMd5TfEUq0yJ+C4mrxNm95IdFG&#10;+TrVyaKyuk6kqDBLbghFGdYUZT6iIMeX/IJUYbEiSsoVWwk75OVQne/JX6XH+ad0sYwZvCtbx+tS&#10;Y6qKQykqShIQplFWlkhlhYzKVGGuPE0Sqh7PdXXV8lonYKgReVgtAK+X96Fq2zfUgWw4m6Vqlahj&#10;7g3VtrShmEi+VvP0NUXl9drEz8ip0TqdqGMmDZ1d3gqTVeMkwePs1SOcuLqPq/rneGhvpl2/6uXs&#10;6uUlwArGLzBYJr0zFo/uY2p+l8e2tniHxkvAKtUAm573RFtRTBM1kJScSXSEPxF+j4kIcCReZGFO&#10;QTnF5U9F3tZrfYwVGONS0nByf8iJcys5e2UTRg8vcfXuMXkvR9E3uS4BbiPb9k3kvsE2ApzP4H5/&#10;Lp53ehHneZDYKA8JnFHoWBzZj/7ObZxftYyD82ewe+YE1o0fyIJB3Zjc/XeGt/6Fvj9/Q5+fvmZK&#10;p99ZM2wgu2es5s5lRy6KkTx7TCLztUvo6R7l+tHlPDizApvb23AyPo7LQz3crB9g/8gIc2MDDA1u&#10;cevWJW7dvYHJQ1s8/BNwCRATHF+Jg0T22yLnHthbcur+Ra4762EQrMdlh/uU1onUeIvIwXyW7u/P&#10;mGmNmD37OxYs6cCyNSNZs30Ce8/NZ+iUpvzeT4duYz+m07gP6TDuK7pPb0bPma3oNbM1PWa05I/p&#10;zQVUP9P5zyZ0nvg9nSd8R5c/v6f9pK/oOvU3lh7dzfhNI2k5Voc2oxsL8L5j8Oy+AqTZbNy7joPi&#10;AzcfXMXWw0vQvXGASzfOc13/EqcuHRDALWfFlqUi385jaeuAq7c/Lr6BeAWHi+YOkUjoJRHXhYdO&#10;HlpGtWqI5iuS0TMoCCcfD/m82sS+rdWd2HV4mwDqKNduXeG23DcrOyt8ArwIiVSJp+JxUvJFOtUI&#10;O71s6BJS85LySpmgxamUZ92nPHkeZYmTKEk7LsAKoEjYSk3WorJyraFaaX4CL0q8+bvikTCUkcg3&#10;K+qKwikvyhC5lysTLVcYQxVOzRR5VkD9M7W4Uk11dQXF8rX0zGQSVWHU3Gxhq2fCQMo7NfinhmKq&#10;qm3NO21JvWHfSx0NEtAI+NRxEtWDK6/oKakZZSItFeBVCe2Ga1BVgK3tH3H19iEu3trLbcPjWD6+&#10;qq3GuXs+xNnVGkcnK+xtjXhkcZl78n3XRC3dkYDkGhBNVEqRBtjMvGoBjsjskudkyb1SfYkzsvLJ&#10;UOpBvJgKTEWldTLqRaY/JU+itlrIiY6L4bQEs5nzx3D49D5uP9Dj5v3r4q0MuH7rFHv3zUZP2Mzb&#10;6RxRnvtIcJlObvQN8nLiKCouQMfmxGHMD+5Hd9VKds2YyqaJY1k1ahDzBv4hoGrH8Da/0P+X7+jb&#10;9HtGt2nJsgGDObrqCCYmwZw/cZG9Wxaxcf0sTly5y8Lli1m/cCB6R5dgceMw9ia3cXpkhvVDcyzM&#10;xPCJVDI0MsXWJRjf8Fz8owtxDcqW6FLAfUsrLtw7xqnbW9l1Zis7L+1l0enV6D6ypOwFpMvN3nN3&#10;IwPmfMzUBV+zYlVbduycL1FjsUiuSazZP5aR8zrTZsinWhPozn82Eu/UhIELOjBoYScGzO9E71lt&#10;6TG9pXy9OV2n/Cogakb3ab9pYOs+oyldpzWj/8IedJn5A7+NFlCNEQk55kt6TOjE8l2zuWqyB927&#10;+zl5aZ88wHM4uppw10jAL+x5x+gyB8XzHL+4j2t3L2H22EKravvIwQYLeztMrG0xemzPg4ePMLM2&#10;x9btMY4edjh52OPobieMbY2pBKBL8rNHzh/hyNlD6N29jpG5sdaR/bGAys3bTYyzP2FxScSlNezr&#10;FJY+p1yAVVX9AtWVpLQgmsq0A1TGf0VFrI4AawKlWdaUFKpqsFUUV1ZTUlFFWXkpdVXlvKhVxSpF&#10;1lWKh6oopkK+R1WNLSqrlCheKr+3lGcCppevVA2LGvm5HEIi3IWJ7+HoY058crx2rEd1YFGA+q9E&#10;nfpYAUuBqQFsDUOxkfKDlf/Wwc8tqCQ6Np3IqCStvnp8fDKuAhpDw5NcuLKBc5fWctdgKxYWe3Fw&#10;OI+7KvPmZISjqhuiyr5ZiTS8u40Luqu5dPMMdh7+hIsCSBHpl5FXIx5SmKj8FdlFzwU4zygseynX&#10;/0rzcqo6sWqQoLrnZ+RUCAgrtI3j+ETxxUE+LF62gJO6orj8A/EPCRGGdMPioSGG909hcv8Q/p63&#10;iQm7RmroISoLA7VtiPrn9ejYnTiI5aF9XF67hl3Tp7LlT5mgY0cxf1BvZvTpyggBVT8BVb9mP9Gv&#10;6Y/M6zMY3R0XuXfNlK2LFnN4/z7GThrCgasPeOAYy7a1Szizcxkm105iY3gXO3NTrCwssBRQ3b+r&#10;h5GRhZZ+5B5cgL1vKg8dQzG2sOT6neNcNNzG8Zsb2Hlki5jBZczdswLX+CK8EvIwib7H6H3NaTe+&#10;EXPWdBdDOYX7j64KEE+zdOsUuoz+ljk7V9Jq3Bd0ntmI9n9+SK9ZzRi8oCPDFndjyMLuAsiOwlht&#10;+GNaCwGUyMBpvwqYWtBzdmt6zmkmMrGJ+K/v6Db9KzpN+lrA9gMD5/5GvymduGmzG//MG1x8sIcL&#10;N49z3+Qaj6zvc9/0DiYW+twTUJ26sIfTV/Zx5bb4QJO7WFobYfrIgPvm99E3M+XBo0dYijd4bG8g&#10;Qw8H1/sCvPtYyb8t1e8yucN1g+tcuHWRC3oX5N/3eGT7SAAlQxjcxvExrj5e4sEEVOnFZMqkKJKI&#10;X1n7ghqtumst5eUJVGZcoCKhOSXxjSlNmkFJtgvFxUrOVQgA64TV6rWu9Go1TvWFUqd9n6sDiuow&#10;qbBORaXISGG1YgFplWqD9Fw1EKgVMKia8UnYOBhx7tZWbj88TWJ6Iqoxw2thKuWJlH/6j7FUz2QF&#10;qv+AphYrVF6kas9aJe9DdXIpKConUeRxaFi0eCJPHB3MMLizD71Ly7l2cR23b+3BzHQPtlYHcLa/&#10;iK+7IT7u6pCqJUmRriSHO+DvcpP7+ru5Id5L1V70DU0gIa2M1Kwn2pGfnJJnWjZOSk4tZVVyn+r/&#10;orTqmfg51UlGGKpIvpZeICogTnyRD34+DzEzO8vOfRuwsLMT75aMKhhqZWeChdVdfOXr3i76eHtc&#10;JCL8HPHheyRo+YmErRPGfoPO4yN7Md+/mytr1rB/zmx2zpzOhgnjWDikL1N7dWRkW2GqX7+j1y8i&#10;lb7+gundB3F8zR7WTBrHGgGgmYUHEcllXDRxE19Uh+6pq+ge3ofZrVtY3r2JtZkJjwU0j0xF2t2+&#10;xoUz+7l4QZcH5i4yaazQPbOTU0eWc+HyFjH4Bzl7ewc7D27gkHgVXYtjuCU545nqgEnsMTosFuaY&#10;8CVzNvfEyHUvThGGBCUlcPHeLSYvaEHvOSJVV/1Iv8Vf0XLkByL9fqT/3LaMWNSd4cJA/TRQCVvN&#10;aEU3YavOk3+hy5Sf6SoSsfuM5gxd1I0p64Yxbf1oZmycwOyNY1kgnm3W2lGcMVyLV5IRJk56nBYW&#10;vXz9GDfvnJYoeh4DgzPc1T/BWd09HDu9VTzWXvRuHcfY+AImppd5YHwDQ9P7Ih+M5KEYCYgkyrvd&#10;E9NtgquHMLndA8wePdCO7ptaPxY2s8TQzEj7nLXdQzHFD7FyNMXcxgh7Lw/8xKTHppeIXBGAiPSr&#10;F2CorhkKKNXVVVQXBguwTlOWup2KbH1KCiKF0QpQ5ZWralQGh2q0ploaqY3r/+sWoia8ytNTrUML&#10;i0pEApaiWgFVVasaj2VUVeaQkhyOoxh6Iys9HrmbiF9M1vbbtGYBauFEbYC/Uat4qgv/M1Qzv4ay&#10;4KpflvqaeCrxYxWVT7RGF6p7ovI7kVGx+Pm5YyNy7v71FRheXY35/dO4OJni7WmKu6s+Xm5GhPpZ&#10;ERlkR1p8sHjHVAqzE4gPc8T24QX09I7Ic7nAQxtnAsWzRiTkkCp+KiWrhsBIYdiYPKqevhIr8V7e&#10;89/CxnXiHZ+SnVdJaGSSBDhrHlqeFlW1kYNHxrJ++3zxUfe0SsQGD25w7Ow6HjtcITrKmfAAAZaH&#10;LqHBu/D3nUxkzHHxtPman9SxPrKPhwf2oLdhA0cWL2LbdDHko0czd2AfpvXuyISubRncuik9m/1A&#10;uy8+Z2SrjmyftYS1E//k0lFdgsOyKKkD/9Ramdy2XLmoz5WzV3iob4zprWuY3LknUUQi+d2L3L10&#10;kvP7FnJw7WhO7JzH0W3j2L7kJ3av6o3uiR1cun6cq/cuo6t3lTO3b+McZ0FsuQdJT1yxij/O4PUt&#10;aTXiUzadH4Zf1k0CU51JzqvCMyQOJ+cHzNgylMHrfmbW7vb8MlCH38d9LmzVikHzuzBwXlf5uL1I&#10;wHb0nvm7xladJzUVT/UTXSY1YcDsjizaOY1d5zawX+TdcXkvx6/s5piA/fydg+y/sJrTot1tRNdf&#10;vr6XU6fXcU2+duPqJm5e2cj1y5s4Jz97/PhqGYu5cH45t65v4d6d3SIXjgq4rmJqeU+Lds7uj/Hx&#10;dyQyOkCkjzrBHIyPapMaFKbVDnTzUUdZ3MRX2MoEthXZYYuDx0MeCbAcxHv5RiUSl1FKoRj8mnph&#10;GbVnJOP5i9faxmx1dTmVpRlUlKbIazblZaWUCCuUVwsIa59RKUxV+0xllKuFhYYi/yrNSoFLNV9T&#10;k12dfcrMSiI3L43CghQK88TYZ4aTEBtIWHgoQeEBwpreJKRk8fR5Q32Lhk4v9drmdkVlsQAmR/yX&#10;+LH6eu3vqCiugFYm0rK0VFhT/k6JvObkFpOQmEag3AOnx3d5rL8LJ9PTwkqPCQ8LJDwyGH9/F/y9&#10;bQgNsCUuwoOslHgK87PIzYglzNcKZ5tr6N89xImja7hwag/WEpA8vTyJUK1qkwqxcQ/F0iGE8hp5&#10;n3+917JZSstqtZXZxLRcrB2cOHJ8C6dPzOWS7hy2757I7GV/cvzCCW7dv8nqjYvYvH8qbv56xCU4&#10;ExpijV/AfWG2E3j4zRRpvlxY21PYvFY81ZHdWB3ey50tmzm6aCkbJk1j2chRzBvUj4VDezN3UA/G&#10;d2tD/xY/8/tXX9C3yU+sGDaaY6u3c/+WNYmp8gCK/+auXTgrNx3m6kVDDHRv8ujGDSxuXuPexdNc&#10;PnOCq9eucFkM+OntE9gx71uWiWdZM/4DAacOG2d9JgAbwyXxEcYW4jG8Ijl74zaWquhlrjehhVaY&#10;hR9jyNLetBz8KQfvTyO4Qo/QXBtS5IFEJcuIr+S0vgE9Z/7CxNW/0/3Pb4XVvhFJ14JeiqHmdNJe&#10;+8zuQJ9ZHTQZ2HVyM7oKsAbO6si8LVM4euUAN01vYPBYmMPBAlObe5jb3sTO3QhLx7vcNbvKDf1T&#10;6N3cK8FjPTevruOu3nruXtvIrSubuKK7hjPHRYcfHMLpIx3k425cuTCR23pLMDE6yMPHt7B3stSa&#10;G0RERZCmSrjl5JOl7S2pBNBibd9FZUIEhyfg6ReMpyrUEuiJd6ALLj622Hs64h4UQnhiFjnFtVom&#10;Qr0wRUMPZGGIN6/EAwlLPHtN7fNnAp6nVAublde8EDA9awBVdT1Pap+LXFFgUIsI6iyYgEqG+j0l&#10;IhNVNn5KfAgZif5kyyTKipV7HeVAQowAKT5CJlaMMEy6+BKVfaEa1b2QCVUvICnSgJiTk9iwrJ+b&#10;LMDK14r/KO+lNsJLFKjKlbSs0zJRVDO8/PwKElNyhAWiCfUVSedqSnCAJzGxMcTGxRES5ImfqyF+&#10;LjeI9LcgNSaYjNQoYkOc8bC7g4vddZwcb2FtegqjyxsxvLIeo7vHsXdx1xYvrhs/YvWuE/iHZ0og&#10;ksBRVS8erhA/CcheAWFc0bvB7PkT2X9wGSdObePU+WOcuXYZYysb7QSx7i1RYHcP4BNuSEySKxEx&#10;XuLd/IiIdyMq8b54ywekZfpKQCpEx/a4AtUe7m7ewsmFK9gkoFo1ZiwrRg5h7fghbPhzKMtG9WVc&#10;51Z0/fFr+v7ShJVDB7F3/jLszHxJy66nvBYiUqtlEoZjbOSN0fmbmF66hPtjVwwvn+La0V1YmFth&#10;Y+fD6f1z2TH3c1YrUE3QYf2fOmyZocPhde25fHQdhgYGWLv6Y2rlyBWDq+y8voizD1dwzGwNE9eM&#10;odXQT2gz+WuO2c4mKEeiVlYl/rFVuASXYe2Xyebjm1iyczwjRcr1nNmSHnN/p+f8zjK60nteF/rO&#10;7iSjI33ntNdWBPsIc01YMYzNR9Zzw+Qmtu72OPu64ervhJuvJZ6qIEjwQ3wDbfHytxZQ3MPETEm+&#10;YxgZKqlwWfT3Ve7fOyUg287Vc9O5eLQFZ/bqcOrAx1w6042bl0Zjcm8t1o+v4uxqo3VnTEjOIEcm&#10;ktoYVsu6pZXKRKvlXfEABdUkyQMPE/MeHB6tnTxWx/rdfZx4KGC3cLDFWQCnUpvK/n9s/XV4VNkW&#10;7YEW7ULjDY27u7u7u1twCR6BACFEgIR4AjHi7u7ubsSFBIJ7003Tes75vbmr733v/vH4vvVVpFJU&#10;7b3GHGOsNdecr2Qyf/hTIq/SdV05x6WM/wrA/qf+/jeFPYTBFEC9/L/jzQf1QoHSzfDnD5/UfuhP&#10;kURKk+lPn/4WWfRaJohSBLWQGgFRXVEAtQVe3C+IorQondLyHIrLi2hoahTAPBXGeaXOGFFqCLY+&#10;bBXmqedBkwCqqZzWB1XqQjfPlJodIvmevXr773iptGJVDi/+xgeRra9eiwx79Erdxb60IIvsBHeS&#10;oz0oFI9TrpRyyw4kPVyXjKB9FMRoUpxiTnaKSGjFmwZZkhjnTkFBPBXFCZSmeBLhfgFrs71Y3TXG&#10;0smFA+dP02/SIDSvXCU6rZjYlEKR48E4e3jg4uaKzkU95iyezTaNrRhb3sI3XOZBaqZ6I19pWh6T&#10;kY9XhAcJOYHisbKoqCmjuqFB2KlGgmK5XIN6uZ6t/PpBQJVgdY0Ik6u4aWljeUQT3c3bOb16NWfW&#10;LENv22qM9m/kys7VHFg0nSUjB7FkxBCOLprN2bUrMNK8QGZKJeKXKW36XSZkE65uSQQ5BeJra0uM&#10;dzAeVlY4i49ysbclM/8hHg530NrRRXybilNrVZwRQOnt64T1lfU4WevLZLXF2y8Yd+8gAZUpRm5H&#10;0Ly9Bz0Ha3St77Dk0Ao6zGrHXM3BuCR6UCL/r1dcE+6xtWRUvJQPn8ZNO2NW7J/J5G1DmbRTWGqP&#10;SD/xVZMFWFMUYAljTd82TMYQZsjP1h1fhZaJljCUh9B7Ahl5KQKkCGEINwGTM5m5buQVBItMiyAt&#10;I4BY0fbhke5i2AOIiBM9Hx2Nd4AYbGfxWDYbcbrdH3erAXg7zcPPfTO+97bIOCBm24rEpDjR78Vi&#10;jFvUq05PBUwv3/4uk14ZH+XrjzKpP1Df/IKiiiYKS6rJK1Sq3mYRFhuBZ4Abjp5O+ISGiiGvkKCm&#10;NMD7KJNTKQ/376asUrTl3+Z7StaD0ijid16IT3ry8gXP37wWsy6G/c07YYw3avmlMI2yT/RvpaI/&#10;eSJeo+XhM5GAjdTWlFBTlkJVcRwVpekUlwjAs9PUDFpYUizvs5GmlmZq6mqorqmmufkBDx/JEGC1&#10;NlXS2lxNa2sDj58o4HsjwPpZAoEEkf/j75T8SCVf8vGzN6J6muX1hamSgoj20CbURVtYyI2c1BDy&#10;Es1JDVhPuu8YcoOnkhKwEW/HQ7jdPS8+7Jbab5UUpVFbK2AvS5Pn2+PtcYJb1vs5rr2FYbP68XVf&#10;FXM3jhfPfgqdK9ocEs906Mxm9h3ezeadWxg+cSQTZk1BR/8qd1zdCFGKxJTWUtn0hAwJcCFxkSRm&#10;RFJSnsd9YWnlBHFtU536AOf794/lWr/k7z+eo8q4e5MEqxsEGFzD+bwOhns0uLRlq0jBbVge38ud&#10;cwexOLkT3Z0rObxqAQeWzuP0msVc2rRSwLeUYxu2EhiSj0doNWZmAbg7CsL944m454CXUKjHLRPc&#10;zIwJ8fIhNCgBZ3MLTDXncH1/Ry7vaMeNoz1wMtqLn6sn/v5BePl64SOgcnZz55yyYGF9HpvQWGxC&#10;Sjhr7cS68xp8N+NzVGPFM20YhHNEHrY+RdwLKZQP/lT8RiUpebFo6u1g4sZhjBNgTdw1mil7xjNl&#10;11gmbR/J5K1DmbFtsBpUs7ePY7fWv7v2AVEBJGVFC6iihE3cBADXSUjUJi3timhokR3F/uTmBwuw&#10;gohPDCE6IUZ8RSbRiRn4hUeJb7LD0/Eowc5rSAo5QXqCpQQdF1Lj7QgL1Fcf/U5TegiXV0mUa6Xl&#10;sXgKkSHKkvjLt59Ekv2mHk9l0ilHQUqrWygqq6OgpJL0nHxCYmJx9/PEWUDlHxlEXHoWeXLTlbQn&#10;pV2rUrpLAZHCPGrWkkcl6+HNe4UR64UJSsSYixx78YinL1tkoterMyXa2hrVPuq1yMJn8jpKB8dH&#10;8t5aWp/S2Kjk6ZVTKWBSSnUXC5CycnNEVkUSEhUiXkIp4ZZKVk4mZRVlaiC2tIo0bRYJWF9ES32m&#10;fF0kDPZQvaKoyC4lK18tQX9WStd9FIC9EvnUSEx8GnFRwcQG2hB87wJB9/QI87UiLsSaxKDTRN2b&#10;SrTLAJK8p4i1WCIyexlmN/YR5GVAfJgF2WIXyvJjKc8NJy3uNuEhZ2Ue7eTw2fEMmPYZvSepmLXk&#10;G1av/oGVa7uwVaM/mzRGsHzjPDbu3M7anTvZdfg410wsMbxliamNs7BaIaUNbSK3H4hqEW+nnMO6&#10;X6hu6VQtn7X5YaOwdKuw7RP++P0V//nrHaocdwvSHM0Jv2nMPW0FVPu5tnO3AOoQjheO4y4T20n3&#10;ADePb+PSvvUi1VZyatUitNctQWv9MrZNHoHuyeu4uxdgpGXCHRNn/Jx8CRQN6m1hKMAyJMjeivjg&#10;aALviXRxEq90xxJ302Pc0V+D1+1TBHreIzw2m9jkEiLjcwgIjcbe6Q6Hjh9k6caN6Fr4cNTIio1n&#10;tdmke5BOC75BNUpFp8VfYRuWiJN3Gq7+KWRXvMcvIRU7TyPOXtzJzC0TGLt5kLDVGKbun8i0PeOY&#10;KAylLF5MVxYwtg1n9UGRfmJu73rZE5UUJgwVTWa2N8nJ2oSFzyQweACxsTPIzTxPSaE7hUVhZGWH&#10;kZQULsCKFUmWKe85Hb+IOHwC3An0vk5ymJHofh/KSnLEgJdSWppPSkqEMFwk2flFlCtRrrGVpodP&#10;ZbK/4LH4C6XzvnKu6uUbZTPyNY3iFcvuN6pBpVTbLSipIkGpPhSbKCOaZKW5Q47IJJGHlbUyiR8+&#10;V4NBWdlTNld//vCHsMDvMokVcAjb1HsLkO/J64bT8iibR235PGrJVNf+a2pQjta3CnMqpZ6VZuVv&#10;1PtHTS3CVk2tVFfdp6gglxwBU2ZugVqOxqXE4+HvhpOHg3oPTSnjVlNXT2NTA40NVTTVZNNU6UtT&#10;uQPNNfJ/CnMpqVJK61UlgfadMJTSVlWRoEoXy+LyWrJzCkhNDBdJ50pcqDPJsQEyfEkItyPOX4tQ&#10;x1UE3llBlNdRAty0ML95BDPjg3jYahLucpwYzwtEK8mxHvp4up0k0P8IAYEa6F6dxfiF3zNy7udM&#10;nK1i3HgVA0eomLjwc1bs6MrOIwu5evMmjgERBMZlEZFcqC6h5+odKnNCAokEtzKR48rJ7KLyAqrr&#10;yoQRa6htqKH1Ub0wcKuw7TN++/iKf/56jarY35Ycd2tirW/jfeUKN/YJgPYf4O5ZTdwvnsb32jk8&#10;r57A9vx+rh/eyikB0tFl89T1ADVXLuLgwvmcP6SJr2sa5heNcTGyxcvSEccbRtgZXsXT+hZRrg4k&#10;BkaSHJlCUmwaMWEJhPiH4ut2T6g7kOiYBPzDBHThyQRHZqj74do52HPs1El27DvMSf3rbDhxksv2&#10;Xqw4q8HAtYOwjkxg6sE5LD2yGv/QTIJTqjC468nWY1vYemQdm0Umzto6nnGbhjJ51zima0xm+v7x&#10;4q2EuTb3YeqmPswVKbj91Bouml7Axd+JWKH2rPxosrOdRaMLA/t+ja+PisiILmKaNSgtdqWkNIaC&#10;/Hgy0+IEeHESqZMIj0/CPzqRwIhQYmI8yM+Mokr8SNODFonQT2RiPqK4okpeu5jCsvvilxqob2qm&#10;oblZGKmZlietwh5PJOIpGe4vZEI/prq+SSZaNUqr0qq6B1TWNJNfVktOUZXo/FJyiwrEcxXLc5S6&#10;6LXUNrbQ+OCx/K0CLsWnvaH1ySO58dmUV5pRUL6a4spNAi4jmluCePgwXVgqi5bmAvE/teKDlKMh&#10;L2luey3vSRkvBVRPRN49EFBVyGfOJCNLqYGYR0pGhgTAOO55u4hnsRGQi1mX99rY0iqv3UKDSLCm&#10;ck/q8w9Tl7+ShvJLtDZm0/bkidpLvXr7QQ0opSCMsmfW+uS5eLiHIh+rRMJlkJwQSHx0KBnpiRTk&#10;JpKt7AtF3yXa/yYh7oZEBcn9iQ7A29UUK6PdMtdm4WMxkCCbcdhen8WJwzPQvrgaJ6ddBPgeQN9g&#10;OVOW9GDU3G/V/af6j25Hx/4yhvzbj2ra0l6c0juHR0QyyQW15FU9prCmVd3+Na9IgpoEt9KqepF9&#10;hVRUplNTkyHXJJ/7VSI1GyuF8VskiL1Rb5D/9dfPqEqDHMj1tCHFwZIQAYLNSU1sZAK76p7H68oF&#10;/K5r42VwHlutfegf2IrmhmUcWjqbPfMns2X6GA6tXcv1C5fEQ7jiLWC6d+0WtroSRS7pYnr1Cj4O&#10;VsR6OZEVKSY3r5KiwiaZkJUkxueKHAwjMDCIsAjxYfKBfAVsAWFJBMuju7cvppbWmMhrapnZcOi6&#10;KXoCqkk7F9J9QV+cE0vQcnBCx9KQvIp37Luoz8jF01m1Zw0L1s9iwaYZTNkygvFbRjJ970RmH5zC&#10;TA3FV4nP2tSXaRv7Mkd+v1VzFXrmF3ELdidewJBTGE1+vitZyUeJDu0rEuIrkuJGUpBzivISkRfl&#10;SZSUpIscTFXvqyhnjMLiEgVU8fIYT2pmqtoX1NU3ioR6xvPn7+Siv5VJqhxJkAla1yQ3QgDQpDwq&#10;0a6chgdl8vsyYZtakWjiT0Ryld2vQ2msrRSEaZYJr9QGVKrYKmXeFKlUer9aHmvU7FCnBqm8Zusj&#10;dU9k5fmNDx6pT/lWVgVSXLafjMIuZJV0lb8/RnOrt/iAPJnkFbSK9Gt59ESGMFrbG/URESVht6H5&#10;iYDqsbzPhzKJatVlxZSComX3q0QGpXHP14OrokIs7Z3Ea8rrPHrGE/Fnj9raaKqXz19iQXX2OGpy&#10;PqOmeDlNdTHyu6fi694LW31QL5a8fq8s0LyR9yOBR8B7v7pM5kcqkeHuMnxJS40iMyOMRKVRXpwf&#10;CTEBhPg5Eh7sR1qKXPtwZ1zN1+Fy/Wv8LFQEO/TB8tok5s3/iakL+3JWZxZXr89ji/jpCQt6M2nJ&#10;jwyc/Dldh7Tj236f8Vn3durev0qzt4ETB3JQS4c73qJAcmoorn1MRcMTlBr9ReVl5Ct5g3neVBaa&#10;y+expapI5kJJnACrkGdPRfr9oVRp/vdQphpU+T42pLtYEm5mgsO588JSZ3G/JGC6qi2g0sFLXxvz&#10;M/swOnmSE1tWsWXmONbNmMicUb3ZuXoRDob6mB7bgd35Y9gKw5kc34/24UPqTeBwD0fyYmPJlglX&#10;V/mY+oZXlJY8IjW5WC5cDFFRsUSL5AuOz8YvJhPfyHSCotMIiozHS9jtjncYutbOHDEy48Dlq+y7&#10;fIHO07uh6v8Zk7asJDi1iuZXYOkexoUbTizbs5NJK/sze8Mo9Urf5B2jmX1gEnMPTWGWxlim7BjM&#10;5I19mCbAmrFpsHpB47j+YW67WBAYpdRNDxYZ4klhtjl5GSfJSd9KfsZhSvJMZWIFi2/IoLg0h4LC&#10;bLKyUokTCRgcLSMmieikdJF3xSLvamWSP+Tx01cyed7LeMdzMeltirwSFlJy71oeClOJka+pU/R5&#10;tkzWVMqrcimvKaekskoApZwZeiggEeZ58kZA8FKA8kwiepsaQMrKW31DPQ0NjTLxWwRIAgyZtK0C&#10;kKaWNnleCzW1JTJRQ4SpLpFfMp+CimkCzKviA6JFitXwRKmU++yZSL5XIv3eCbDeCqCeCxgfC8if&#10;CcifUS8ytVrkqlJNqko+V25JOeEJidi7uBCTnKJeXFA+p1LqW2kC+PT5a5ofiM+rdKGmYC7VOR2p&#10;L90pvipdfcZMWeV88eY3YSvxU7985NW7d+qAUVhcJNcyjNgYTzw8xIrcM8LPT2yCmzFmJrr4+7mT&#10;mBBKSIArAT6uJMQpy+6eRLvvIcSqK1Eug0gOPkSkvwE62nsZPa0Hk+b/wMzlXRk+9UcWbJjEyp2T&#10;GD7re9oPUvF5HxWqHu34uv/ndBr6GaqOKgFXF/afPoN3aCIZwliFFc2iLOrER6cJW94lL3EHRSlj&#10;KE2fRmW6BuU5btTVlPGrSNn/u9enbHKrKsMcKBIJmOkqoDI1xvmCDs7ntXETpnG/ooP3NV08hLHM&#10;Th/H5ro1+8VTTRvSjd0bNrJm2SwObN/E3auXMNNYh9WxbVge3cn5zWvZtWolV8+cwN/Jnsy4BHLS&#10;xLA+kAvY9FoM7wOh9jKJPlnExqWKAc/EIywV1/B03CIy8YnOxjs8CbeAWOx8Yzhndk/AdJM1R/cw&#10;ZNlQPh/5JSqh7s/Hqlhz8gCe0RmUPvid85a2DFs2UfzSbJGLu5m5bRxTtg9mzsFxzD04gRl7RzF5&#10;W3+mbOopfkuAt20Ic3eMYuWheRy+LLLX4RbeIaLnk93EP3hQUuwlPuqusJSNDA91CSwFUEWlIr0K&#10;8sjISCEmOpyQiEhiUsRv5JWJ/6lTF8ZUmKlNDaqfxTf8zNu34iVeKk0bnspQ6quLNHwgoKgX+XY/&#10;VzxTqkiNDPJKCyUy3lcvLTfKazxUH3Z8J6+l+Bylg75MeGG5lqYqHjRU0Nx0X8DWJECR57Y9VzNG&#10;o4Cqur6ZyupS7tckUFXrL5PfXryXmfzcS56bS9szRXI+E1C9ovWpkiP3s7rgqLLqWF3/WMDVJqB6&#10;qmbKisoaNahqRJLmi9z0jxDfk56m3tP65ddPfJIorSTKKntjT169l/fQxhNh3if1Hjyo0OdBrY8E&#10;knqevRHP+O53kXzKJvVf/KZkXvz5p3r1MTElFVsnpX79Fcyt93Pl2mb0jfZyUnMtM6aOlp9ZEC8+&#10;NjzMCxcnW8KUA4IpYWSEmwiw1pMYcoycVC/Sk6JwuGPBnsOrmbV6JFNXjmLGigkCqLks2zad0XN6&#10;0Gm4sFQvBVSf8VXfz+ky6nPa9VDRb3w/dA0v4xsaJZ5RSYIuJS27iIzUcLKjj5MX3o3cCBV5USoK&#10;Y/pQnKJDa3OlsNTf/POf/197XgGVI6VBd0lztiTY2FAApYvTOR3uXdTFRU+Le5e1cNA5wQ3NE/g4&#10;hXL5wilGD/yes6eOs2vHegHZCszOHsL00BaRjTu5dXA9B+ZNZ+nY4WgdOYqvizsBXh40NzyXKPWJ&#10;ouJ6UpIzyZM3m56YIRcnioi4bMLTSnEKSSc8o5awlAqRYwk4+MRw614YRwXMW86fZfbueXSc+pUw&#10;1TcMX96P/vN7MmBeN1Yc2MS52xZsPX+cuXtWCQBN2HtVi5FruzBhUy+m7xjEnD2jmbFzmEjCfmo/&#10;NWf7UObvHsV85efbhzNnx0S2n97CZZGCHqF2JGX4iW8JE9r3Jyfbg8x0X7Iy4tRNCpRmb/m52aQr&#10;EiRavGJqBjnFVcJQMtkfPuepeJoXLwREMsHeCFO9e/eGD2+f8uvrh3x82cSHF/W8ftrA04dNtDbV&#10;iz4vp7AkT/xSLnnFJeJ9qkUqiux79Eom/79Jn23KAoKwUPODRrmWhbTWJsuIp7U+TTxRuUioh2rD&#10;3/roJXXNbepFjuLSUvWeUnVdrgBFAk9VtLBgtFoWKp3rH4lcaxHQNgtLqctiP1YyDF6JPxMwCSPW&#10;KSxVp3ROaRDWaxBv10hGfiGWTnfxDgsV9nyO0pNXnZYkE0t9Alk+t+Kbfn73kfdvX/HiaROPHrWq&#10;k3SVbYOXb//kxetPvFdqfChnwUQyffztN2H4Qgxvn8LYfCM3zVdy8vxspi0ewOgxvena+TuOnz+J&#10;i6cT9g4WGBpdxScgQJRCpsj0IALdrgmD2ZOWFktEZBAGJtc4fkGDrYdWs2bXEtbvXsSUhQMYN3cg&#10;89dOZMDkDrTrLqDq0k7A1O7fpm8/ir+aOhS9myb4hMURkyTeMatEveqanRJITuQWsoO+IDNARVag&#10;ipyQ78lPPCn3r1SY6oMEh4/88ecnkYB/oCoPcaA08K54qtv4X9fH4Yy2+KoL2J25gM3Zc9ieP43V&#10;mUMYHT2Ik5kVPvcsWLFoBK7Otjjam3H9jEi+c8dxvXIFd/2r6O9azeZJA5jS4yuObN5CkE8csbEZ&#10;CEPKDXtHbFIy8fFhJEVFEh4YIJEnVqLve+43PcXUzYPchpf4ZVThEBSHlU80VxwC2C+vPX/fctpP&#10;+YLeQumL981m9+n97D0tF+7IZvZfOMrx6xc5ePE0aw9vYvO5A4zfOogBy1RM39ZDwDOU6VsHM23L&#10;YKZu7M/UDX2Zt30Yi/aOYbHGeAHVYIat6MbQpT8yf9d0Llto4RPqRHSyN0lp3qQkupIUoyRyhpMr&#10;Zj0vJ5sc8U7ZSZFkJkSJiS8S79LAA5n0r169ExD9opZDSsrOrz+/5ff3T/nrbS1/vy3gn9fZ/PUy&#10;l48vCnnRVklbi9JyRyZtnXJkvZLSSmEppSGbyEflvE/bMyXp89/j+cqy9IPmUh7WRfKk2l6GhQxX&#10;AVa6esO19aFST+KZSMgH4u2KiY5OJiMzR4AkXqWiSJ1alCzvO7e4Qn0cvaVNvJ74qFoJBFXCUPWt&#10;ytH+V8K04nHEkymVhurqH8hoEoA9EHnaQFxqFvqmNzGxtqS4opaXL5UGFL+jlP2uk/dc16RUWvqg&#10;3vP6+LuSvKosmf/M89eK5PtTmPuTeK9fZHxQ7619+v1v3rx/R1Z2ASfObGX/sRGc0h7Jmu39+Fqp&#10;qfeFis4/fcOcFVPZc2QH63asZM2m5Ti5upOrNNfLycDa9qYA0ZzImHh8/N3ROL2PdftWsVYAtWTT&#10;TJasn8DIaV0YI6Bas3MxI2Z3o/3gdnwmgFLApTRM7znqK5ZsXo6Zg1JBK0uCx32KyxtR2jQV58WQ&#10;G3OMrICuZPqrSPP7ktzIOZRkOYqfLVcflXkqUvrlqza5Fs8VT3WXQl9bkuxv4qt/GfvT54VtTmCs&#10;cQyjA0cxPX6UW8f2YXxoL7fOHcXR5BDWhhvwcb1IgLcFbnZ38DC7gaelGZ4mplzevp4VI7swo6eK&#10;lROG4OOZRkXTX9x/9DNxefdxD/ElMMidQE8XAn0D5YY95fWvArjW19i5GeAa5sPiY/uZtXkpx28a&#10;c1Bec8jS0SLj+tN9UTvGrh/A3gt70b1hxI071uo2+/oWFlwwNuLE5fNsF7Ycv7YvP81XMXFTP44Z&#10;r+fk9WWsOjyBKev7CqD6MXNzfxbsGMbivWPVoJqzaxij13Sl36LPGbioowBzIcbW53H3u0lQiAmh&#10;AUaEB1iRHBdETkYyOeKllPanBamRFKREUF5UQL1MvEcSuRVmUgpIKhnfH9WVlF7yzy91/O9dIv99&#10;5cZ/Xtrwv5f3+PtFNO/ainne9kDdJeTRY5F1zU0iserVixz1DUoh/cfqY/iPREYqix6tLQ08bEzm&#10;Sc1tXlbv4E3Vet7UXOBpY5g6uVTxa40CquKKJkLC07Cx8STAP4as3DLxBtXk5JUTFpVGXFIhFTUC&#10;nBalDPIzdV2HjLx6YciH6iwNpXBMVW2jvA+l/rkASrybMhTQp2ZmiNf1xs3XldgEhbmLyMopwNPf&#10;D2cfd7KEHV+8/RdUCnspklDZ0H4u7PRCvcktPkq+f6ocDhSv2PTwibB8GS7uHhw6s59pa/owdc23&#10;9J2q4pt+Kr5QmKRvOzoO/Zo+E39kwMSfmCkS39TqNqlZ+SLPcrhspMe6ndtx8PDBK8iHoxcOsGLz&#10;IuYqPYWXD2PWyjEsWCN+alpvBo3vTr9x3zFgageU5tl9x30mv/sWjeOTsHEyF5+YJQqlWmR8E0rb&#10;26raNirKSilKcyY7bAtZQTPJi9xOWdZd9QpvrbKP11gn96tKglodT540oCoQQGW5mRNrZYzXFV1s&#10;T53BaN9hdLfs4sKmbVzZu5trB3ZicHA3N07tQ3PbXGGgkZw/NBVnMz3Sw0KI8/EhISwZNwsHLu3a&#10;wupxP7FooIq18gFuGpph7x2MiZs7NuHuXHUwxMzeGCcHU+Jik3j/AZ6+/oNHDx/xxwdlTyaMbpO+&#10;QPWVsMz2eZy4fQ7VABWzDv/IpP3CJit7o3HxAIY2Vpg738NabsZtBxcu3zBB65oOh87vY/7WkeKt&#10;vuLU7R2cuLGZhSL/Zm4bJF6qv3rVb/aWAfKzYSzZO44VB2ew4tAsZm0fwajVXRm4VKlL0YfDWmsw&#10;NT+Gm8tp/L10CPZTzvL4kJkmUSsznvyseIozYynOiKFSQNXyoBWlKOb79wIoic5KS6Hff/9NXVjy&#10;f7/d539vXPnf82P879k2+cCn+e8zJ357nMUriXLPXzxXL6c/fiKeSekEUl9DTfV9autraWppEUn5&#10;bzfKhw9qaGuI5XmNLu9qZvKhdjIfGg7xuiWEZ21NPH4qnkoYrVoCVXJqGfecwiRwJVBcLEyo5BSW&#10;NxEZlUl0bB7FZa0CnjbxWi1UC7ukF5USk1pMflmDepHkvrLyWFNFfW0F9TXFNFQXUnO/mFKRqXn5&#10;IruyU0kU/xIh/srJzYVTF09x7vpZ/OMiqGt9xNuflUYNf6glocJOCqiU8f6D0kxOPNUvn3j2/K3I&#10;q1IsLS/jYL2Vi3pLmLCqO4Pmf0mnUe34vK/ifeSxt4qvZQ4ozQnGLhrCTPFJGif3CriDxTrEcOHy&#10;aUZMGsiRs8e5bnGdc5c10dI7w+Ktc+g1pRMLN8/n4OkDLFk3k95Kh/yJYgvm92P41O9YsOp79h3u&#10;wC3TJcTFe5NXkC/Bp5icgvvCzC0CmMdU1TRTlJ9OliiW3CQnyoW5aqsqxX8qHVuUA48PRCk0qkto&#10;P2wVUKU5m5FgZ0yE6TVctM9x88BBLm3dxanVSrb6Ck6sXs2FrZvR27+Xa8f3oiHoXzNnMLtWjSfQ&#10;5Q75SQmEODoS7hVEwD0fLuzcyMqx3Vg+7DPWTerBhRN7OXh+B7uvHEHX+xTzz8xmj85ebpjqkSTm&#10;VIKa+AWJbO9fw+8vsXPSp8+Mjnw/9jtGbRrAihMj+WyIivE72tN9wTd8P/1rlh1diJaxHqaODth6&#10;emLj7CyRywxD06ucuXyIDfsXoHFhEQZ3dnPi+kZW7JnCzC0jBFQDmC7sNUuANX/bEJbvn8iG4wvY&#10;eGKpgGuWAG8II1Z/x8jlHdh8eBbXDPbgePcsvj7X8fc1JyL0HunJ4eRnxlGSk0hZTrIAKksmews/&#10;C5iUjhdKJValWZqStf33X3/wv79+gd9aBFR3BVAz+N+TPvB4If97asDvj1N4LaB68VLpmqKkDCkr&#10;ZyKhaiqoKs2QkUZddYlaHj5sfcKj1kYeN2fxusGSX+q382vjVj603Obt0wJeK1VmlZy6Fz+rD9+V&#10;V7aKb62kXDxsk0wMxZMp0rC4uI7klCJSMypJz61WL4e7eoaSkJ6OUoc8r7RCnZfY0CCjrojG+1E0&#10;lrnKcKexIp66qkLqaquoqammvFwmX36WTOxwzO+acuDMHiydrcVb3lenJCmrgW/fi+wTUCl++skL&#10;JYPi/1as/ZPnz9+TnpbBjeuTuK6jYt2Wb5i4ujPDFnxNj3Ff8WXfz/lMAPWtAGrA1M5MXjmaCUtG&#10;MGhyR6YtGIGewUUs7c05fX43cxf2ZMXKcazZPIeV2xer2WvH4fV0G/0Nw2bJPNq+UEA1memLRzB+&#10;gViAJQNFUg5gw/afOHOhG7ctZouCuklAiCf+wUFk5JaoAaXI4Mr79SIz08kUlVJUIB61qkqCn9Ir&#10;699FoUYJqMqJ36fPWuU+NaEKuqWHv6EufhLl7TSPCkNtQ3P1eg4sXM7W6XPYMWs2h5cvQ2v3bq6c&#10;FGAc28XO1XNwtbMnL7eW+3Lzgl098bW3x/eOE9sWTWNG/y9YMepz1ktEOLdvPQdPbGfRgTkM3yP+&#10;5vR0NmjtZv+prRI5y3j9y395KZKAv/5HeJwHx0w2MWZjd4ZvHsTE3XPZcXkKV603on1nA99O+FLN&#10;Wt3mfcuaQyvQv23KbUc7YT5hLWsTzMx10BFQ6egfwN5DByObo2ibHOGQ9nY2HFvArK3DBFwDRP71&#10;ZfHOEaw6ME1AtZBNJ5ex5ug85u4ayZh1nRi5sj3rD87E5NZJ7jpcxcPTDDdXUwL87ElNDKYoK46K&#10;vGTuF2bJxKtGqdWgTBJlFUg54qAeYsL/+esv/vP3J/73xxN468B/2/ry34cq/tfam/8+OsPH1nhe&#10;tjXy4vlzdekupbxZU8sjiYJlVOTHUZYdTnV5Pg+aWmgTf6U0knv+tJW3jwr4WdjpQ2sgv7woEt/2&#10;QszyR/Fwn3inPlov8kp8WKuAqO3hC169fKteYXv19j0NzY+Jisnmnms0waEphIYEsXDeRnbs2U9c&#10;eiJ1LU0CSplMAqr6iiRqCg2pzllFQ94OGksdhbFyaGqokd+L7Kmto6KqnPySHAIifEUtXFTnJipd&#10;F18I+yo9g18LqBT59/TlR/GGypL7B3kvyqHKj+JFfhb5mM+50yMYOUFFl9EqxkpA6zbyCzoMaUfn&#10;0Z8xd8cUhs3tzcCpnZi+dixzN0xnycYprFg7nZ3718nc2sL2vTPZs28KJ46uYOnqMfw0uiMb9m2Q&#10;eaDJpMWD+Lq/ivZDPpPX/JzB0/sxY/kkFsrrLNs0gWVrunDi9I8CrD4cPD6NI+f2cdfdXTxonUjj&#10;5wKsFrIyMoiM8CEtLZnSskqqJego2xgtD59KEFSYqom2tkci/Vp50FiNyvLsQcxPHsT61CEM9mzn&#10;2PLVaCxcxs6Z81k+agJLRo5i3eSJ7Fq8mHP7Nbh06iSnD+0QjyE6/vFHnrz6i7KSGsJ8wnCwsGLm&#10;mF6MEfO3dMQXrBn7JZum9uDY3i0s2TpBWEZ8lu5GBm0dy6gVPdU12V68+Ztf3v0ub7KeDZprmbCr&#10;N7N0v2GG9kwGrV/ETXdNfvujCqcEQ1QStXrO6MTMfYNYcWABOsYXuX77irCeFua3TnDLYB/6l7YJ&#10;lR/FykGbmzYXuXjjLFo3TrL17HJmbh8pMm8483YMZ9Gu0SzdM0nANF9AtZT1xxayYPdY8WzdGL76&#10;WzWLGZqextnZBHe32zg5meDpaU5irD9F2QlUFChMUkBTfQOvX7/nt49K4ROlHsN/1Af+1HUZ1OMT&#10;//3jqXiqCP7zeBv/tA7jvw8W8XfrLd61ZvLsUTNPnzwXQL1Wpwk9ePhYJFc190tzqCrLkevSINdZ&#10;OXskoHj3i0zSj7x/9553r57KaOO3X98LmJWcP4n+n+RafvpTnZWuZH4rp2ufP3sroHrPG5EET0Qa&#10;Vt5vJiQklRtGzhgZ3mLH1k0MGTIeF18vbtjaUyme7unzpwIakX4lQVRn7eF+xjfUZfWiofgKzTXZ&#10;tDY3qCsRVUnEvl9VQcX9QkKjgnFyv0dSaoI6Jent65fCVB/UCbSPnr6lWdlcfvhGPp/4OAF7bf0D&#10;isoaqRT5qXt5O91Hf6euvThqwXe06/qvn+o+UcW0DeJ9d8xk9rpxTF4xlpW7lnNcPPXBo1vYvHsJ&#10;C9aNZuby3mzXmIfmud0sWjeR9kPbMWX5WC5cOyV/N56vh6r4argKlbxm1zEd2ayxnrOXT7L7yBpm&#10;L+nFqrXfMnO2gLqvWJbda/AMCqVM2Ek5mpObm4mfpy0eElSVk8lKhst9GdXCxvWKnxJAVddVCHsX&#10;0lAjc6IkGpX2ni2c3bqBM5vWcGz1CnbOWch2AdTa8TOY0msI43/qy4xBA1k+eTKHt+5AS/M8Vpb2&#10;otmLePTsD6qbP0i0aSDAO5ab12+yYPpQRnRTsXDQF6wf+zUbx3/P3hVTmbqgA4MXfs0R/dOcttRG&#10;20KHqsantL18zbvnD8V3WdJ9Xn9Ug4Xq93Zh6419XHO+TOPjBN7+0cQV33P0mtuPneeWY2B/nFOX&#10;T6Bncp7rRgcxurwQE+2RGJ8bwXWtGRhf2YqJyXFMrS9y1ewcelYnWHNiPlO2DmX+3vEi9aarU5Rm&#10;bRvNQgVYR2YLiKaxYM84Jm3py2gB1tJ9o9G9tp9gXzuiIu5h63gNOwd9goOdSE4OlegVqz6WUFVe&#10;yjMBhdJF8tMff/L7n2LQlT5NfyqnYf/k7z9+4+9PL/nvr43wPov/vQzinychfHycKdKvTr0b/1Qp&#10;wCnS79GTl+rshqbmFjG+zTS3PFbnASoJqO+VXD5hw4/KAoAA6JOAR1kMUJ+4VZ/cVY57/CPv4Z9/&#10;DysKqN4JkJ4JkJRey08EtE1Nz0hLKcfWKoD1q48wcsR4YXddFq6aQk55kToV55XSkf7JY1qaq6kr&#10;9qY2cxPVGV9SmzOIhhJLmmqKeCxRWem1nJmVLf4jlaL78bj522Fha0VqWqrI1GbevHyhrnfxqO2F&#10;AOchmQVVIqkqhQHEs1XWk1dYTmRcOvHpeRiYmnL44hEWbZ/OjNXD6DXmRzoO+5xuE9qxYu9Sjugc&#10;Z+OhtcxYM4XFmxeJytnMtoNLWb5lMqPndWLojO9YunUKa3ctlu9701VpfTPuS8aJxOs9vSPfjlXx&#10;3cR2fDVKRUdhwS37l2FmrY/u1WPsPrCCg/vGs3juN/zYR8hgwxTsnSxITAwnJtofb/fbOFufw93x&#10;kny2OJHVws7l5ZQUZ1BarCQB5FGQFUO+cgo45izZ0Vqodq9ayvYli9i+cC4b58xi7bTZrJo4nVmD&#10;RzOwYy/6t/+RUd17MW/sGHav28CpY2dFf7oSL0a4/sHPFJY+Jjw8h8TUOly8wjiueZitaxaydsZg&#10;ts8Zyeapw9i7bC761y7i5O0mk0UM9+t/SCwro6C2mWcSfdOKk1mpsZgOs/ozXCa6ic8Zap9m8eGP&#10;aj79/YSKtjQC80KJKCoSSaePnbupeC8rbG2ucEt/CXrHv+fKIRWXZehr/oCZ3jzMbxzB2PQc1y21&#10;MHQ5x8aza5izYxrzdo1lvvp4/VhhrrHqU8Dz9owRPzWCmcJe8w+ILDg8m52a07lusJukcBc8vW+h&#10;Z3aMiyYHsL57EVcfc4LC7olZj6RAfFVDXQ3Pnr0S1lXqPyj9jT+iVAb6+OvvwiS/8fun9/z9+0f+&#10;+fQbf378hd8/vOGXN8/Vm8HqCkjPxE+pV/iUMs7PRAI+lfFE7YP+PUz4fwGkMKBSqejfoXz9n3+U&#10;nfz/U2xFvlYKsKg3YkUOvhZZ2qqkLonmfyAAral5SGxsIfpXnZk/Zy/tv++Nlf0VrN211V3xlX/K&#10;ntOz5y/EhzVTVxpNTe55arKX0VB4mrrKSJqba2gSn5GSVSRyPQmfMA8cggzZfWYtBzQPCVOl8vBh&#10;y78rmo9EGjW2iumvIiw2G1MbF9x8Q0hMyRFPV0hqdhHZ+WXcsnfGMyKO69YWAqCTHLhwgOmrRrF4&#10;y1zsPDyxdnJD+7ouGzTWMH7paKatHcrUlX3FG3Vl+IyvGDJFlM2K4UxfPpQhM9vzkwCoxyhFPgr7&#10;TBEgTRP5N7UdP0z6QtjvGxatGoOu3gGuGYk90N3PTcMDXDor3np1N+bO/YGTJ1Zyz+kqjnZ62Fud&#10;x/POCdztjpIQ70dZRYUAKpf0JD+iJMBGh7sT62tKuMNywu1Gkei1A9XiKVNYMGECiydNYumUySyb&#10;NJUFIvvG9hpMn/bd+embzvRr341xvfuyfv5CTh7U5KaRDS4OviQmFVPf9F6M7UtqH/6GjVcIJy9e&#10;44q+AQd2buDwtu2c3X2Aw2t34mTjjdWtqxiaaKNjeRPXyEhaXvxK7eNPnDO6wvBFY/hu5k/su7aZ&#10;/yAe4VM9r38t5effH1HdJiZabmZBzRN8wgOJTY0mKMSbQK8buJjOw/S0iusCKAVY1zVVWFwejpnR&#10;VgyMT2BofRlzAcUZM122iV5eLPp7jkjARXsnMm/vdGGvcUwVBtugNZ3lmrNZemQhq4/MQUNzCqGu&#10;l4nwMeGUSMrD59ey+9hcjmuvF4Y8SXCsC7UPMsnOjqW8rFB9RKLpQZuA4rl6CVwBy1thGEWGKadx&#10;//pbQKGU7FIe/1L8l8g08T/KYcFnIs8U+deqJLSKNGp8oKQaPeW5/PyXX/9QF2dRqsH+rRx9/6/S&#10;A0spUqmkxPwLpv/979+h/EzdG0uep3isZ0+eqBc5HjxoURvrxsY2aoQ1cnOrxCPkonPBlJWr13HJ&#10;SJPAyGCevnopElSpZvtCZOcj6mtKaCyLEdnnT1NlonipSnl/4vma2sgtqyMpu0TuRyinDE8xcE4v&#10;kfgr1e1Fmx88EGD9222jovoBSn9mv7AkrpraYmThKEEpjJCoJNJzitU9jm1dvQiIzcQ7IoULhsZM&#10;WTWTCYuGcdlEH+/AcDz9AgRYNuJz1/PjFKWry+f0FzCNnNOBuav6MWtJX4ZP7kSv0V/Sa8JndFPA&#10;pDSlGNuOXjPa8dNsYb0ZX8vXnZm0dDhLV47hxLEVXL+2B13dXehd3o++ziauX9rMWc0lnNdcjov9&#10;RdycDbEQW2FjIvPXfDMRgaZkZibIvA/mrp0BdjZGhAR7ExN8j3BXHWLdTpIUYopq2oixTBoykqnD&#10;RjJ7zFhmjRjDxP7DGNy1H72+786P33URYHWh/3c/sHzqVI7tOYrmgTM4WHvIxROp8PIfXr2Hgso2&#10;jO09uXjrLoYWd7lt6YS7Rzy3L5uis+cgV88fYZ54qtlLPmfOLvFTTVW8+gi3XHxYuWMzAxeN5MsZ&#10;3+MYfl3i5c88fJHMk7cZvP5YT2lTJhHp6bgHRxObnkF8SgoxcUqipT0Bd1ZyV+9zLARYN0+qMDul&#10;wkavL7cN16qZyszJDPsAJ+wCPbhqf5u9Whos2TNVZN945uyexoRNo1h5Zhzeebe47nWNPfpHWHto&#10;BroXl1Ga4srRgwuYt2IE586s4abxXs5c3I2h5RXyqxNpflpBfkEmBfkZFBYoTaLLKS5vokEA8eT5&#10;a/Ux8Q8fPqF0B/nzL6Wh2l/CMP/WwVNYRpFwyvkipeadklmuAKq2oRXlAKPCVEodduX4xkeRfQr7&#10;KH7t/+2F9f9vKBWNlAUTxXc9FBn2oLleGKNNLS8V76c0PX/+8q0A7RlxsfmcPWdMcESoSL9SiqvK&#10;aGxtUecZKvl8zS0PhZmahbXq5V5L0Gh9KoB7I48vqGp4QpkwX07hfdxCgrlkrYu2yUXiktIFwA/l&#10;9R9JsFU2T5vEh7QQmZiLqYMXxnYOaBkYYOviTEBYJEHRibj4heMfm0poarbcLw/GLZ3Kok2TRXKb&#10;4h3gj1eAD9dMrzJzzVT1EnmPiZ/RY9xnTFzSj11Hl3Dh0i6WCPv8NPgzRs/qypi53ekp8k8B10/j&#10;VfSa9CVzN45m5fY5HDolAfLQCg7vnsnVC6u5cGYpW3eMYOemvhjr7+Kura66NEKQhzEBHqYYXT+A&#10;kd5GXG03E+R5kqhQU+45XEbv0glcXF2FdTNJS8sgLSmBjMRoMpLjUE0fM4kJQ0czbuAIxguYRvUe&#10;zJDuA+jbsTfdv+tGl28785OMkd1+ZMvixVw4chpdzUvcvuFEbr6SkPkXL9/9V7zVGzLKH+AUmoKR&#10;oxeJWVUiNfI4sn4a+xb0Q2PNCFbO+YqZS74T1liDj/iSmw73WLB+GSt3bqLj1O50XfQ99S8y+f3v&#10;R5Q0ufP0QwGP3zaTVVGAf0yGsEOWsFQBodEJJKXHCg2HEOS0Aw/DbjhdUnFHW4XDxS+5c20YNw3W&#10;cM1EQOVgi1d0MP4J8dwJCOKqzW02n1wtMnAUc/aMZfb+EVy4t4HQ0gD80nJxi4zC7u4parMDsZBI&#10;NmRwR0aM7M6+vQvQubqX6+aX8Iv0oqatQJiqXLxFPllZyaLB44hLyKawRMn6fiXs804A80HYSsms&#10;+KTuBPJJvI7CIn8oVVzFdyne5/lLpVTzW5msSveOp1TViPGtaVT7KWVF8K3IScUfKcv0SmEWhY3+&#10;XxAp//7f75XEzk/yXKXYi8JSCiAetDwS4Co1y5XXUpa1hR0FxOXlzfgHik+orqdenpNfXK5+rhIM&#10;lLoWzyRaPn35C23y/h49FpC1KgsNSsb9a2oanqk7/5dVPSQltwhfpRCo2z1SlD6/ElSahW2Ly+sp&#10;LK6jXJ6TXdIgUjERY+s7nL+qzwV9XWH+XazdvYkjWtrYewYSKPfXOyJJ/PI5Tp7ZiKO9MV4+ztxx&#10;sefCFR0OntVgv+YGpi7vp2aiiUsHcUJ7O073boqHPs++A8s5rbub85c1WLl1IkOmf80PQ5QS4D05&#10;o71LpN4BzESxGFwR9bRrHDpHR3J0Vw+WLVaxfqnYh9MiN83P4GR7Gi8XPfzcjEQG6uBmfwxfh+0E&#10;uu8gyk8TB8ujWFsLS4lkTc8sEm9ZRE5OCbkycrLzUM2ZNoPJo8YxduBwRvYcxKCufejbuRe9fujB&#10;jwKmrl93ZEjHHiwcMYoLBw5jYWyBzW2JMv4pEqXFHz0WUL1Wds7/xx//gdpHb7kbEM6z9//D3vYO&#10;y8e3Y7fQ9M5FP7BghoozN1aR01SOY2iY6OCJjJrYi93HtzNYNPGULQP49Z9WYag2cqoSefzuIS9+&#10;/khp/WOCk/JJyK4mOC6Xe/4B5FZmiS6XKOZwkhD7lQRaTcDPcgj+tgvwsNmF+a0j6BvrYuHiQnha&#10;CrFZufhKNLTz9eeciS7LNRYxSzzUyrPjOWK5muMWB8R73eVemDP2DqckKt1i9sK+TJo+hvUb1nLs&#10;3FGMrA1w93MRw50lgKqQiSXRvaRALqgY9uxCcgvKqWuUCayccBVGUNJzlLrgT8QzKZOy9dFrXr78&#10;qE7r+VVd9eg3uX7vaWx5qT5ucb/2ERVihCsra0U6ScBqeyb+5rVaSippT0r5K4Xh/pV8/6/8+/99&#10;rZQcU5J3W1ua1V6vVjlrVdsiQFcKrXxQH19XwPVY2KhUZFlYVDKunsHiibMprailVeSrcrbq51/+&#10;VC/NP3kmn+GpsJ68dyXZtq7lFdVNLyivfUJp9SMKK5tJzi0gKDYR39AYcosqeSCMpgCroKSW/NIG&#10;YbTHFN1/QGxyJrpXr3Lo9AnmrJ7PsFlDWL1brr32Wa7ftsbBMwhnkXq6145w6uhYTA2WYW95Bitr&#10;Y25YmHLT+gYXDU6yYMNI9d7VoKkdOX5hGwFBLvj6umBlZ4SDuxW+/o6YCjhWbx1E9xHK/tdkbhkd&#10;wujaTvFJp7E0O8TxA+M4s68X+9a3Y6WA6sS+Plw9txjDy3u5fHEvhtfPcMdenwDxS6E+F0UCbsD+&#10;9lZ8nI5gdHUnBte1uOfhLopJSQXLJzevWGS1eMTsfFQL5sxlxqQpTBw2hhG9BtG/00/06iBeSvxU&#10;d/FTQzp1Z+HwcexZthyDczrywo443fUiJDRNbvonnrwUY/vqHz5+VOq+/Y/ffv+PTPZUdR1rv/BE&#10;ju1TstV3sG9DT3bsGIJ9kBuNb8ExOIEJ84YwZtyPrNq9mDM3j3LLVZOU0igePHvHm1/+xy/yWu9/&#10;g5T8OnVZ6NyKh0TJ4x3fQNJLCnH3ccLbw4aYIGviAk2I8dMnyt+EQO/b3BXpYGZrhmugPzGZmaRL&#10;FI5KL8RHgGXt5YemoS6bxCetOjuLRUfHMXf/MDafX4KOxTFOXPo3d2zv2d2Y37mBq7c7HoFBhEaG&#10;kZ6RQanSXaKygurqcvFTJcJW8t4KytRnoJTjF89evhHp9p42ZSm55TmVNS3kygSLii+QyKaks7wW&#10;efWOFon4tSKjlJ37kvJGCmWSFxRWUCTvtaa2EaVEcUurclRE/NWLV+pMjU+fPglwFCn4t7De/y2p&#10;/G89CqU+xc8ShB4/Fi+lrCDWNXD/fr2Y62ZhwCfi1Z4LiAXgT15RVdVEdGQG5uau+PhFys+Vw5GP&#10;1NWNyiobKb/fqg4KjyVAPHr6szoPsbLuMYVK5araNnkU6SeyLr+iQVRJFiHxMQIuCTLyt//mDT6g&#10;qLSOvOJ6sgrqyCmqwcfXR/z2abSvnGTiolEs3roIBw9nIuLi8A0Lw8XrHkYmWuzYPpDt61VoH/sc&#10;Q+3RmN84JnbCkEvXz3NGZz8aJ5czedFPjJ3XncuGR4mK9iM0zAdXD3sCQz3VBTltbXVYuXkovceo&#10;OHRgPFbGc7lhMBJ7qznY3l6Bod4iTC4v59yxMSxb2YELcu/NjI5hcOkg14208QmKwcbBWojhKmH+&#10;t7Aw2Y/W2TXonFvBvPn9GTlxAHpG14gUUCUkpcq8yJIAFU9aZiGqhXPnMXvqNKaMGs+ovkMY2KUn&#10;vYWZerf/kcGdezBr0HB2zFuL7uHzGF80wMbcGQcHX3W6y/OncoPkRjS3vuTdx/+KEVcKJv6XPJFO&#10;cUmRVNS9oq7+I65egezcNVneqD/VbX/Q8u5/HNbVZsO+OWzcMpcTF89zX27Ci/cfScqrlZv5l0wS&#10;+CijqPaZAKqUTJGWGUUNJOdVkygjLrMYawdHwqOjJMomEJ8YLh4hhJiYEELCAtRAuOvhgl9UCHHZ&#10;onlLKonPKSM0ORfvyGTu+vli4GDEQYO9LNo/m3XH13Dc8CxXbG5hZGvDNWtbrJxd1ECKTUokNSub&#10;bHUvolyKS/MpKy+goiJfQKV8nyeAKFWns7Q8ekrbMzH8wgQNIoEq7zeRnV9NTEoeNy1cuXHLjVQB&#10;VnG5TEj5PLkFtaRl/duFPzW9gBRhjIzMXDVwK6vFnzW3CcM9+z/Aesmb169EUr4Q8LwRtvuFj7+K&#10;vJTx84d/25wqzKYwXKt6Y7JN3lMr+YX18t7rxf80k1PQRFp6pSiNBC6cvc7WzQdJSEgjNiaZVxII&#10;WpWm3s1PZIJHU9n4hFZh2VZhU2URJa+4hojUIlIK5T0XPSAkqVjuRy5pxUEis2+IgohQd3Isq3og&#10;klJpgJ5BokyyxNQcmS8hGN3S5ujxbezct5RuIt92H99JRHS8+JIMucYpBPq7YKCzkD0bVWzfoBLf&#10;o+LC0c9k8i/D5a4xnm62+HlZERZohY31Bc5o7ZDgeY3k+CASYgIlSPgRHxeEv68tZ85vEasxgMXr&#10;+qFzth+XLnwp/7eKS7pfccdyEq53t3LX7ojIzKWMm/8D2w/Mw9BAk4tau7l1UxsjYxNOnj7DDdMr&#10;hPhb4WB7jtXrJzBs1A981/nfRF9l3qblZBEZESHzLgYzG0tui6VRLVmwkPkzZjFj3EQmDB4ubDWA&#10;QT/2ZnCXHkzrN5ClY8ayb8U29E4aYHzVFF/R4GExWXIjcnj2+CEZSeEUSnR9/v4/4oX+q9b4pcWZ&#10;BIXFIIFO3XW+6clvImtkYjz/xIe/oLL5FXuPbhdvZI+jkzW+QVG0PP0guv93mh79jARkkR//JVe0&#10;uENgDL4x6QKk+xIJKymtEa/w9BPR4q28gyOITxOjKPIjMT2LuOQMomSChMiN8gwKlpvsiZ8CMgFF&#10;nMgzpcF0tOjf0JQs+XksjoEe3HAyQ8f0GvrKBXHzxNY3WAAXwR0xz06+YQSEJxEvk6KwqFAmeq74&#10;uBzKijKoLEygsiiW+0VxVBanCbiKhLmq1ad6lawIhWWqa5soKa0SdiokKCKaE6e0Wbv+MDb2wYRE&#10;5hEQmolvQApuHnG4uITj5xshEyKE4KAIklNyySusprr+kfiY5+r9q4eP2nj0sEWdWNv2SILQi+cy&#10;lD2uF+psDGVP69+hsJGAoe2VSLbn4vOaCIsswMElAUurIDHZdqxYupufug+mx499GTtyPBvXbCM/&#10;p5Kr125h7eSEhaMbSfkVFFQ08aDtLcpxkDRhIgc/f7yj4giMy8YtKJbU/HTy6t3QuanJBSMD/OPC&#10;iUhMJTw+VLynNXo3dLgjgDO/dYa9B1dzTvckp87vZszsHti4OJCTf18d4aPj4wjwMueG1mAMZPKf&#10;P/A52zer2CXDzmIvtfczaHtQRnVpMnkZYaQl+IoiMRd5ZkJ0sDlxoeYkxjgRFeaItYUuelcOi6c+&#10;JRLuBA7mIzl7UmSggPXsuS9wc5iFh8sODAy3MHfjMDqMVTF95WCOaK5h2ZpRLFw6klWrp7J50yr0&#10;r5zlro0Oly5uY+Ks/qi+EUB9peLzDp8zYdkQDpzZzi1zY+7KPN6qsYqhE7uhWiWybtn8RcyfNp0Z&#10;Y8YxechQxvcfwIS+A8VHjWaF/GzbfDH9WqYSRWtIyWrg1fvf1atRShJpQlKyyIWHvP3wP/76R1md&#10;EhA9fElOiUS5N/8hT2THk9f/4VeRcR9l/PMPZBZXc+TYRjwdbxES6ENyappExWc0iZx8JsB6+cs/&#10;pBQ/wDU8Wb1/EZ2aR2puhfxdjbqjQ0XjcxKziwVAqUK32epiJMkZOSSlZxMtuj0kNhnv0Ag8QgJk&#10;AoRyLyhEJkGaulZerLBAbHoaEfGRBET4C2gC8AkJUdeYCI5PJSgxi4D4LDyiU3CPSMZD3kNgbJz8&#10;H0kUlSRTlB9PZV4g1Vl2Mkyoy7GgNt9LbnaqupaDUmRf8UPKUIpNFhWWkyCvedfJk53bjzBm1ELW&#10;rTvOtesidUzd0b5oweatZ9my8RRXLppibmqHpbkTLvdCiE8uUkvD+qY2UQNP1EflW5WOjS0twkJK&#10;msxj2h4/E7n3XL1x3CZgUo6KPFKG+CClB5TSvrS85pEwQSkGJp6Mn7CaLp0G8sXn3/FFu2/4+svv&#10;6fzd9xJUZzBn2hImTZ7MzkMb0Te7hntwJOHiZbNKaohKycc7LBpTBzPMXIzYrbkDTd0TuAXeIjDt&#10;MhfNj7L91C4uW+pjZHUTU5tLcn1NBMTnxIOfRf/iLo4d38CWPSuFYU6yZf8mbJ2dScnIleAaT3CU&#10;3C9nY6wuj8P1ioo7usIqAq6zR3qTEGnPLz8/5rdfnvD4YQXlxankpwWI3DfA985O/GzmEHhnMpHu&#10;W/F3vYCLoxGBQR4EhjhLgDIm0HkVxpe+Rkf7W+xtFhLqe1TAtovN+8bRd/o39Jz5NbPWDGPHvrmM&#10;n96RXsM+Y9PWZezbPI/je6awbftEJi7ox4SFg1F9L6D6UsVXPT6j4ygV3w5sJzZmGAtXjWf4lM7s&#10;2DMJ1dpVq1i1ZCnLxFstkAs6Z6yyrD6C2SNGsmTseBaNGMfRzWfx8xapU/u7sMVDnr76hf+INFMS&#10;YcvqXqp91S+//ke9OfnXH38j/ptMYaZr1s5onLpMbFoZL3/9Lx8+gfho3EPcuXZ5D0EejqQIbebl&#10;5Ij5L6aouoUnr/5DUcNznCISCE7MJkFkXlJ2uXpkii7PKakjo6BcGCpNXR8iNStN3bMpNTOPrPwy&#10;Mgvuy98UyWTIwksA6RgQKhE1QvxdLIHRkUTEhIlEEGMe40tclDdJCSEkiQeMTc8jOaec5PwqYrLK&#10;8U/MwykoEXO3YG46OuIe4CIBxJecNBfK029Sk7qf2pSF1KetoD5bj9qScGqrylEaNytLyspQDvaV&#10;llaTKqzq6OTP5g3HGTxoJv37T2X69PUsWb5PouIuRo9dwvDhC1ixbA+H9l9g17bjHD1yDT9/0eo5&#10;FepevtV1SuKmMFbrCwHUUxqblQ3i5+J1Xv7LSuKVHj5WOja+Uw/lrNSDR0r9h9fcr39MSnYFTm7R&#10;TJ+2HpXqK775+mt++LYjndt3pWenrnT4+gf5+ecMGTqYuYuncVhbgwvGBty6K5Hf3RNLVx9Mne5y&#10;8vIhNh6cw4GTi7mkvw8tk32cvbWeOdt6MmpZN45fOYp/4D1Cg+8SEXuX4ABrNVg0NVeza/8Seg3q&#10;wOQZ41m5aTX7jh8kMCwEb7EFds4it6308LA7TLjDPLxu9MLFaAgetvtJi/Hk8YNKXj6p42FjGTWl&#10;GRQk3SPCaQPuhl1wN1bhf1tFmF0HonwOkJggnjszjfAIb/FxNwj10cbfeQve97YSGnSZqJBb3Bb2&#10;W7R+AMPndWXJ1kkcvbCNzbtnMHNuV6Ys6smpMxoc2z6dnWvbs37fYFZqTGXwnC50HPg13//4Gd1G&#10;fc0X/QVgygnirgKuPipGTe/K4YOzUK1fvYp1y5ezesECls+YyWIB1qIJAqbx41gkLLVs/HQ091zH&#10;wbGQuPSnxGU00fpUyT7+S/T2J9pe/aM+vvHr7wKYP4WN5LGs6RkHzmnRoWdH2n/3NRs2bpBIlEO+&#10;GNvKB2+w9jHC20dPQOVGWnQChTnKCloJ6XmV3G95JRO7UpglhQRho9S8ClILqkiRyZ4hv0/PLSQ5&#10;TcxhvAKOQJKSw0jPSicrr4jiikb1ipSy0pQrXycq54fSCohMzkZpaxkRG05UuIAj9CYpoRdJDjUi&#10;Pd5LPI/4peIKcgQAySJHghJycfCPwdwlkBt3/Ljt7C5y0lskrz+5ybZUJB+nNnkUDUlf0Zj0PU2Z&#10;22gsCaC+ukztY5Qky7r6B+ql8ZKKWnm/+bi6hXJQ4yJjRi5gYJ+J9Os1lv59JzJi5DymTV/DmDEL&#10;GCVfj5bRv994JoxdxpXLNriJt1FKtyl7PUpP30YBUnX9E/Esbdyve0KNyDvloGGzUrSl5eX/dzQ8&#10;eKF+VORfhTBVvHghB6dQ1qzaz9dfdeD7b9vzw3cd6dKxGz926iL3qSOdBGDtVF/Sb2hfNp9cwext&#10;i1hzcC1rj2xi+7lDbD61hRX75P1P+4krNw+LD5nDlDUDWawxkllbfmLl/imY2hoQEehMgKctQUF3&#10;OHB0CWe0N7N2yxQ++0EmoIxZCyehcXwPOvoX1WXdnNzt0Lp8kkvXTsq8sCUm1Bavu4psO0ZYwB0S&#10;owIpyoympjiB+3nRlGbIfQi/QrhNP7wFUF432+FrqhIwfk1G1AUKC9JFVRTLvEghOs6P2CgneU1T&#10;QgOuExZ0k8hgO8wtz7Jx33JW7lrFamEkjRPrWbZxPHOWDmDhmkHs3jmHfcJQu/YOQvfWAhKrL2N6&#10;bwfbNccIGHvx06RvUfVU0U5A1WVEe6avGIrOVQ3srLVQbV6zho3LV7B+8SLWzpvH6pmzZMxgtcjB&#10;ZeMnsmriXHavOo2eXjhhcY+ErX7l0Ys/efjyT5qf/8XjN/8VP/QXTS8+8vTDH9xv/Q0rj1AGjOrN&#10;F2LmVCoV5zTPiMn+yP2Gh9x0v4B58EHuiRb2dbIlPiSYbJFluaLf0wVMqQXCNvkl8n0p6fJ1WmEl&#10;GcJQmQXVZOQUkyKASoqVCR5iSmyQEQlywTLSksgvqaBSonm1SMNqAXWVDKVWW74ALLuklgx5zfSM&#10;JDLj7pAdvJ9MvylkBm0hN8EZpepqWXUjhZUNIg9LcRHfaO8dgbN/rEge8QeJGcJmAtyseEozPalN&#10;O0p9Uneak1U8SGlHa/YWmstCqK+tVBdKUcptKXXBC0SupgnThMVkClOFcOa0IdMmLGd4v0mMGCiA&#10;GjKZEcNmMnniUsaOmsvgARPp22c03boOokd3kRTzN6CjYyHRPJtc8UX36x5T1fhY2LqJxIxquT6N&#10;FEsQUaSzuqm0AraqViprHqK0QlUO2RWVPyCroFZeIx2Da3bMm7NWQNVeDaIO33eiy3ed6dm5O127&#10;/CRA6yD3qx1Dp45g/ZEFjJkhamXnAiavn8is7QuYu3sOM7aMZdGe2ew6tY6Za4YwcVlv1h6dwvbT&#10;ywVoWuIP7Vm/Tv520hDO6B5kk8ZMlm4bwbi5P9K5/+ccProJrbO7xV/uxfLubTx9bbG5qy/P3c/x&#10;83tw9LQmXvyYh5sV+tfPERDipb6/JTkCqNwYihL9yIl2JMNfkxibLoSbqQhShqWKOI9x5KU6USL3&#10;s7A4V9RPBsmZiaIwgiSY2hHgo4/HvRPCnKcwMT6IhuZ+th3UYNT4LsxZ1Jut+2azdvsE1m4ewt5d&#10;49DVW4+B5SFu2B7BLesA1zwXonNrlQTd04xb2V59BH/M3D5oXd3HNaMjIvEN1IFXtU2YatPyZWxa&#10;vJiNCxeyeeEitsnXW+bPZ/XkaawYO4tNCzXQ1Q0lLP4JFQ+EnV7+xYt3/6Ok6QMHjS+z8vxR1uif&#10;Z/VVLc7bOHPd5i6bdqxi3OjeTBnbDzMTfSrqSglN9+OCS0es48fJG72K7XUBlrOTSLEk8UYCIgFW&#10;dlE5OUVlakbKLq4SPV+t9lJZSkJmVi4pSSLXwq6S4LeDpOBT5CS7U1yQJ5FcKcP7VF0GWZlgdTKU&#10;Rs3VyoZq7SP5fYP4m2yKUhwoDllJvu/n5AVNoTDJgbKyEipqH1Jc94jkgjo8wsRPhSaJx8ohOauU&#10;nOL76j2c+5UiPUoSacg2oSFlBvWpPXiQOZPWghs03U+jvr5aZFqTMEkLxaWNxMXnExyShrtHDMbG&#10;Tqxds49+vcfyU9ch9O4xjCGDpwgjLWC8AGr00KmMGjqZUUMmMLjvWPr0HMxP3YewebMm97wSRJ5W&#10;kFfSTEFpM+FxpTIRE3D3yyExp0ECTyMF5Up2QyMp8rzUjPvEJRWTmFomvrMYT/9krGx92Lr5AD17&#10;DOKrr75TA+s7AdH3X31Pp+860L1Ld4b17MXMof2ZMW8sG/YuocMP7ZkyfxzzNs1k9cENwljrGL9y&#10;GAt2TGfNzvnsP7kZrWvHOHF1N6cMzuGt9N8SRj9yeA8df+pA+4HfsuXoApGLU5i3Zjg7DyzA3Owi&#10;JgZHuW50Vt6/HXfdDNG7vh994yOYWF4Sf+tGSkocbm52bNfYgI2jBanpSeRkJVKQmUBFfjqN9wso&#10;TXEm2m48keYqYu+0I8F1CFlxFykqEN9bnEdSkh8uLua4uFvj42eNu5s2DnbbMLo2HL3zvbl0fgqH&#10;j6+Q//s0u3aO4PSpRVjYnOOy4S7O6W7A9NYhDIwF6HrrcA835bDuOnpP78S2MxMwtpvNxqMDmbpS&#10;WVbfTUSYDbfNTnJeb6d4dQHVLmGqLcuWsXnpUraKt9ovHuvg6tXsXbacLbPmsWbcTAHaAbkICcSk&#10;PRcm+sRjkXwv3v6X6ke/4RAsEV18kdZdB277hZJZ9ZDgOKVEcTp6Vy6iLdrU6+5luWhr6DJZhXn8&#10;LAKKN2F25xo3L+txz8aGyJBo4hLS1b4qIzufpPRMUrLyhV3K1cDKVkBVeF+YJo2UOAdSgnaQFbia&#10;4mQTqstTeND8ACVfTTlioOypNIjsUUptKaNB5E+DyKaquhb1Cl25Ujk2cgfF/l0oCJhFSaorFfer&#10;qBRAVshz86sek5hbQ3RGKQlZFer9pYq6B+pN3YaGZuqqS2ksjaIl35LmvKs0F1rSWB4pLFWqPnpe&#10;I7KvuKyWNPn70PA0rCy9OaShx+yZm+nTZ7wwgrDQjwKqn0YyfOh0ZkxZxuRxAqyRMxg7fAqjBo5j&#10;zJCJjB4iJrrHEJYt2o6puRceAamExRYJ4+RJBHdh0eKDHD1hhZsAyyckj6DIIvxCs7jnHovdHfGB&#10;pu5YWPpgdMMVjUN6LF2yleEDRwuIfuA78U/ff/MDX7T7mo4/dKVrx04M6tadE6sW46a1n00bZrBi&#10;40K++vYrhkzuzdRlI5m7dgaz1ooZn9+bXcc3Ymqtj5unE2FRYegYaWNgZUZCehZBYX7s1VjPD10/&#10;o+vIb1i6awKbjs4TqXcMCyt9DG9f5qzWDrQuauAXbINviAXa+ju5bLQL/xBrkbp+Agh/LG111JkQ&#10;2w+tFQlsR1CwD8kpCeoskefPn1KSHYef1RainGaQFbydrAgTstPCJZiJDSjJkjl1h/MXtrL78GJ0&#10;L23g/JkxHDzyI2s3tENjpwq9s305d2YB9naXsTLbgsvd83h7mWElwLp4da9cw6s4u5iiZ6pJYKYj&#10;y9bNotuAThzWWY7hrZ1cu6GBld1xwoMNyEi8i53tBY6eXY2LlwWqPWvXsWnJEhmL2SdgOrVlE6c3&#10;beDYmrUcWLKcbdPmsX3xYTF2MtHzXlP14COtIv8eifxrevoHz97Am1/gvbII8T9kYr4ko/QRSUXN&#10;GFvZc8/jHomxPlw0WIOhy3kcoy/jGWeIo6sjro72BHj4i6mNISI8lJTkcPFKPsSJMY2PDyJFkWv5&#10;wlhFlcJU5QKqRDJibcgIXEdJ5EZq81xorC/h6dPnqDtZvFMqnn5Sp+TUiUxSuuM1iaFvFnNf2/SI&#10;quoa7hemUpFqT2nkUfLDzlGcESpyqZFa8XINbe+oaXlDaf0zCpUsAPEtFSK5aoTtlJp7ylAfoRZG&#10;aqpWTsXm0VCZoz6dq9SVaGiQ34n8K7/fQGaOsIQi+xwD2bPrHIMGzKB7txHCFCPo22s0g8Q3jR0u&#10;E3XSYuZNW8HMiQuZOm4Wk0dPY+qYqcyaOJNZE2axcMZyjh+5KEHtLjdvOHPq2FUmjZxFjx/6MHbY&#10;XDQEsDoXbdDStuSUyMuDB3WYN3cjUyYtY/7sDWqv9uOPI/jh+550ad+Nb7/8jmFDRnJK84Qw11aO&#10;Hj2AweWzLJgwSiT/ELYsH8pGjblMnD6Kb7/9hmmrRrL1+ByGjvuRL9urGDy5Gzb25mRmSoBLjSEx&#10;Phw7x9s4etwlMT0Re0cjuvdsx7BhHdm8T+bOKXkfO2dx2/4Grh4OnFMWOvaIAtoyhlvmBwgPN8Tk&#10;1hYu6U/Hx3cXcdFXiQ23wlg824hZHeg5/ivW7havZnFFwBZFRVkhRUUZ3JP/867pGVIi7SjODScr&#10;PYwkxfPmplJYmkdUlBc6utvZvmsSWhcmyzX8jllLRK7NUrFvt4qbl37iut4a9X6Xp8sZvN0v4uF6&#10;Xb1aecVgHzfNL+Dl7SDBw5gVOyXAdPiSWUunyOc0IST4jvjTi7jdO0VMhIAq1QY/LyORrMaEhzih&#10;2rdmHZsXLWLnsiVobt6Izq5tXNyxFd1tWzm9fj175ixmx2INLCxSiMt8TlH9B+of/84DAVT9oz+o&#10;lfHoyZ+8f/9f3n/8L7HZ5ZQ2vsU3rpA7PtG4ePqIT4ogpyyFNx9+Jr8yTZ0RHRoWJQYyhvjIZKLC&#10;gokMcic60JRwnzNE+GgSFXCVxDhPkXxJZIu8yyksUddFyIq3IyNoG8WRW2nId6e18b667ebbd7+g&#10;9JJ9//4jz569VtfHUzZOlRy0locv1EmgdU1PqFZOq0o0q8hJpiQrjrLiAvVeUOPDN7Q8+YUHT+Tz&#10;PXoj4HolQHstUvKVWlLWi5xUct6UvrBKFrn6xKe8fq1Ivfs1TeqN2qqaBvm+Wf19gTBsXGI2fn5R&#10;GBtZM3fWGvoIOw3oPYphA8YLI01gvHiqmWNms3DyYhZOWcyiaQtZJdd706IVbF22kh0r14qCWMOm&#10;FZvYt1WD3Wt3MGfMDMb1HcLonv0Y1r0vQ3sPZ/ywaUwYNp0xgyYyoNdwuvzQk64/9BIG6kOH9j3p&#10;2KGPMFJPOn3fja+/+Jb9+/aSlyfKIyYIX39P0hKjuap1jOmTezFhShe2HVjEwCHd6dC1E2MXD2XX&#10;meVMmjmaJctWY2FnSWSoOxlJAeRmxJOVEE5qQpBI3VCSU6Nx97nBgiXjOXpkF5Z2BuzR2sTMbRO5&#10;aWPIXXdLThvuZszSH9U1J9bvGI5/gCa3rdZy8lxXLl37Boc7Qwn1O8odYY7Zawfyw2gVwxd8z6mL&#10;27l3T8DrcAs7ewPxh5q4OVupj7iXlZdQmJ8l/tqXaKWpXnI0AWFe3DY/xfXrG3G6sxO7W5PZt+0L&#10;Nm1ScV2rI+7mc7G3FhWl1B/xUPL5RJoaz8DEcD3XTQ5yVmcPxjf0MLmhw5jJ3dX7Ux16/sDRk/tw&#10;cDBFW28bF7Rn4O97jLSEm8SGmVGQHk1WUjCqo+vkhi1fybG1a9DZtoWre7ZjorGHW2LgLm7fyt45&#10;89i2YDtG10PwDKklteQ1lS2/U9f6B/cbPlFe/4mGh3/w9PVfwlj/8PiNyMOXf5B3v42c+8+JSMni&#10;TogRZfXZ6o3h5sdtRMcnk56aTVZqHpnxYiaV4xz+lgS77MXXdgT+1v0JcVpAbLAeaUneZItJzS0U&#10;xsrLkr/xJyfKgNwwTcrTXGiqLVcf8lNOmb5//zNvX7/j6WNl6Vkp1yWgevSCB/9nqVnp+9TU8kK8&#10;1iNqRQ7WVD+gpvaBAEZZmn4lElKep6TkPH2nBla9sJZScaheAKZ4NCXvrf6BAFTk5YO2V7S0Katr&#10;z9R7ScWl9TLqKFdSfGTkF1UTHZspuj4A4+uWbFyzi0ECqIG9hjGs7wjGDx7HgomzWTlnCRsWrWHP&#10;6i0cWL+VExu3c277bnT27kVr1y5Obd3OgXUb2b1iDbsWLWXL7HlsmjWLVZMmsXjkGCb1G8Swbr0Z&#10;2KUPA7r1oVfXXvTo8hPdOnWnc4du8tiDrp0EZJ37/Pv4w0/s2raJvNxgAVY48XFh5GRnqVN9jh3e&#10;LOw2GS2dk8xZOp0eQ39i0abZ6Jvq4B8aoU45KhDPmx7vLvfGivSEMLITw8lOCZP7Ekd4mLdI1fOY&#10;mOnicu8Od1zt2XhyHWNWDeTarUsYmGmx9vA0+k7+ii97qdh7YhaBQRdwcz8j3mYGOw+ruHRFheOd&#10;BVwz2cmo+d3oNFbFwDlfMGtdP5ZtGMlOYVFzSy1u3TjBPadb6nrrSreRsvJSMgVMTncNMbW8zF1H&#10;EwwM94uUW889l4vEBV/intUablyegoP5evzctXF2Po+/jy7ud1Zw8dxXnD+uQutsHwwMdglT6WJy&#10;U4dLl/azcs1AuRafCahUjBjXlXVb5zBnZT92HeiHr88+0uKuy/w9Q060CdG+Jqi0d8hN3LRR3ev3&#10;soDIaN8uAdQeTA/sQXfrBnbNnsn6aUs4ecScW9YZxGQ8o6j2FyoafqVSAFVe+1Gi+W+0CZDefvhb&#10;vaT+86//5c2v0Pb6H3XvKv+UZKpbG/jtr39EzlWQnJxBTkYuOcnZZMaIjAgLIM77JqEOC/CxbIf3&#10;TRW+Zt8R4bqYpDBjMtPk5uXlq4GVL8AqzAynIMWVsswImuuV2nNKkRGlCux7Xr14xZO2NlpblAo3&#10;bTL5lYKRSgfy9+pKrA+f/EyrfK8cYVBy75oFZM0PBSTCZopMVPZ+mh++UjOXAiildFqtAKm2WcDY&#10;9Ew+s9L18JWAUHmN9+ra46X3W8jOrSYr6z4FBbUCKAk+mSXiA+IxvXmHE0e1WTB7OYOERYb3Hsr0&#10;URNZMWMeWxYtZ9/6jRzctI1TAiQ9jSMYHdHk5rFT3Dh2ApOjR7myfz/aAq5z27ahJepBd/sWzm9e&#10;j+Za8b5LFrFx2lQWjBzJ2N796C+A6t21Jz27/iQg+pFOAqrOHbqqwdX+207Mn7UYI30jDu/fi72t&#10;ITnpnuRlimTKjJPAlShR10Xe723Co8MxszPmutkVwqN88PR2JC09V52NrbQQzc+IFVYIED/hQVKE&#10;KwniX+JCnHF1NsHCTA9XF0vcvZzEM4Wgefkok5YPZ9exzZy4sJ3juis5dHYem3dN5Y6jNsFB10mM&#10;cSQi1Ei84hCuXfuKK9dGs3zTYPpM+owfJ6joP0dF7+kqugtrjZz9Awc0F6OjvY3LunsJ9r9HXkG2&#10;SL5CkhIjuGZwiqtXDmMh4D5+ai2HT67AyeWqBGdnEuLuERzogJeHmXymmwI8Pfy9LmJ7eyybt6rY&#10;vl2F5tEvMLy+FW8/W1zk82ie2sq8xf0YPKYdU+cKi++cygnNjepl9y37e+Plf0gY25IE3x0EWfbD&#10;8+Z0VMZHNNDfu4NLWzdzZfs2DAVUxvu2c23nJjRXL2PbrOmsHjuVrUuPoqcfQUhcG9llb6lo/JX6&#10;1j+pfiCsJczV9lyY6mflKPd/+FVk4Jv3f/Pq7X948fN/iMkp5vkvv6kPt0XFppCXU0RmSjZ5Kfky&#10;8siIjyIp8A7RLhsJsPgWb0OVeoTYjCbRX0+MYDCZ2bkyWcvVXTOKykopryjmgZjWVy9fq/PelGTT&#10;9+8/8EJMbFtLg8jCWloftPKw7YUaQMqRBQVcbc9/UVf1efr8I4+V7OvHSjnlfw8HKnKurq5JXe+u&#10;Ub5ubBEP1fKUqoY2moS5GuU1ymuUZXtlv0gBolKh6KUaVElpZUREZknkzyE+OY+g8CTs7T04uO8s&#10;c6cvZUT/kYzoM5y546ezbu4Sdq1Yy6H1m4SdNnBqxy70jxzH/IwW1ud0sb1wUR61MdMUgB0/jtmJ&#10;k9wWD2R67Ag3Dx/E8MA+9HZvR2f7Zk6uW8WuBXNZPkHkZN/B9O3cg59kdOvcnS4dfhTZ14VO7Tvz&#10;3ZftmSr/d1BggHiARAL9XYmPshG5cpWsmDOkRVwhNc6d1ORYAVgafqGurNu1mHV75rNy+1xOXjhL&#10;cnqmuqVOYVYK6UnRJAQ7E+J4GD/rWbiZTeLOjWUEuhuJpA8Qv5VIaXm5sHU4e05sYN7akegbaWBk&#10;tRNzJw3cvCW6J7gSGekofiiEopxA8SOnuOe8kuNnJrFq4yhWbB7FkNnfMmCein6z29FrkopvB6sY&#10;NrsDe48tZ+maERw9rQDAUWRgrMhDM/YdXouhoSaXrh7kwPGVnDi/AQfnK2I37hAbH0JcUiIREYHY&#10;OymZ76flOujgaj0Vjb0Cqm0qDh/8AmPj3fgFOguLWeF5z1Ak5H6WLhsoslk+p8tlosRT3bhxmGNH&#10;J+B8Z68EJXtSow7hc+Mb3K+0R2V37iS3juzn6s4t6Cnyb+d29LZuVHdK1Fg4j43Tp7Jw8GhWTdsq&#10;VBqGb2QLGUWK5/id5id/USfST5F/bc+VSqP/8IuA6pdf/xHm+If3wlZVre9ILpLJ/wlCY1NFw0eS&#10;kpAtkiGfgswycrNKSUtJI1luRIKfPpFOcwix6EmoZS9iXdaREmoptK4UhCygoKRaJnADlTUi2Rof&#10;i5d6zYeff+U3oUflIOBvv/3G+7cved7WRFtTNY+a5fHhU1oU9hHpprT4f6TkGL5Uqqb+xuNnP4sf&#10;FLA9fK5OK6qvbxRJWEZVRaE8VlDboDT1auOhyEtFIjY9+sD9+qfqtJ/K2sdqcNU3/d/cumycnEOw&#10;t/PBzTWEu3e80Dqnz8RRs/ipg8izrn2YNXICa2cvYuviFRxYu5EjGzZzftceTDTPYKN1EXttPe5o&#10;X1YPe+2L2JzXwv7CBe6ox3nunDuLzWlNrE6d4NbRAxiLolDkuvbW9RxfuZQN06Ywod9Aeov0696h&#10;O906dhN/1YXO7QVY33em/TcdmTRxJma3zMgWf1qQI34obitxQT+Q7NmXeH/FeLthY3eLTftWMGJ+&#10;D2YJY4yY0R+f4ECsbe/KpHcmPTFK/K8DsW7HCbLohe8tFa4SBB0NvifE5YAEzFiKi4opyM/FyclK&#10;AClBwOQYJ8+Lb9eZi9aVTZhbXxT5GUdxobyP/DhKCqKFOd3wcL2MrvgnW6tTmBjtY+aaXgycK2wl&#10;oOo7tR0DZ7QXWdidrYcXM21xV5at7omV2TE8XG4wd+k4ZiwdzsXLh9h1aAXbjizk8JnVGN0+Q0Ck&#10;C6l5GcRlpOEd7KUuZadjuIewcEMifPdx/dJ3HDn4GefOjcLWTpeMzEQc75pwRuSrts4Wlq4Yxtp1&#10;4zG8dgBHmwuY3ziEruZ0HG+vEulrSX7aFcLsuuN99TNU3le0uXP2uLqSktbGdZxdt5YTq5ahsWQ+&#10;W2ZOY8noMcwYMIFd6y9hYZ9LaKLCVO+53/ybGkwKqBrb/uTxi394I0D6KOBR8vze/QIyb/FMTiOt&#10;qp7cuudYOvoQHqr0GyokMzGH9OR8EhJzJYJkidFNICnWh5Tw2yT765IiESQt0o7M1ChyRfoVFN9X&#10;Vw2tqm6ltv4hTQ+eqEGlHABU+tz+9dff/PnnH+rM7bevnvL0YT2PHtTxsKWZ5sYHNAoIFVmnFOL/&#10;v6BqU/LjxEs9ePBYfUyiprqSqvIc7henUF2Wq+6X1NwqYGtqUe9z1TS9oESReoXV5BTXkV1SR0FZ&#10;EwlK4UrXKPS0zdm95QSnjl5C85AWi2atonvH3vT44UfGD5SbMnMhWxauYOfS1WisWseFXXsxO30e&#10;ex09HHSv4HTxKk66+jhe1Mf5sj5Oly5zT9l20LuEyyVdnC9q46h7AQfts9ifPYHVyQOYH9svcn0X&#10;hnu2cGH9SnbOncGU/uIBBEjdOijjR7q0Fwko43sB1Vef/YDGngP/dj4szyU5/oRIIRXxPu2IcNuI&#10;p4c5phbX2HZwCSt2T2LKqj5MmT+ROLmP99y9RNIGqZsyJMXIvfLeT6SdCncLFWZXBVTXVEQ4biY9&#10;LV5ksNyz/Dys7pgwZ9Uwpi7vw/aD0zGzkMBgfRWHO1eoLE8X+S5+qCiR/EzxZSnu3DE/g6XxcUI9&#10;DTAx3sb0VZ0ZLKDqO70d/ad/weIdI1i0bTL9J3Rj0cY+LFjZgfWbRrBl5wK69fueifP7onvlAHuO&#10;rGG9xkwOnF/BGf19xOeHEyhMZWCuFF3VZo/mVq7c0BDWMhX/d5Lz58ZySWchJiZ7sbLTliDpxl17&#10;fVatGseA4d/Qd/jXdBJPNXTUlyxf3pu1a0Zz4sB07posIcb/KNlRJwi1HUKg+URUkabX8dXXwfLk&#10;IbQ3b2DvwgVsnzeXrXNmsnz8OGYOHsX6eXvF9IXjGVZPfNZL8it/5n7jbwKoP6l7/ImmJ7+LpPpb&#10;nV1e9/gXsmoeUyV+425UKItPL+XSvVvcvOMqGtaTsrIHZKfliXGMFykSi1dANBHJmfK6yqHDTDLS&#10;UshQmCkpiqyMZAFUIcUltZRVNlMhgFI2cmtFjtU3PeLho2fio37hd3VRFBnCVp9++8T7d695/rhF&#10;LQMfPqinsb5OWEjJyVPqh79Tg+rpi19E+gmgRN41NrZQKwCqqiyhqiSLysJk7pflqAtG1tTWU15V&#10;S2F5HZl5FUTGJBOg5CVGZRAQlUZgRCqOjkHo65izZfUBJgyfzZRRc5k4bBq9ug6QSf0TA3r0Z/6E&#10;6WxbtJLti1eyb/lazm0X3yqAuiNgcrx0TcBzHXfxO54GN/E2MsXDwBCP69fkewM89fVlXMXjip4M&#10;XdyUxhE6Z3A8f4I7Z45gf/og1if2Y3pIVMZ2kZWL5zO5T3+6fdvhX8b6oSudvlNSxjpz7PBhcnOS&#10;1GXFSisKyM/xIDZqHslho8mI0ScjI4msogzsJfKv3TOTfpM6snrHKmJENhWWlJKq3J/0NB421pEf&#10;fYnYuyJ5bv8LKi+zH0jwPCXKIo6szHQyM1MwNtNlwLTP6TBcJbJuM6F+zri73MTa8jQF2b7qZnDl&#10;+WEkhZoR6X0eW4M1ON3YjovlUXbtnciYxV8waIGKPjPbMXTe9yzfM4XpKyeg6iAycGZ7hs/5jh+H&#10;fI7GyW0cPLaBlRvHo3tpN2cubGPd/unMWj+ImetHMGHxcHoM6o2JnQ3z18xj2fZpwlbbuetySbzj&#10;cS5e24+LfGZdvYNs2TeHK0Z78fG3lXl/hNnzB4msXMCKlYNYuqQz69f34/CxjTg4WBDuY0aI8yHC&#10;nLYR7LCf2GBbVOkOVsRZm8hN08L4wG4OLV/C+hkzWD11MovHjmXhuLmcOWzFXdciQpMeklH8nuK6&#10;X7jf9Lt4jD9pea6wFLz6APktb9h/25QlIikN73myW/8gUw6IH9PT5cylU6SlRcsEfkZ0SAQudi5Y&#10;WDnjFuhPWEoicVn5ZMmkzS+oIDe/ROSJkg9YTH7hffWqWkXVA/XJ2Kq6h+r9pzoBidKQ7IlIs5/f&#10;f1RLwD8+KaD6TaTnW3XLmldP23jxVCmZLM9tbJXxRHyQksmt9LX9We2lmsQ71YuPqq1RSi0LU1UU&#10;SQTNp6qqlLraBnUOn7JxXFjZSHxKLo6uHly5qct1Cx1uWJtx6dIN9m05xpp5Gxk3dBojB05mjIyB&#10;3YfRvVNv8Td9GN1/FKtnLGTnohXsF5Y6s3knt06e467uVVyuCHgESF6Gt/A1McP/pjmBt8zxu3ED&#10;35vG+Bkb4Xv9On6GBvgZXMXXQA8f/Yt46l3AXfcsLlqaOJw7hsPZI9wVcFkc3Y3R7k0cW7qQCX36&#10;0unrH+gqjKWAqnP7bpw7c5Ki4gQq72fLtc2hpDRLJrU/hWl3KcxPIEdkdmpWpvidME7o7uGHgd8w&#10;Y/lMHD1ccff0konkRElxIdWV5aIqTEnznE+EfSfCHIaQ5K9BRqw7aUlxpAvwEuKj0dY7wty1fZm8&#10;uDMr1o7glvFJLunuRvfCJqL8TKgr9Kc8yYQEt/kE2fbF93Zv/G/Px8HkEFt2TGHsks/UCxV9Z6qY&#10;vrY/+y/sYMzcUai+VdFt+BeMnPMjvYZ/y+6jG7hmeIpdu2dzUMB09MhsYcYZ6iMd4xcOYdXuhYyb&#10;PYJ9pw6yfMscRs3rxI4TiyR4GOLkeZt7XmbiuxzYtX8pg6b2YMnmqbj7OnH41AZGTuiB7tXdIum1&#10;sDLdg5W1+MiQe6Sm55GVVUhKfCQJUV6kJiaQmZWLqsDLgXRnCyIs9EVinEJ//zZ2LpjP0gnjWTh6&#10;FMunruLKlSB8I0TmZD8j7/4HKh/8RlXLn7S9hOiiWjxSC3CIjme57lH6bJjM+gt7yW99ykmzy+y+&#10;uZcb/iYExFjKhG7E+54bhloncbYzwcfXmZyKFIKTYuW1K0Ti1QqAaskrrCQtM5/E9HwycssEbOUU&#10;lyle6qEAS2nv0kqNkuVQL9Ku+ZG6pt3btx/UdSB+/vkDr14pB/le8+uHn/n1l5959/4dTx6LJ1KO&#10;UDx4wcM25azRa3k/AipF+jXIa9UpTQHEUzWIzJNRKz9rkOc3Nj+hseWFukZham45d2Rynb2ykkNa&#10;I9i5bxEr5qxi5qjZjO0/nuF9xzJx+EzGDJpMv+5DhKV6MKD7QKaNmMya6fNEBSzlwpad3NY8h72W&#10;Hs6XDISNbuBtbErALQuCb1sRZm4pw4IQM1OCbt0kWEagiTGBRtcINL5KoOEVAq7ribrQxfvyBTwv&#10;nuHehRPcO38MV6WBhOY+bI/uwHj3Bg4vncuIHj/S4avvxFt15Ycvf2D0kOEivW6RnhGpXjUrriiW&#10;ayvgKimkoLxSvGuW+Ax/btkYiCdZS+ehnfnsx68ZOX08lwyuCFPHoXTYT01LIjc9lrw4J3KiTOTR&#10;UxgwXl4zhyQJkkHBfsTGhhIW5YKr+2ls7beyfEMP5i3pjv61vXi5GJAUeJuqFCsaE/dQ5t+ZrHsq&#10;UhxEQpp3wdNsnfrU7aTFPek16Qv6zPiMVQemcO76MXad3MHyHSuZtWYaQyf3p+ewToyY0puDhwRY&#10;V49x9rRI7N0jOXx2EZdu7ueU3lH0blzk6Nm9HNPci76BJqu3TZLfr0VHPNK8FcPZsnsBXj6maJ7b&#10;z55zR9C+rUtEYiDTZouc+0zFmfPiv4Luqhct7N0vkZGXREZWiVyvEjLzS0kTRZWt5KnKHFEVCRoL&#10;fO6Q4XqbaNtroutPcm7TetYopcuGDmfVpDVcM44gKK6FtIKXFNb/Rn3rX4jyIr/5nTDTdSYfWc6o&#10;XVMYvGk0QzaMwys2nYz7FcwV+k6q8yIs+x7NT58TKKx0Yv8WMYWHsLQ+LQCJpawuR5gqleTcKgqK&#10;6iV6VpGRXUxEbBJu/mEitRJFemSRllUqoKujtLyRsooGypVcvPt18qh0yWjlxcu36n2qd+/eC6je&#10;qDtvKKylHD//9Ol33rwW/9TyWO2fWgXwSslepVOgckapUYCptK5ROvo1yvdKF0ElG1wZSu/bB61v&#10;1RvASra8S5A3Nyx3ckxrFMsWTWDh+AVMHzGDkX3GMHnYDCYLqEYMGM9PXfvxU5de6lW/qSMmsmrq&#10;LI6vWYfpyVPcEQ/lpHcNd4MbeApD+QugQsytCbWwJsLKiihrSyIszQk1l+hpdpOwWyaE3DAgxESf&#10;YAFWkNEVAq9fwveKFj56Z/C5dBLPC0fwOHcQ1zP7cTq5C5sj2zDcuZYjS+cwtGtnvv+6PZ1/6EyX&#10;bzsxashQbgkLlpaJ7ylMI7cgQYClHDGpFrmdio+XHfPWTGfInNH0GT8AVScVgyYNlch9j4SkeLw9&#10;3UkSOZgrAFT2uHKylaL++eQVl5JTUCpKIxdv73vY3NElMtKY6PDT+HrvEgk1mBlzP+eK/k4CfW0I&#10;8zahKO4GrSlraI36gvt+KgrcVCSKTzM52RlzwxMcOaowjIpJS7szdUV/dp9YwgmdfazYvJbT4jUN&#10;bt5k2tzJTJg5kpPCVrcEJCbXdnLhwkoOnhE/pbeN2/bGOLo7Y3/3roDbXuS6PVdNzmNkpsP1W2cY&#10;OrGT+uDh+m2L0NDcwso9qzh68aCw3w41oH4a2AWjW6fFY13n4JH17NdZS6AEi/RcsSt5RSJzC0iW&#10;OZyZU0hCWiaqkgAnKsNcKAu+S6a7hdxgPW4c0+DgsmWsmzCVzbO3YGgcin90Pan5zylr/ETto7+J&#10;zG1i3w0jJh2cz4hdg+i3rg9D1o1hwvZFpJS/xMrbFfswI5rfNRGblU1183vs7F1ISctAz2QPtq4X&#10;yKoIJD4vkbDkDJKzywXllSRlFAmgMoSOgzC2sMVQoraTuy/+wTESJTNISisiJaOQ5PRcYbM8+RDZ&#10;1AprKZu/H375d2ld2a9Sltd/+00ph/ynjL/k97/wSCLBAwFOi9Ki5qGSaSHgUg7/yffqApYCJoW9&#10;lCIpyqKGAqhGZdlcZG3zw7fy+SvxCBRQmR9i047xLJ89j3lj5zN+kHJqegqzxoiXEWAN7jVCpF8v&#10;BvUexiiRflNHjGfjvAXo7dPATvsSzpcNcLtmgpd4Jz+ReyHmwlAWloRbCqCsLImxtiJWgBVlIYHO&#10;/BaRZsZE3LpO+E0DIm5cI8JYn1DDywRe1cH/8ln8BFQ+2kfwPHcA97MauJzay90TO7E6tBmjnSvR&#10;WDafXh060uHbH+giMvBr1VesWLxKfcQ9OdmXzOwgSktL1OXWfHwc2HtsH5NXzaHvlGF816sjX3T9&#10;km5Df2TL3vWYKGzp5y/eK13keaaMXNKzy4hOTBNgKf2iiomLjyMiWmkzqkNCpA7x0cfw9NiOtvZU&#10;TmvOxtpWRwBqxfWbGtib7SfHeyHVAV9RJqDKc1URaf4Nhqd643JHm+hQUw4e7sWuw1OYvLy/sNRs&#10;8T+HOaOri+0dF5SOj1a2dzh+8gAO1uc4qzGcU/tHyt/MZvO+Bew4tIZzEnBumVzDzs6OgDAl2yIC&#10;B8+7mNvdkGHE1VtajJo6RiTlZ3zV+Ss69O/AlJXD6TexC593+4yO/b9QL7as2DKbdXtWMGaByNBT&#10;y0jKDhWFU61u/hcc5ISHUh7aywZVZeg9aqLdqQh3Jtvbnmh7U1wNLnLjuFDm7n1cO6IrUi2K0CiR&#10;ZHmPKav/Axu/OKbuXs/IXZMFUP0ZvLEH43dMZezGuVy+64ulbyCzd88gICecyJwSojJLKa6WqP/w&#10;I5XNz9G6tZObjse5ZnMBt8gQXALDxfCniflPxTs0ljtugVy7aY3G6UMs3bSc/cdPoGd8ExMrR+66&#10;B+HsFSA62AeLO3dwCwgX+fdGZN57AdG/XTfevnmnZiulC4fSfeM38VpKLfG2/5NpoYBIAZNSx0F5&#10;VED2f9Oa6pXDf8pBQAGXwlT1MpTcv8r6NqJTs7F2tBFTvIoFwlJLpi1mxshZjBs4kRmj5zBLADZ2&#10;4CT6dBtIry59GdJ7BKP6jmTmmIlorNsg0fc0Dhf1BVDGasnnIx4qwPS2MJTIb2GmSCtzYSkLYm1k&#10;yNcxlqYybhF925hIU0MZ14m+ZUD0DX3CjS4TfE1XgHWBgCtn8b14Ai/tw7gJU7me3oejsJXtka2Y&#10;aqzDYO8Gds6bQZevv6XT9134/rP2TJswQ2ReCAUFqeKjIsjPTyY1NZLbFobM37aRKVtXMX7lTDoO&#10;/JFvfvqGb/p+R7/Rfbh27Ryhwb7iJVLVG8GZmQqocrF3cyQoJkx9jsnJxVYi/lrO60lEDzhHXIwO&#10;IYHa+HpcwOPeNW6aa+Hke1Nk2Rb0tDaT6KlJUcAaMl2HkWAzkGCL1dyzPYa7m546TU3r8nYmLvyG&#10;IfO6MnXjMCztLnLhtAY+Tpb4+noRL14m0M8NXxdjbA13oH1yJjMXCrMtH8WGHSvYuGo+e9cuw0D7&#10;vADdm8DQcNzl+T4Bblw1PMsWjYVsO7GMjoM7qE/1fvHjt0xeN44hs/vQTlj6+76f0WXgl3zZ8wu+&#10;H9aZoXMHMXllPy7e0qD5cZkEk3Du3r3I4eNLxUNuRlUT7UF1jAclAq5cP2cyvJxIdLlDzF07IgXZ&#10;EfbOxPvHkhSdK5pZaX3/Emf/RGwDwth4fhs95nzBiuNrOGxowoTN8zl0zZDJ8sG7zlPqV6vYcuIQ&#10;gTF5lNY/4cVbePjyN5zDrJi7fQRbzqzhvOkVdG7e4NptO0zvuGLq4Mnlm3fYdeQ0w6cP49ue39Bt&#10;UB9mrFrMyt27hXqvcPCSHnvPnmT5zo1cumEh8uwZH5SW+yL3lFLLShuXx0+eq32WUv5Y2Rx++eqd&#10;GlQKoJRMi/97OldpXaOM2gYlZ6+BapGSCrAaHjyVxydU1j0it6SeOGFQew9/tokkmDi3HwsXTGPe&#10;hHlMGTpdzVKzx81nmgBshPiqnt3606/HQAZ1HySycDjzJk1Hc+cuTM+ex1lPfJSBCX43zP+Pj7Ig&#10;VAAVbnlbQHVbQGX+L6isTYkWQMVaCbAsbqiBFWVmSLTZdaJMha1uXCXUWNhKgOV35bxIQE08tY/i&#10;KkzlJEx1R5jKWkBldmgLN/atw2jPGmYPH0L7L76hszCW5tFjJCXHEZ8gPkgkX64ohsyMOPEVbqw/&#10;rMHMnauZvnkhPcb2lkn1Le0HtefHYd2YOm8iWhePi6eKIDo2iPDISDJy8jmtdYpdB3cRGuGD8e0z&#10;DJrRniGz2rPz8Ew8va+QFHeP+Eg34uODMbmtzUmtTRjcOCUs5sb9ogTKMwJI8dYlzuU8ySEORIY7&#10;ERHqQmpyGMfPrBOGmMP41QPoOaOzSLGzJMd4CWCd8fVxJCUpinCR5THBnoT7OmJldpbVW8XH7l6G&#10;1qWzHN6xjtVThrNZ3ruOsLC99S18A3yF6SxEdVxi9Y5JjJrdhS+7f4Hquy9o11nFlFVjmbBkMN2H&#10;fi2fX37eXoWqgzz2/5b+Cwczce0QRi/vztGba0kosuGW5SFWbZ3Aed0NqOrivakUYBWHelAQ7EFh&#10;qB/lEnGqEmKoSoyhJDqCkoQkilIyKMkpp6bqmciof2gSCWjv7sraXTOYtXIUY+eNo9/0LvSb8T29&#10;Z6rotVB0+KJ+3HZ2oLLhBT5hgeqMhNanD7hqcZaN55ax5sxqRi4bwfS1MwQwmzly6RLnbwjda+sw&#10;b90SiZLt5UMqp0Xb8UXPr+kyqg9TNq2h/8yxdBzUmVlrp2Pn5Sieqp7Xr17x/uf3/9YPf6R0aVeq&#10;D73h9Zv3vH33s9pzKZJPWTGsb1A6tzeqh5JdXlfXoPYUmbn5KC0465ofU1mrtONsJK+kRhgqh3tB&#10;QZw3vMKMlZNkYg1kyZzZzB0/j4mDJzN5yDQ1qKYMn87wPqOEqfrRt0c/9ePIvsNZNnMeJ3fsxOKC&#10;DveuXsfb6CaBphbqEWT2L7DCzc2JsDAn2spC5J8lsQK0aEsz4qyUIeAyv/EvqMwFXLeNiBDWCrt5&#10;jRDjK/hd1cZbvJW79jHuidS5e/YAtmLIrU/uxvzoTkwPbRNwbeTU6gX0+q493b79npnjJ3Ls0DGC&#10;QyPJyS+RaFug3g8MCgpg/+mjzFw3h4FTetG+79cS1NrTcaiM4V3oPr496zQmYW57Hs0z29G5epQ7&#10;jrasW7uC6dNHsEtjKSu2jVTn6w2f34XFGycJM+mQnCAgjAoiKSUeF1crLmiJ8Q9xlfmUT1NjOQXZ&#10;ScQGCYiivMmICyE13p/mhnrqa8rYfWAh89ePZeLKgfSZ1km82WZhvwhiU5KJjfIjLNhdAOglQJSv&#10;Qz3x9bLF3EIfJ2c7PFycuXpSg41T+rF2Yk8OLhnC9XObcXKwZdnKRSzfNFOk3BpGTetP977igwf2&#10;YPH6iWr2Wrl1EoPk837RrR2ftf9S5mI7Naimbh/P4IU91W2dxmz6iYuOm9h6YhajZv3IvqNzBFSJ&#10;AqJoLwrDvckP86U8LpyGrBRaC7N5WJzNg/xMGnIzqBP9XFtQTMP9elpExz5qU6qYQlJiKicOrmHF&#10;0nGMmTaAAVO/ps90FeduniY2r5Lc0iYeCTs5ejpQVlkpxi6EMwZ7sQy2ZqHGSvXpyW/6fcEPvbvQ&#10;f9xQJq6Yz4yNs4V6ezJ49k8CJgFVl89QdVPRfmgHxq6aLj/7hh/6foWxzWnCErwpKS+gvrFZ/JDS&#10;4vOhgKRZ2Ecpavla3U5GGU+evlIDqlZAdP++sspYKX9XSWm5SNPSYvFzOUQlJ5JfXkVpbQNZRaWk&#10;ZOcQmZSAk58r2uI1Nx/bIGZ5EPMXjGH5zIXMUeRe/4lMH6lIv3lMGjqRId0H0//HgXTv0oveAqoJ&#10;g8ewYeFSzu7Zh422Hq761/EVcx1odlv8q5kaVKEWNupFCsVTRSoLFYqvslQkoAVxwlxxwloxliZq&#10;MMWIv4o0lXHbRLyWEWEiB4OEsfyuauGldw73i2dx1tbE7swRbE8fxubUIW6f0MDs6HbMD21iwYjB&#10;dPj8O75XfcamVduIjknE2cGX9IwSssV0h4ZGcOLcMQZN6MyPg9rxTefP+KLj5+IrvqbTQLn+Kwew&#10;5+JMVm4S39jzK4aO68r4qUNYI/fNVeSXztVtjFv0PcMWfMvc9cPYpjEbe6fr8rrBBAR6CaiSCInw&#10;556jCcX58dTXV6pPTAcLMLzc7MjOjCEhJkC8lCd11eWERUSgJRJ3+baJbDqwhHHzhnFW9yRZGdnC&#10;rJmkSvBPjAtWl6dTmDMuPojUxEiS4iOJCwnA0UifY6unsX5MZ3bO6MClHb2wubKOa1fP02+4yPQR&#10;37LtwEr0rmtx4MhBNE8dwMn1GnoGh9G+toc5ywf/y1Lff47qaxWfD/uelSfnM2JhH74Z/Bndp33D&#10;+C2dGDTne7qPasekRb1Q1aeEUhHjT16oN7nhAVQmx9Kcn8Hj8kKeVZXwpKKIhyV5MnJpK5fva6t5&#10;1tzCM5FcL5REVQFYvK8rHhZGnD2+j8UrRwr1q9C5rSMau5C2p3/T8PBXvIODyS8txNDWiL2iO7dp&#10;r+Ob/t+gUmqoKbULPpfRTkXfqYMZtngQnUZ+ycR1Q+g59Qc+/0np/aoUnf+ew+L3FgmrDZrSFZ/Q&#10;6/iH25OYkUBWfhH5xWUoTbmUKkbKUrtSP/zl6/c8e/5GzVLVNfVU1tyn8n4ZGQUZ5Fdkkl2cLl9n&#10;kV9WSpF8tuK6epLk8yu77/dkEhg73OKI/jE2a25m9tahTFrZkUUCqhUzFjJr1GwmDJzC9FFzxFPN&#10;ZvygMQwU2deja191Rnj/nwYKg01l58rVXDpwEAfdy3gb3hAw3RZQWRJyW8BkZUeYnQOhtk6E2zkS&#10;bnOXMCtbomxsiLFRFiysiFd8lqXCVMJSpkYCJpGDFmYybhJx25CwG1cIuX6JgGuX8L+qLLVrC7DO&#10;YX/+NOanT2CmeQQzuTe2J3dwbsNCugtTdfryWxZNm8Ohnfs4tPskqVmFJKem4ubsisbBrQyd+A2D&#10;lC4ZA77gm67t6DH4Ozp0a0+PAT8we20/Fslk6/NjJzqIuZ86cyTHT+4lPNxDGEybMUs6MHJRe6Ys&#10;GcA0MfXmdpdwEc/l4+sucjEYM5kDFuKrUuJ91WlhpSX5XDfV4azOftLSokhPC8LNxYSM1GBMzXQ5&#10;rXuEW9b6WDmZY2Vnxb17DgKqNPUmdLIAKCMtWEaUfB9Pbm4axQWZ6iThcHdb9PasYtvUTuyWYH9x&#10;47fYXhiM353jnD5/mP7DBrJsy3zOXRHp7HsHT08bAvwc8fd3wszmCldEnh45t5flG1bIcwfzeZcv&#10;+XHKj8zcNYYB87rQZexn9JjyBT/N/oze0z6n/UCVerNc9SArjtqUCEoF6WWC7rrMFJrlTT2R6P/i&#10;fhFPy/JpK8yUxxxe1Zbx7kENPz9q4ufHbbx7/JQ3j1p5WVNCqxje7DBvrA0voKl1CIM7d7lipJx3&#10;qcI3JINrpnZcumnGVq0rTN0/798mXAKodp0+5/Nv5evPhLE6d2TOtrl0HSU3ffDXAqph9BZJqXQQ&#10;/67PZ3zTW8XoBVPpPaWvMFYvdpxfyFXrs9h62+Pi74d/WBjpuVmUVVepO3A8fvKClofP1Kd2a0Xy&#10;lVRUky9Guqg8j+TCKHJq48muiSEsNYjI1BQKqhsoqG8gKisRfTst9l3aytozK1mluZT5e8Ywfs1n&#10;TF7xHUsXTmLp1H+X0scOmCgsNZeZo2cypv9oev84gM4dlaMWPzGszxAWi586vH49NzVP4KF/FV9l&#10;z8nUjBBhp0g7J6LvuBNp7ynA8hJAeRJh7SaAukeMrYMwlC3xVtbEiRSMEwDFCahizISxzG+qFzEU&#10;oMXcvk6EsZ56JdD7kg7OuucxP3WMaxJ1tfbs4fT2HWhu3ozOjs0Ya2zF6vh2Zg/pS+evfqBfh070&#10;FHAtnb2M+OQUkhLiuHX5MrOnjmD0xG8ZNlXFiJmfM3Tal/QZIROqx/cMHtGRFTuHs2L9aEYPGUCn&#10;r75m2+71+Ia5Exbpy/mrexk67yumr+rDpWunuG1nyNUbmpha6WMkALG5a8a+45vZsmemeBsd8oSZ&#10;wiK8WLtPPKkA9Z7rLdJSPHF2vCggteeGqSartkxHQ5j2rM45fAKDyMpOFzD9WzxTOe6Rn51AXm6i&#10;AE1p7J1JWVEOeelRuJlewuDARkxPrMNScx5ulyfjeG0y57WWMWr5TL4b3JP5m2Zxz99B/Nkdgj0l&#10;2HmY4+lii92dazJ/RVL7+xCXmMFtkerb9m9i6YaZ8j6HigXpQPuRQgJzxKNK8Ok5TcVXfcX2TO6E&#10;6klJKi35idRnxtKYk0hzbirNOSk8KkzjaXEGD+VnrVnxvKrI4cODan572sQfr9v46+1L/v75LX+9&#10;f87fLx7y68MqXlTlUJYYRm1lq/itULbs3sshjSMcOXGeM3rmHNa3Ytn5q3w/r7u6uduXg74QFmpH&#10;/1Ed6DfwW4ZPHcOU1WPVtdW6i44fu2wIwxcNUoOvw6CvaD+kHV9JNBiy8hs2XpvDnKMTmHtoEitP&#10;L2K15nIuW10mQQx3bmUhRffvUyWavLJG5Nx9ZQ+mVAx1LonpKYTGeWPjZ4CtwnSpd3EOvoO9rzNO&#10;4ffwSQogtjCVS3anmLF3GPOOTGDBgaFM3qhi6rp2zF7dm2XzZrFw/GImD53OOPFUcyfMZcaIKQzt&#10;NUxkXz86tO9Gzy49Gdt3GFvnzpNouQN7YQ5vo+v4ifQLsrQmxNoBd2MrLLRuYHBcH/1jV7l2VA/z&#10;84Y4XL6Jh7KHZWBAwHUDIm8aESeMlCQASrAwETDdJFYe482vE3frCkEij+5oHuLa7h2c3LCB3UuX&#10;snHefFbPms2yKdOYN2oci8eOY9e8udwSf3V02XS6fv4NfTp2pu/3nRjXZyiWxiY43DZlx9JlTBzU&#10;lwnju8j9+IpRc75k+krxymO/ou+Q9iK/fmDt3hHip7ayZ98Oeg3sRbf+P3L09H4s7l5h1Z7xjFrc&#10;nv3HF5MU40VudjSe3paYWhqIzJJ7ZHSFQ6d2MntNL3R1lhDgZcJ1Ad34pX2ZtKw/xqYH8Q24gv3d&#10;88QnBOLl48CRszuwc7TC0tYCv5BA8nPS8XfTws1mM0lhFhRmpQuYcsnITCJf7EpJfjbJMaHYG1zC&#10;TWRycUoiefGBRHkZY3h5I7OXDqPfrKEMnDGAtbunYnfXgHu2WjjeWI/9tbk43tyM+109HB2uExTi&#10;R1xyOqGBwdw1N+LC0a1sXz2DGXN78mU/FX3mfEeXKQpjfc5X4rEmrxvx/6HpLcCqytr3f9Sxu7tF&#10;RQUVAwMEMVFQSpQSBQxAKQNUUECUEOlupLu728JuHSecznfeiXfemPn8n8P39+e61rXP4cCpvT7P&#10;fd97r70WSt887uDLR+181tfGZ/fbeSdQvW6p5q3I6cctxbxpyOdDdzX/eHWXf339jv/89DX/+/VH&#10;/v7jn9J+5e/ffuLvf3zLv7//jN+/fM+XT3toLUnH6YQVhmZWOJ71xtb5HCc8ojjql8pSCzMGrBFv&#10;ulK8+uIhDF0wkFkSBpdJAFXTVWaSWDzFibjZyyegsnUhawwEsrFKjF0xgJUWQ1hiPoDlNsPYfGom&#10;mqcXs95+ASrm41hiNAmXG3ZE58WQWZlFSkEeORV5dD2u5/azFqpaSsmVEJxVlkpEui+nrhlhcUEH&#10;u0smRGSHkSmV73z0cW7meVB7r47QfH92u25Gy3YFWoeHsemQEjrm89l3eDd7t+xi+2pd1Beqs155&#10;HVorNrJastPCGcqMFaDGjpnUf7HgRuXlOBnoc+OkvaiUJ5nXr5IjGSorMIoAV18cDzphvscG/S0H&#10;pBmjr7UP4237sdpjgtMBc5wPmHHW9ACBdjYU+XrQeOMyDQqYRLWqggSwoEvUBHiS5XkaH8sDOOjv&#10;xlp3KxY6OhzS0pLb2hzdsY1jejs4vG0LJhs1OKG3Vf5Wn3mjxjBlxFiUJ05h8YQpaKosx1hnO7qq&#10;a1kySXLS4ikoq05g2YbJaBvMZ4HaSKYtUmKryXyuh5zjZpAXRcW5HHayZru+YlE/J1EiB0yOabHH&#10;chGhwdY0lN6gvaWM2tpy0tLTcPU4zDm/Ixw7b4SdmxFhEV54+dpi5biNbSbLMTy8noBIa5IzTkoO&#10;O0ebWLmWtpb+AyGtbW30dHeLveuko7WejHBjor2HURC/nfbGYjq7O+nsauP+3R56uzv6p78LdD9D&#10;eW4+r1++E5v5nKb6anmuMCKSIzCw2sFM6X/nLpqRIMXgxmUDrp4eQ5CrEpGe48gINSEx6iLhN7yJ&#10;uOmLz7nTnLc3x8FsO7a7VnFoz0zmr/qIxTvGs3TPWMatHCB9eQALNotg/Cyw/Pj6Ht++uMNXj3p4&#10;39PEq6YyXlVl81Yq+uetBfz8pJ1/f/mK//3yDX8JTPz7D/76jzTZ/v3nb/z124+iWl/yx1fvxCL2&#10;0H4rkHNH92N+5CSnvMPxDS/h6PlA9E+7M3nrMpRENgeqDUBp0gDGz5fqt3Mx2gc2slR7Zn8oHD59&#10;BIs2T2WB9kSUtecwcIbiKMsQ1joMYJmtEvPNRa2kGXqroHdhPgsPKLHKfDoWPoYYnTmAve9JTNwO&#10;4pN4mdYHBdR3S1ZpCCO58CrXUk7jfMMEK68N7HdVZdm+iWx3WIlPhitXs5yJKfOmvDuH5MoI7PzM&#10;WW+xCG272ew5qY2Rsz3GR46wZ8MudqrrSJ5Sk864gU2iUisXLGfOlHmMGTGe8WMmM3vidPZpbMDL&#10;ypy4sy5kiUplBQSSdCUI3+OeuFu6cuHYeTzsXfA+6Y7PSTfOWR3F2ewQ7ofMOXvIDE8pQBcOmXL5&#10;kCEZZ0/SGOJNc8hV6iRXVV2/RJ0AVePvRv4FBxJO2xIuuSnA1kxsnilBxy2JdrYh8cwxUs/bk+5p&#10;T+K5YwQfP0S4VNvNi+YyRtRq6dRpbFBWRnX6DHRWrOTQNj1UJk9Hff485s+bwnRRpxUa09mgq4KZ&#10;rS6mdjp8/sWnlJdkUlKcRa106IbGPFqacohPFKvnc5hL3psoSrenpz6G3k6FNWumvrEaW6f9rN09&#10;m23WazjsYEpk7E1OnLHG1GEHuqbL2W2xEv8IG8orvcgrDKBJMlJ7Zzvl5WLVOzu4o1gKtLudTvl9&#10;ScJ+UgKUyAyfQnNVAp0dYvk6RaXu3ZHbHWTGxZIQHCa5rZW+vmeSo5/T1dlJiKh8YGQQIQkBolhL&#10;RaXOknPrInnJx4i/OkOcg0AlLfXGBjJT/YiP9iEi4CxuR005sG0tBzbPx1UK+PnjI0nKsiYi1wkN&#10;wynM1hjFtFVj+vut0m/vH/Pbp0/4x8cP+e7pbT4X2/e2oZA35al82ZjNLw/r+M/nj/nrH18JQKJO&#10;//mTv//7b/73v3/x13+l/ft3/vf7j/z10yf88eldUbV8mhMu4mypiZ7RLo6ISqUUtaJrrs/q3Srs&#10;tFBjptZghq5SYqRUiiWa05m6aooogQ4TVUcweqEE5C0zUd4xhYU7J7F8zzwmrx7JvB2DWGk7iKWH&#10;BzHNWImF5h+R0e5K0d1zWF1ejqrpOMbtHsoUg7nsPneIxSYziS6+RseTNNKrHQnONORC4nYs/Zaz&#10;7/wi9p9fiOYR6TQ6Sv3n1I5c20Z2WyKBWb6E5HiTWh2J5fn9bLTczD53W/a7OUu2smefqSn6G/aw&#10;feUWNixWR0dtExrKqwQqVSaPm8LI4eMZN3wSK+cuEoXYSdDJI6RcOk+O//X+YUkRZy8TeymAgpux&#10;VMQmUBEXR5W0yqhIioKvkX3Zk+xL58gSS5epOKl7wYm8C46U+7rQEHyBFqmcjaIS9QJU3VV3qq84&#10;UHrRnvzztmSfsSXdzY60MydJcTtOgpMNsQ7WJDpZkXXmKMWXTsrznKbE+zgOepsZrjSAhVOmij1U&#10;YeOihWgvX47BhvWsX7gIneVqrFoyhy3bV3IzOoDGtlYaWzuJSgwXtRBFuN1OcZFiTr4K7vbW09FW&#10;Rm5eHGWFUdSVR3K/LZ+7nZXyWEM/WDHSibcYrUJ9v1hqc3UO2u4nPSOJyOQQ9G23sVJgW2swj2Pn&#10;dEWpnKipS+y3dHfvPqStrZ1usXQ9Pe30yGt3NRRRHreF9GAlcuLm0S5/2ynv7Y78zcsXz+hqbafk&#10;VgZlBaUC4wN6ex7yUJGne3tIS4kkNEIcQ0EsaWnnqa6U4lThREu1C3kJGgSeVSLQRYmMiN3UVORS&#10;WZFOdno4Ef4XOW9rygnJiv7HlMiNW8idR6E03k3A0UufxQLTnLXjWbRxkkD12TP++PCcXwWs758J&#10;VN31vK7O4G15PD/2FPLfT3rgp/eiUD8JRH+AAMV/Baz/iUr9+zcQoP7+6QP//fwRvzyu4m1NJNnX&#10;HDlovJIN2xahtW8Tq7cvwMXbCs+rtpw8q4vqrnESFGewXH8WgyUjTVWbzcp9yxkkt5V3zBD1mMkC&#10;vXECldgPvWks3zkNFbmvavkRypYDmGaghLbTDIp6L9H8OICrKUZstB6F7qmFnIv1wDNOVPHsNko6&#10;U0ivkYpdvgP/7O24JqzDJmApB70Xc9h/FVuPzWCaphKTpK0/OpkTN3di5r2FAx672OO4ieUGS9nt&#10;fBgDDzf0XE6y2/Yg+/buQ2+jHrtWb2HvWk22qmmgsWQ1S2Yt7p/xdcjQUYwdMYFNKqqcNTMmyu0k&#10;GVe85DsJ6h9FUXgznJqEBGrjY6mJiaQ6KoKq8FAqbwRS5HOBHA9Xcs7LDvZwEQVyocjLmfIrp6n1&#10;PUX9VRcar7tTH3iWuutnBCgnyi7akX/uMLfcpLkf55bikpDTJ7hubY636X48DXfha7aHaHtjec4j&#10;ApUjtddOEeNkzuzRY5g+ejy6amrorV7dPyPxbvW1bFFR6R/7uVdjLa7OJ/nPf+AfP/9Ob+9d3r3/&#10;hMbGerraW7l7W2HJOkQBWqhRLEwgytXWWEZPezNP7vWKctRx+047t3tacDlvjZpizsDDWmy33iz3&#10;HaisqpSsfUqy6io2GKuhc2C9KJY65y7Z8ubti/6BzvfuSx6+fVusXTvt7W0CVzetVSkUhipTFDWW&#10;phJXersaBb4eSgozRdUKuXLtMgmJYZSVlNLQ0EFrUyv3FFMx9PSQnZlEcUkiDbVxtNW4Upa7QVRq&#10;IcV5atSVGpGfrE6c/yTyk+yprcmhqiqLkqJb5N9KJysmjLjLh8RtzBWYpS8dX8eNxOuEpF1h5qqJ&#10;DJwi/VdjnAKqp/1A/fTmPl8/aOO9ZI+XJXF8WhXHrw8q+N8Xffz9y4d+lUKU6W+FOim2AtTfv//M&#10;3z9/6FeyXx5V8aEhnqYYDy7YGrJTbxG7TDRwu3oV1W1TicuNIjQ1nrW6y1moNUkgmc4UkUvFYM1V&#10;e9cxa+NYhqsMZLGBeHz9iSzSG8n8HSPEr0q22j0G1X0C4v7hzDUYyFxDJTYdnsPVVFOSq62JLLXh&#10;VMhmonLdePzqEXef9xGZH0RRRwZ+Geo4hY0kvsaCgs6LxFWfILnclahCO3Y6zGHyRiUmaw1koZkS&#10;604qscRkANO3DhbYxqJpY4DhWVf2uBxj23FDdAwl/Is92rNpJ4YbdDDTlCywaoNkK1VmTZzJ8GGj&#10;GDxkmMA1TnLWSryPWpJ44SyZfr7kiPXLCw6hPFJAiomiJlLgEphqQwMp8LpAosNJIo4eJvCwOTeP&#10;WJFwzIZ895MUejhS5HGciovHqBVVqr7qKjnqHDXXz1J+2UGAOkLmGUWz59YZJ7zND2CosR6Nhcqs&#10;mTMPjbnz2amqiq3uFmKOHaTi8gmxjK6U+zigraLM6EEj0FqynP3r1rJZ/mff+s3/B9bixXg5u3Pl&#10;sgfZudn845+/oFgM4cXTNzy4f1ugauH9mxf0Clw1ZdlUlubRVFVCe3MtXS2VdNRl0tFeISC2UCiP&#10;mR0zEqA2s/fkTnZaanP5+kVaW9sorijE9KQRxicNiU6PITIpluRbiqVvP+PRgwfcudMr0LRRX1Mo&#10;4Jb2j6LvqM2jLsOZtiJvbrdXy9/c5Y7YvpDQKyzeMIcxyqNRW7+UpKQkIsLCKclJp76iSFSnkKho&#10;6RdF0fS0xtNYvJuI4AG4eYo63VCiumw7nc0XqS50Jz/jmgCVLBY3jviEMIoKcqkvE6ubL+4i/TQn&#10;bRczS2UAHtcuEHUrhAmLRjNk1kCmrxqB0u+fPuafYv1+eNbDh54a3tbl8KIwks+rovn9YSV/f/kQ&#10;/vk5/OsfkqUEJLF7fyly1B8C1C9f879vX/PHu9t821tAT5oPNxzNcDhyiEPW+9h9QIe00nbM3W0I&#10;yS1k79EjaOtJhbfXZtrWCQLRSEbOncB6s40MUxnBuHVTWKA/hsV6w1i8awCLd4rdE7gW7x7FMv3x&#10;omzjmb9LwqHBUIYtVGLLwSm0PPLjVq0z7hHbyWmM4+XHT/mPQP/1zx/T/LCMmEo7DvlMIqLkJGW3&#10;E/BNOkxygRsZ1c6sN5/A+E0Clc4AVlgpoXFsCDN0lZizfRhaNpsEOiM0Dq5jud5C5mpNYan6bPS0&#10;tmO4aQcHBahDWrrsUN+A2tylTBk7haEfjWDY0JGMGz2Jnes0CD59knRRqdyAa+QFiRIpBswKTFUR&#10;AlP4TSqCpcrZ2XF4szZbl6qxYdEy1oht1Fm2AotNGlw11SfX1Y5CtyOUeR6j3s9VVOoCtWL/Kv3P&#10;U3DxBJluVqS7HBXr58ANexvUZy1g1oRZTFYsLztqKru2bEF9iTKzR47myOb1ZLpaUybK13LDFce9&#10;OkwYPJxlU2eyX1Rpy+Ilor7r0Vq8lPXz5nHB9Uz/io+ffPaBb77/gT9++5XvP3/I8/u19DZXSmYq&#10;IivsFNkhJtTl+NFZWyadvFnUq5qe3BOUpWylQAr0WT93DE7oY3BKj/2n92B8wpiIxAhKS/MJDPFj&#10;l8U2dK11ic9NpOvOHTpu9/QvpFdfXUF9ZTa1Rdckox2jKPMijfW5dHc0c7u7hXu9HQJtt/ztXXpv&#10;95GVk8RKnXkozZRoMXMwG7auRkdvI1eve0g7i4/PCclUF8ROFopypQpU6/H1V8JAcvqZi0qUFm6R&#10;9x5Le8stgSiOmFgfXM/YEHTDn4rSQtpqq+htaaSltpCT0s8PSaENSwnC6vR+hs8YwuDpEk3URwlU&#10;nwhU7wSqJ1182VXJm6oMnube5NOKSH5/VMHfX9z/P/v323f8/cePYvd+6m9/K+7/4zP++81zfheo&#10;vrlbTndmCL6OR7nq68/lawHsNV8rmeoQ2tYbcbh+mY3bV9N9pwk/kczlZptYcXAza0y3sWzvcsav&#10;XcKcnWuZt2siaw7MZ6XxVJR3DWHRzsH9kC3TH4vK3nHM0foIp8vHMT9liPX51dz/+CbxBfacDTXi&#10;2PVtVLSEAH/wx38+p+tZCQVdCXgkWRGUfxb/XE9MzmtxMdQAvyQDUcTBTNUZyJRtSqw5MoJlRoOZ&#10;qa3Eot0C9e5JzNUd0z83wpz1A5i0TAnVVfMx0ZVOobkDIw2xiRu3sE1tDUtnLhTLN55hQ0YzSqzf&#10;xLFTMdbWIeasGznX/CgICqA4JJjS0Jv9g2ZrQoMouHIJtz27WTt1luQvFaZNnMv86cuYMmYmq1as&#10;xdLQmL1iw6JtDlAkKlTm6SgZylNylS+1N69Rdt2b7PPHSXI6ROqpo6Q5O3BUVxedtVrMnbaIOdPm&#10;sWT2Amz2mbBnzTo2CSQmq5YRbG1A3vljtAS5EnvKnOWTJzFzjFhAVTVRqsVsEwu4etacfkvoe96T&#10;rIwcPvn0c/74419SVL/hf7/U8/XrAjpLwsm9aU6i90L5fDOok05//3Y3X374imfPOrhT50t7ySmu&#10;hntifGoP+112YeJmhI2HFfZn7bkWco3MzHhcPU+ydt9q5myZjf7RfTS0tvLs5SuxfQ/oaK2jMM2X&#10;wnhzqtI3UZG5mprCI5KfirjX95QHfU+4c/suXZK9FBAqFuPzuGQvnVuJUYojy/OUGLNkGNom2qzf&#10;vRwHVwNKyqK521fP/fvF3GmSvJoynWsBSkRFDqeu+hCdPSmUV8QSG3eVi5edcL/oQkFRAS31VWIX&#10;K+jp7BJlfERGdj4Xrl3C9qwFa/YuYMBkpf5BDPM0JqCksH7/fP+In5738EVXOc9LknicEcj70lB+&#10;vlvEv99389d3r/jrly8FpG9B2t+/C1AKqMQW/vX9G/787CE/P23iZW0WkRfP43nGDQdnm/4FtBZK&#10;eJu1fSzrjFU57KDNr3/+yLmQi6y01JG2E+1j+5iuMYv5OhtZZbyejWbLCckL5WyUF4v3SPjbqsTC&#10;HQNYvm8kS/eOYIXeZILT4vHJSWPH6XX4JG7mWpIxodm+GF1YTkrVKX7/4x2vP62l7VEx6fXReKec&#10;4VrOJcyumLLVWQfnEFOOXt4oAMtz6w1kwe5BbLadgqrhEJR3DhSoBvXDNX2DEgsE4vkbRzBddQRb&#10;tDSw2m3Cvo3b0FujJTZLS/LHSuZNnsmIYQLUyImMHTlFVGI6ljt3kXbRk7wA//7rohSj0IuDAykR&#10;wApFvUKP2HBCZwe2Wts4unU3O9U3s2LuElRmLOTANn2cjA5irLoSR60NkpdOUnzpDFX+V6gN9O/P&#10;X8XXfck8f5KEkweJd7Qh3M6aw5s0cdA/iIXWbkzkvR3R3YmLvoFkK338LQzxO7iHa+Z7SHGyovLq&#10;aUokk+1asZRJo8azauZ8NBctYdOixaycMUfs4yIuu7nT2dTCm9ev+yfQ+VGiwC/f1vDmUQ5NuR6U&#10;ha2lNGwMlbHj6Si9wEMBQbHQ3f3bD3jw7B7dT0o5H2CL8endHDhjyFEPC66F+RIUehX3sw5EixWz&#10;OWnKWgNVNh/YgIf/Bdo7Onj24gV9fY+5d6eTmjwfKlL1qc9bQE7SQIrS5tNR7c9DsYUP5PXu3b0j&#10;ma2Z+tpyikpycHCyZtDIAQybNpiRywYyZLns380zUds1jR1W6jhfsia34Ab3+0rk/QpYLZdprz9A&#10;W72DZMM4GlqyqKxJoaQ8uf/gSkqmIn9V0FJdQElmMmXFRQLvU3r6nnPBz4cNBmtYqf9/R6gVw5gm&#10;LZNI8+uHp/zzs8f8/KKXz9rlhfKjeJAewOvCG3zbmc2fbzr5+9uX/P3PLwQmgeqP76UpzlMp1OoH&#10;UasPolZiAd/2ClTZRJw/hbMEerujJpiam7DBSPLS1kFM1VTCwUubb//xEtcABxbsWcSS/WtZbbqB&#10;UUsnMnndXJZsn09Ehge5dYmci7wkFnCOdO4B0umVWGr4Ecp7h4odU2anozWqDkdRttHC9Pxcrice&#10;obq7QUC0IrLgNE/fNPLwRRlvvnhAQUsSN/O8CSq8zoHLtmg6GWDlY46e41qmKazeTiWW7x/K9lMz&#10;2HFqjID9EfO2D2DWFiWxfLJDdIYyf9NoFqwez25dbYy37mXnGk3012lLmFcc+Vsu1m8yI4eNYcLo&#10;KWL9pvVfQn98334yL3tTEHidkpAgym4qLu+4SUlwENlel0k7d4FbF3zIuuJDtvclMj3OkeByikiH&#10;Y4TaH+WGzWHCxBresD9MorsT+ZcvUubrLWD5UBYkSnc9kIzzp4k9Zkb0CStiTtkT6XSSGEcnkk4r&#10;Llp05NbZE9w6d4ysc/ZkuNuSctqGeOl0KS5HKJYq3BjiieWW9UxVrFE1agIrZ84WoGYJYHNYMW0G&#10;y2fOxWyPEXd77/H1V9/w/uUdXj6SKt+STUeuHV1pC2hMkiySsYj7TUm8f/WCr7/5UpriOrQuStpv&#10;4hl2DEsB6rCHKQdO6pEu6hQdfQMXyYF2DiZYOxmJjdfgiMcRSqvLuHv3Lk+evpA89YQHtztpLvaV&#10;59egKnsY6TFKFCYNp638DPd7WkXN7vVfsXyvt5UL551ZtGQeE6aOY+CgAQwZNYTh84YzQm0wczXG&#10;st1C1FtzNEMnfcSJU/slm93i9v167j2s5cGDXLF9qXR1icUTa1hcEkNVjcBVlSe5KpfK8jyay7MI&#10;8nHljJs9FQLZ05efkF9SjqXzAWaun8zwuUoMnjwQtS3LUfrty+cowPrHq14+F6juZYfSk+jHi7wb&#10;/HS7hP990gc/vu9Xqb//JTnqz1/4S7LVX//+lb8kZ/39T8lV373jn6+6eVqdSaLfBU4fNcL60A70&#10;jDeyQmzU/B2DGClVf4nctnbXZa3xAlQMlNEw02TxtnkMnj0YpWnyphaPxeaMCSmF3ujbr2HeljGS&#10;e+awynw8yvukk29XYqfdRuyDLqF81JBNslPcQg6SXZ3EveevSaz0o/ZBBHde5ND7JI5Pvuuk5XEO&#10;mc3XuJJzAePLx1hnbyjwGLLGQpmJooIz5DnNz2vgHCZq4TKF5UYi4aKMM8UWLtw+lNkCl66lCodP&#10;78DcVI9dG3TQW7cFI9nuXLlWrJsy46RDTpAcNXvyXCYLUHMnz8P1gBnZUsmKRJ1KFSPPIyKpjoyV&#10;2xFiBcMpk1YRcpMqAU4xBKn+ph8N0moCr1DafwHiebIuniVLsb18gXwfb0rFMlb4XaYkMJCCgJsC&#10;5XniTloSaWdOgvNxks+5kHzGRYB1FRVzIdtD8o60DFGF9DOS7xTN/bhAdpxi71N0RV/mrPEupo4c&#10;z4ghw5k3cQpzJ0xDdbZY0dFj8XM7x8dPXvH9Nz/837rCP3zPw3u93GspobfEgd4cFTpzV3G31ocX&#10;t4t5+6SF7754wZ+/fs/9J8V4SNbafUwDmwtm7LHfgK3DfjobGsRqXcXgwDrsTptySqDfZbWVvXY7&#10;uRJ4jubWpv6hZYpV+h/cu097RRxVyVtoTBtFTfoQ6rNU6a2NoO/ePe4/eMQd+ZuO9hYOSQHvHz86&#10;RNqA/2uDxw9liqJgLx7NNjNVJiwe1r+0035zfZJuhZNdkkVrTyMdvSWiXoFkZviRdes6x07s4pL0&#10;lfKyNGpr8ikruSVQx7FPT4sVm+ZT0ZbFq3ePCE+OYufh7eyx3s62A2uZojaO89e8Ufrjqxf88cUz&#10;fhGoPrQXcifjBm2RXrwulkz1pIG/5HHE+v2lAEpxoOK/f/C///3J//4jYP3rR7GFX/DvD8/55n4d&#10;t0vTSAi+jNPx/ZgaaqKzayHLdw1lnKjUwLUDGKEh28XygecroS5WT/uQNnPEWo1YMBCluYMZo6Eq&#10;4KlxyGULm83msGjbZFYYzsTCV5eVB0cxWwDYaL6Mg+KbVW134HTzPMnFUdR1NfHw1SeU386ioi+M&#10;gg5P4krMKevw5e7HRdQ8iOZChhtGPs5sPGmF1ol9LD0wjQli8Q56atHxoFZy2Rm2OohSHRrOfLGF&#10;83cMRnnHMNabziWrOYLK3lTcXe3YtV4bA8WiDVu2s3fd5v4V/ceMGMeMiTOZO3UB0yfMZdG0hZy3&#10;tCLv2lUKg29QHhFFhQBVGRUvTXFOKlYAi+m/wrc8OJiygOtUXL9KhVjFsoBrFEsOy/fzJv+qN4XX&#10;fCj096Pwqq/Adpkqec4Kec7iYOkUV7xJOGVLtP0hYh0Ok+bhQqb3Wfn9eVE/gVFxvkvseNbFc2QL&#10;oDmKJpDlS46p8HXhfvxVIgTKicNHM/ijYf1L6ijmBpw3ZSbLps/k0K7dYnmy+em7H/j1tz8lK73j&#10;4eO3/PKP3/js5W366sPoa4jlYVsR37zN5r8/l/P7N71883Ez3oHWLNUZgYHtOkyctrJqx1Q8z2+g&#10;p9aPy162bDNcg2+wBzHxoew/uhtdi3VYO+6Vzp7SP+nqA3mdB4/eiIK00lxymZZsI1rzjOms9KVP&#10;VOrho9f0PX7ZP56zu/cOEdHhzFw8s3+Ba8U40gHSlIYM6Ido6oIJ7LRUZ+mGaQwaOoB1Olu4GhpI&#10;UHwiKcUN/cvgXhRbfchal+36S1FZOxx7yYGFZfFiA8UKFsSQLgVosdo8hi0ehZPvARp7ktC33cta&#10;Qw3O+5xkzrKpTFoxgRvxkQKVKNVvnz/lZwmXn7bkcjcjiN54P75oSOXfb9r5+7vX8OvX/QrFf/7o&#10;P6T+t2KrUKlfvuLPr1/xzxfdvGvMpjY9jEBvdxwcTLG2NmHzzsVME5CGblScYB3K3A0jmaI+mNFq&#10;A1lvrMFqvcXMXKvER4pxgCunsUBPF/V9WzB0MkHPaS9LDRaINZvM1uNr0XFYzxaXZSw3nEpcQRQ+&#10;Sf4klSZS21LFvUfPePrxa9rflONfaItr3C58U8yJyTvB26/a6H2RS3DpZfZddmSt7T50Tu5G2WiE&#10;PP8Akotu9F+KX95yC+OzKmifmMpcsYTqJuO4HGtJXnMsbc9ruFUdwVm3E+xeo43hBm2stu1ij8YW&#10;Zk+YIZZvInOnzGPeNOX+CV8WT1uEp7UN+QJJcWioABVNdUwctbITG6Q1xifREp9CS2w8tWERVAkk&#10;FQGBApS0IGliGUsFtNKAgH5V6m9yvzLgKtWyLQ8KpihIoPL1I1WsYcJJa+IdrESlHETVzgmQFyjw&#10;86Lg6mXyxTLm+1zsv/y+8PJ5Ci86U3LpFPXXzvAkJUDs4XHGDx/B0I9GMWrIKIZJU8wZuHz67P7F&#10;1NNjknj38g2PHz3l3u3H/PT9T/z403f908M9uNfXv8BDb1srn78I4I8fbOHflXz9LgdDu5Ws2z9L&#10;gFnDFsPZqGqL69AZQMwNHTw8zTE4oktI9HUu+bqzxUSDrRabOeVxgpziEnoksygm+nn49GMePH3N&#10;vb479HbWcad/QYme/lVVHshjCrDuP3jWv1h5c2sbe431+yFSQNW/HabEoNGDmK82g52H1uMVeQxb&#10;9z0sXq2C97UrBEbGEZ1VQ2huD5H5TZx0tWLFxjGs3TqGs5dMqaxNIyzmEtb2BmzWWsb4JZNQmjmE&#10;VXvmklHjjbq+Om4BZ/G85Nj/erNWzCTlVozYvy8e889PH/D9k2beN93ice4NXuQG82PHLf7zpo2/&#10;vn3BX799yf/+/Q+xfP+EP0WxFCMofv6K/375gl9fdvFlZzFNikuZvZzxOG2Ho5MNticPo2kwl1X7&#10;xqJuOYll2yZKpRiB2oEBaJ2cxE6rTcwXyOZuHCKQScDbKhnLYC2aZhvEf1tiemY/00VJlhlNYaP1&#10;FvTOGuGcbovRGR0SckJp7q2ktquYqtZqnjx/RfezhxQ8TMan5AAHfdZi57+PkNzj1N0Lpf5eBOlt&#10;keidP4CK6Xq2ndzBLD0ljJyX0nWnke++/5EvpBoXNaWgfXQK08TybbGZiVvwHvwSJJtURxOR5ouF&#10;oT56q7dgorkdqx170V29kZnjZjB13LT+Sz6WzFJh8awlLJfmaXlYoLpGmdi+mrgEGhKTaEpOoTUl&#10;hY6UdHrTMulJuUWbgNUUEUF92E0B7P8uTqy8IeqmUDjZVkgrC5KtKFqlVNOK6/KcAl9RQCg5V6+R&#10;csaZBAcbkiUrpYrfv3XBlVyBqFCyV8l1P0qv+/zfvBb+l0TpPCj1dqXC+zTNQed4lnqdrAsnmTBE&#10;soZANXTQcOkcA5k0ZAR71m/E49gJuutqeNzbzZvnL/j9px/48/M3PO1q4+lT6diPn/dfPt/d1sXL&#10;u4H8+LmhFOAoGut82WOzTJzIfDaJ09i8dyLLtw6TzjqZWxG7CPA/jKVY8HM+pzA8vBst0zVsNF6H&#10;vfsxySnFtHU95P5jxcqRihVVPpXb76S95fFTxdyPr3n4TB57Jo89ec99ASo3v5BTLu4sWa7CsPGD&#10;GT5jELNWTmLcguEMnjCAOcuns19UyMhe9meYGx4XnLke7EtkQmL/ipnRBR3czKgiJjUSl3OGuHsa&#10;kph8jbr6QiLifFm0WhRQAB27bDKDJKdNXDWW2IqLHHI25mzAOU652TJq7HC26m2iMCcBpV8+vccv&#10;H/fy/aM6PmlK50XRTT4uDeGH9lT+eFbL/z78v0z1z29EmSRX/fQl//3+PX9+9oCfHjbwVgJd+U1v&#10;brge4aK9GU6H9XFwssLERh+nS5YkFodwws8Mte1jMXAZhmPGZA74LENtx2ymqA5HeetYZos9nCmP&#10;z9QZyy67NTheN8HUfTMLdg9mnv5Q1lkvZbPdCrTtFqNttQgdu6XscduKe5Ivfgov3JZDTE0ml7JP&#10;EVhqzcUwcy5LQPZLNcMjYSOxlSeJrQ3H6IIVu5wOsMN2NZusRpNRHc53P/7A9z/8wIcPX/Hx58/R&#10;P7EITfOZXIywZ5P5GLZazsLR0wRLkfrdmzQxWLsV0y07MRC1Up+/TJRqtqiUWD6xgSpzVFCdt4y1&#10;C1dwzsxc1CRAVCqKBtl5LUnJdKSm0pmaRm96htjsLO6kZwtY6bQLdE2iZg3hEdSFhlETohhhIRBJ&#10;1qpTXPkbogAthIrAIMquKQ6nK9QskoJrIaR6nCPO0VbUyoI0l6PknHekQKxfseKAhihbRYCfKJwv&#10;lQJWxdULlF92o1JscFvIeZ6lSIY4Y8XYj0ZKBhnOqI+GYqK+mpLgK/zw5DZ89yn/+vCG3774WCLA&#10;D5Krv+e/H17xy6ef8FSy1qNHAtXdvv5xdX/8cIcfXl7iTsNZTjpvY5vlYjaYTGX7IbHrkqe2Gi/G&#10;wlaLjPjDXPE9xHFXC0zst6BjvIodFpvQMFiFtkSGyMRIurv7ePLkDY+eiQV88o6mNsW1cs/l/nv6&#10;5PcPHgtYolaP5fbDx89Izoxjl4luv/XTt97K1oPrudUYgLu/E8tWq7JOe4VA5CGd/wiJSVKg8pMp&#10;zEunqLSKkso2sstbCUstJTIlg9KqbHILkwXsNjp72wlN8EdNdwnDloxlpOoEhi0cykjJaJfi7Mit&#10;DyclP5aiyizcRPHDg/3ISQpF6ec3XfzjdQc/PKjiQ1Mar4uCeVtwjW/rovnlTh7/etXEX5/d5++v&#10;nvFfyV5/fvKA31508nV3BQ8Ls0gS6t1Md3DGeh8OxlqcNN+FnYMhFqd24eR9GDc/ezRNVrNk2zjU&#10;zYfiFKuOiet2tA5uRmXXalT3zEHNYCQTxSLO3DyIQ+5auIYboW42hoX6A1mwX4kVZiNZpDeEvTYq&#10;hEQe54DzWnRP7+BEghOJLamkNiUSXXGN4ILz+KbaUV2TQFdLvuQtF0JK9hPX4MSVbC8MPQ5z0NWS&#10;/bLDz/js4e1nz/n9939JXvgn7z/9mFei2AdOa+AffYZXn7/Gzmc72y3nYHBQDf3dG9i7QZM967QE&#10;qC1sWa7eP5JCeaZyP1TLZi9Bedo8VGctZNNSNdwPmPUfQlcMQ2pKjBd1SqYnLYXbaWnS0gWoTLHa&#10;OXI7h86kNFoVihUZSXN4OE2hIdTf8KdeOne1vxflkqfKrgWK4kj+unqdMv8gASyGouvh3PK+QrKr&#10;I5FHjIk6YsQt56OUe7tRI/9XE3RVmh91gT7UBXhTfdWTqiuu1Pg50yFQPY33EpU7wIABHzFu2EjO&#10;6W3naXQoPOnmf1+94z9fvJdM/Ql8/0GK63P++/U7+O1Hfv72G56IUr14Looh9uvVO4HvX7/z7lkd&#10;X33aR3xqKNvMl7Jy1xiOntbH6/oxohIvceiwFLO9y9h3eA0uHlZYnd4l0KmxQW8Z4+YNY+7K6Rxx&#10;PiKdPZ/7d+73z+145/4jsgvKaGhXLCb+Rjq6whq+oPe2WMLeLjrbOygsT8fJw5yBQ5UYNnIoDp6W&#10;VHdn0Xanl4KKegHKi5RIP7GeHlRkR1CTEUBjaSrNjfXU19QKRHlEJKeRlFNA2+271DW3i4N5SGt3&#10;BzfirqJ9UJPpmxYwVm0CwxcMYsTSkWyzX4t/sgPNj3JpuJ9HYUMKuZkxZEScQum7p438+Ews0L1S&#10;Pq2L51nWFZ4kn+PTPD++lxD6S28Ov/eV8VtfBT/dKeObjgLeV2XQmxFFVUoYPi6WuFlt56T4Yks9&#10;VRwO7+DCdVGICGuO++1iv6OyNBWW6I1nzOoBLNdbKqFVHR2rPWgIgPN1ZjBr8zDmbxvBKv0JrDUa&#10;z1rzSejYq2DmocuqA5NQNhjPSHUl9hxexWevu/n4XQ/tT/KpehhBQq0vKdW+3HtcJJUjGndRqfbO&#10;HLqaymjtyab3TSold4M4l+SIgashe49tw85DB5fAvdR1ZvPVl5/wz1//ybN3TySDXcYrypakkkAi&#10;MoPRt9dgl+Vy9lupY7xzC/skQ+mt3cTW5WvYsGgF65auZYFkqcXTF7JC4FozdzGrZy9gw+JluJmZ&#10;UiD2ryoijNbEOLpTEridksi9tGTupadzLyNTmiLD5svvb9GdkEBnTAQtocG0hgbQEnyZKoGj+MIZ&#10;irwkF126QvFlURz/YAElnOob8ZQGhkpu8ifb8ywJJywJtTIk0saUIg8HGq970HTjCo0hV2iW1hh4&#10;kTr/c9RfdqbB5zRdwe48DT/HNbPdjBk0BEcdbRrOn+JFfAg/tZbzr4+fwLcf819R7//9+A3/eveQ&#10;P5728Nd3n/PH91+LHXwqtq+Jp4+e8L+/kKL0hEfP7/WvQdZ75w6GVlpi5yxJzUjk4tUTPH9UQciN&#10;7awxUGaP7TpOnDfgoKMOuoeWMn/lOIZPVGK6ygRmqkzD1tWc5OwEXr56JqrVjq9CmetaufvwOdn5&#10;VTS19FJaWsJ1f29OnhAredyE05ctGDl+aH+2WbRsoahHGc1t7TQ1NQpM57nuqk5qsCnN+aLgsdaU&#10;p1+hvLSQrPxi7E7bs8t4LzWSy3LKSsktKek/ANLY3sBZPxdWGaizYPtyFmstYJaaKNbSwex13IpP&#10;nDv1L27R82kppd2ZlNQUUZp+GqUv75bzzb1yvu7K5W3pTR4KUPejT/M49gwv0rx5le3PxwXBvM4O&#10;4HGaH32pV2mNlp0r7VbMBU4c1cXKRBUzCW8H9i7HeN8K/GMPE9/oR1iFO4W91wkvdmSV2RSGrFBi&#10;lbEGiwWkZbsXM0NzGpPWDWWixiCU9SajaTGbGZsHiN1bjPHlvVj57mXF/gms2DeDxXtmomG8kM7b&#10;qfz43Ss+/bqb+ieBeJVoEd5gxYNX5SSX+uObZENpYzQV9Wm8+vgOb75op7DjOn45J7G8YoTxGT1c&#10;Yw5yPt0AJ7GZT1885DeB6s2nb0ktC+Oo5x6MTq9i69HF4vXnsst8FUbmmhht1cR0sw571m5kg7Iq&#10;6xers3zuChZNW9B/MeLSyfPQUlnBvnVr2a62WpTqAHmiMIp5JjoSY7idHMe95ATupybzICNDWiYP&#10;M7J5cCtbQEvjblI8d2Ij6A4PojPEh0bfs5Sed6bisijO9QBqAoOpk2zVEhZGR1SMKFo0dZLBahRD&#10;aHw8KDrnQI6rLYm2pmSK/a6/dpb2UC/aw7zpkNYmVbrl+hmarpyi8bIjnVcduSvNW08bA8ki6XZ2&#10;dFy5QPslJ574n+XXsnh+KwjnXwqQ/vqTv3/+hn+/fiBO5QX/+fYzvpEs/bC+gF9/VAy0/g+995L5&#10;5MNjvv76u/7D3Ze87Kkpi+OTp2X4BzpxuzWHAJ9NrNk9F4PjmzFx0mKvvTp7jqxFTWsGo6YOZpZk&#10;lkkLxqFpvJbDbmb954gUs+luM9lGfkWF5Lc+HJzdOO3mhpPLCabMnsj42SMZNWsYhse0UV43hwXL&#10;5nAtMBDFai2PnjyksbqAolh74s8OJC9wPLUJalTE6NBUGto/b78CqgvXr3PlZjgl1TVob19PeHw4&#10;vY/6yC1OxvjYfsZqzGPCxrmo6iqzYet8Zq0eics1B0pqC8isjaD3fQ0tinnpH72lrTYVpU/bc/i8&#10;I4dPG5J4VRjQD1VvuBNtgQ40XD3ZPwq67II9ZZeOU+p1ggKfk6RcduD6OQvsbLTR1JzJqtXD0dad&#10;is6OeejsWcipQFOc42y4luPKqx86yGzx6T/vM11nAkv15wlIQ5iqOZWPlJUYt1KJvQ7anLx6nM3W&#10;klF2TGelqVSzs1vZ76kjMM7GIdCY0zdMcPQzEEWplOzTyLMvail66E1QgxY3GndSLPC29OXRcCeB&#10;qrZw+l608oXA1/2slBsFZzgVZY53iiNRRZfwSrbFJXo/W45KZypN419//Ivf/vk/mu7XsE1y20ar&#10;iWjZzUHPfhl6h1ZjZrKVA7paHNLeyp41G1i3SA3V+asEKIFJbN+CybNQnjqXbctWYLV5Pfqr1Tkr&#10;9i9XoKq4GUxnYjT3UuLoE7XqE7AeiVo9Tk/lSXoajzNSeZCeyP3kGO7Hh3Ev6jrdwReovXSKSq9z&#10;tAZe415MGA9T5DkS5XPFhXA/JpjbUQF0R16l/eYFmv3dqPc+QbPsm/Iz1qRL5a4WNeoIv0hPpDdd&#10;4ZfoFKhar7vT7OtIk+zLFq8jNJyzwnHDGi7s2EGNxxm6vc/SctqGVENdGp3MKDffwW8dVUiY4u8/&#10;f+e/AtO/X97jz08f8stnj/j5zT2e3Wnn40+fU9YawhdfvuV+Vzcu520IjfPiSfMVSuOX4OF3gFcv&#10;+ihKPYerqwYB0YexObeXXbab0LfTRM9yDWNnD2faoomMmTkCrQNr0LVex1EXEwwttJmjMYOTZxwI&#10;vnmdhWoLGDdjLKOnSA4cpcTYmcMZNHYgytLxVbct43KoJz1dTbx4/FDs6TNut9VSIspUcWM8zQmj&#10;qEtaSoKvJimxPnS0N1NRUYzhoQNcuXGTq4G+nDhuSVxqIpFpCZw4c5CNEmlGaSxh1OrpzFgxho1b&#10;FmJisZH0zJu8eNBBek4YGeXiQp6/7l+M/XZPK0ovKuN4WRXLy7JQnuX4cS/+LB03najxsSP//BFS&#10;nQ4RZ29CpK0J1631iHC1ItzTlguu+mhpT2PhsiEsWTOUHQcXs+2QKnp26lwvciS+/QoxNR48/qKG&#10;2Ao3FuiNZYWRKtM0P2Kp4WpmbN/IGLVBbLGaRrq8h5KOClZZqLP4wDrmbRvDdrF/xhe2YOWvS3bP&#10;ZTJaL5DX6CWKlM3tN+lk9ZwipEmPyDZ9rtZqE1JhyuN35bz+pIXO+6m8+/wpLz+85JYUizMJZ9nv&#10;sReXoANi7dxwC9Fnu8My1A6Ih79kxMuP3/H01UOOXNRn1aFRbD48nRPXDDnoosm+Q+s5tE9XgJL3&#10;snU7euob0VRZz/I5K1k4fQlzJ81h1sTpzJ82m13LVTkqUBmuXoViadfCQD9KbwbSnhDFfYHqUVqi&#10;gJTIs1tJPMtM5qlie0t+l6F4LIK+hGDuR8nODnCn7rIL9WJv7kT68yo1hMarZwk7uI90RxvuxQbw&#10;LPUGD+Ov0i3Z6NYJE24aaVLtYUPlOWvSpLqWetrTFnxWCqQXPQJed/A52q+50nzlBA2eR6j3sCDL&#10;bi/WSxeRbnOUhkvudHqeJuegAadWKnN21VJsF84m5tBuvqkr4a8fPuevT57zc5O4mp5yfv0gWevv&#10;/1Kc6o+RxWb8447Q96AWTy9rDh7eTmtLPZ88KCchbD+u3sd5/f5TWqpyqCrxJjrWlmNi/3bYbGCn&#10;zTr2229m1ooJAshohk0cIkqljsYBNXEmq1m/X5UJKmOYOHc8M+ZNZODYASiNHtR/UGLQqEF8pJjl&#10;aKTANX8Eew5KcaitoDjTl5qCeBpry+no6KA0R3KtFPh7lZe5UxtJQ3E0CVLAcvOzSEuN4/xFF87J&#10;57/se464uFASb6Vhf8YZHZPNLNi5jsFrFzFq5VRGLxjG1EWjsbHfR9RNcWL+UqDPO5JfdIu+Z8+5&#10;/0Rx3uyJYi71YO7lBPIg+yoPUr3oinAT/+1A+ZWj5Eiwj5eKFXJkP/5W+3A11uTycSMunTaWirON&#10;tZpT+i8ptjm3Bu9EE477mrBKbwYGLosJrTpBcvMZap+GElF5AY0jaszbORc1Uw02nrRntMZS5miO&#10;IK1erEtnJIc8jJi5dx7qR7ex3HBC/+DY2DpfSu8n0/42h8aXt6h5eIOOZ3FUPRKbFr4E69gpeJdp&#10;cSxlAefSV9H7LFWgahaVyqH9QS4F7dmci7+E+ZWDGHtqs9V+Oobuc9nuNJnVh8ax5fBCtko7dsUU&#10;U1dNNlhNZtuJBVyOcuD5J88IiHDFzskAa2M9rLV1sZRmvFGH3Wu3ojpPrX8ExcwJAtSU2SyYNl9s&#10;4HxObN/CyZ26XLY6SGmQLyUhoqDxEQJVrACV0A/T8yxp2UnSEnmRHceLrGiepYfyNDGA++EK5XGm&#10;KUC2IQG0hwfQE+FHnd85yr3PU3bFk/rAS/K7y3RIVqjwPNZv93JcjlLkephbDqbcOn2I/DM2VHkd&#10;o+uGOI8QD7oD3Wn3O0WzKFrd2cNUib2KMtbBT2cT5a4nabvgSqWTHVaL52M8dz7my5diprKEgwvn&#10;0CFg89lDvmut4tuuBr7srOPj7nqB6n/0NeajtX0ebt67CQwzwvLUBgqLEslOiyUjOYSgMBd0DBdy&#10;+KQeSQmRXAs9Lx3WADPHPegd2cwuUSQDUauV8hzj54xmyPgBaJuqomu5np3W21m9W5WPFBBJVlIc&#10;iFAaPIChEz7io/EDURo6gIFjhjB02ljsT9uRnRJIXrw9lRnO3O0oJyjgChu0dnLC8QRNlUm0Vt6S&#10;bRHFOSkUFOeRkZ1JWmYqaZLfDlgay/sPJEncwwlXd8IzkrC/eIRpW5Yzcs0iRiyaxCZ9bQJDr+Hh&#10;4UxcWAg+zvb4uFrTVJ3H3fu93Ot7xEMBS6lG7EF99CVaos7TGu5KnQIoH1sJxzZknrcixH4/Ppb7&#10;uHLEjGsux0mPuojfRQtCoy1ZrjmB7ZZzcb+5hvxeT6zO6km4X43TjZ0U3vUlvcmN3D5f7G/aMWPb&#10;JGZoT2G7oyOzDfYwWG1kf6ZyjxEr4LufZUbzmLdvMSsOqrB4vxLW/tq0vrzDg4/fcufjh3S+vUt5&#10;XzQ1D8IILLFF1XY4CyyUMAwYh46nEsdCF3P3ZT7PPu6m5UEiRe2e5IoluZLmxe7TGux0mo728eGs&#10;MFWc+1JiheFgNh2aie6RJZi662B6ZiNnYnbjlXSIzr4mfv3nn1RWpXIzwgtHq0Mc3bZLlGoHJprb&#10;2KmujeqcZcyaMJOZE2eyZMZClKcvZNyI8cweO54dqxRKZUJ5kChV8DWaxb7dS4kRqOL7gXqZm8Kr&#10;PLHbeYm8yhWnkBPNy0xxCgn+9Iq6tARIC7tKS8QNmiU3NYcEyv0A6hXtpj/VAZ5U+rpSLvkn3+N4&#10;/2j1LHc7Mp0Pk3HamgyXw2SdOUzhGStRvBN0B7nTdd2ZVrGHjRePCVBWFJ40JmivFolme6l3PUbe&#10;MRtOrl2N3uw5mCgvwWjZEvYtXMTBxSo8yUzkk8IMHmdm8L6lgS+6GnnbVsav75/z54cXXJHOd9Z7&#10;Lxd8VnHEexkmzqrMWTYSNxdbTl6wwMBKnUsXbTgt71PTeB3brLawzXILuxXnH602Y3ZiO0ZHtZiu&#10;MprJiwex3WIZ+rYbJc9uYdT00QwfM4xFy2YxfITi0P8gHFyOoLl9LUOGD+WY61lScmppaG4i6MIa&#10;PI8PwNJyOe6ejkRLMTM2NmXsaMlADocpzk4mJuoGy9TmYON8lLyiYjJypPB6uaG1YwvphYXUtd7F&#10;6PBR9lgYYHFqP+OUx6NptAvHM+6ERERQUlREreS7gvggsfjyOuYqVGSF0NlSwe3bd3j09C1Kt7xP&#10;c8vbiVuX7MmUD37LU+zDWXMSXA5w87ghV6z2csXeBn8Jh7HBPiTGeeLkupWLwbuw9tBg97FJOPmt&#10;pPtdOsc9DQkvcMLSW5uLicbk3T5LUNk51Mw1JEONZd2B9WjYWTNui4qoggbTdi1hjsEclu5XZ83h&#10;9aywWIuq8TS2nBjOIR8NMutruP/6A08+/EyryGtuWxw57UHsObOEZdZjWHF4BLs9x+CVvY246tOU&#10;dMZSfSeXzFYvspvt6XqWTt/7u1yMPoXzja1cSNyBxmElVPYJVPuHyvuZL0qlwfkwT45fNeFqjiHn&#10;ErTIrorn53/+zoOHt+nt7uTKqVOYbdqEmZYuplt2s32VJitmidJOmPV/56gEqHmT5/TPTzF4sOx4&#10;pUFoLFlGfoBijr6rNEWHcic5SnKUAqokXuQm8VqgepOfyNv8OF7nRvHq1k0eRHrR6u9Ka4g3rRFi&#10;GyNv0hAVRqVsK8JDqAxVnARWnPy9TJnfRUouS+G46E7G+VOyz8QZKOZSdz1KuvMR0k9bke0uHen8&#10;URp9HWi76kjjlePUeB6l1NmSLHtjjqirYKO6Art165g7djRTPhrGjgWLOaCmiqHyIrbPnMX+hQsp&#10;PO9Gk7x+fVwcTZL92rOieFgmgDWU8M3dZtJvnufwUTXOXlnBWpNBaJpMlfumxCWEoH9Qvt8rJwkO&#10;vc52yaZbTNcLWBpsNl3LBrF2qlsWsevABg6f0mObmRord4xl1+EVmDhsY4Oe3N+8hKVr5uN99QxG&#10;RkasXruR8upStu/VYe5yZe4/e8G//v0fSqvKiQo7Q7go8+pdixk1bxBq2xeLtdzLhFmTsbY9THlF&#10;AWGRYZLBlJikNotYybWR0ZGorF3CDmMDKhs7aOy6T3RaOtv1dJk6f3z/RbT6VsbkFxRSX1lORVEh&#10;zZUFZAaacPmQEn4Wg8i4akVRoj/tTZU8evwCpZsnrQk+bo6/rTG+NvvwPbyHS+a6nDfT5ewhfS7a&#10;HeHaWR8CfQNIir+GxbEtzFw5DF2rhajsGsuafQMk67hR3h2Hu5+pZB9PTDz3st12HWHVdhwNsmDe&#10;7qUs3DWVBTozGKepyg6xj2dDTzJGdzKjt45H7dBGVllrssZmCwfcNmDkMQ3HcMVFh+XkN9VTd+8x&#10;kYXJxJZIlvjwis7nXWQ3pZFc50NmxyVaX8TR/SqF1IZg4uquE1ZpR3TRIXr68vn8qw8UN6aSWn6R&#10;qEIHth4fzSabaWjZzGeb/So2H1yLsVSkrTar2eE0A71T07iR7MeXP/7IDz9/T29bFw7GJphpbuDQ&#10;1t3s37SDLSs2sEKUap7YPwVUyjMXMWPCDEYPH8eoYYqhPuMYP2oq4a5uVN4IoDEmlB6B6oFA9TQr&#10;gRc5CoVKELASeJcXy7uccJ4mXaUr6AytAedFnfxoig2lKU6yQEwUtdIqIsOpDg2l+uZNqhTDmXz9&#10;KPK7QpHvFQo8Pch1dybXzZEcN7FBAleW6xHS3C3JE4hqfRxo8T9F/RVxIZKH809ZkHLUmN3K85kw&#10;UHEYWjFGbgiDBgxjyvAxaAtYu+bMZ68oleVqdfK8vamOiaVE3kP+jatk37xCWWo0LcVZtBemc684&#10;BQeb7Rw7swsdM1XUtcfg4XkY8+MGrNgym0v+5+jpvk18WhT61tvYqK/OFrN1rNm7nGmqEiFWT0Wx&#10;Pq/xsc2s3DlZHlvGPnsdua+DzVlTlm1cwbFTJ0hLTyE5KYW83GyWqYszmDmJ7rvPuHv3MXklJThf&#10;tycmL4VrsRFs0JfcvmEMC3SnsmHvZrF10j8k0waF32TwxI8YOHsUemZGxCfG4h3gzTWxc+mpmVRU&#10;1tPc2Er4NT+0tJYxZMpAJi+cyomj8p2FXaM6N5H8xMskXdYg12cqKWemE+m+mowoberr3HnyJBWl&#10;C4eMOWOyl1MSxh30tbDXW8eRHSs5tl8H96O2eJ+5jNe5ixy3M8bmmHjcHZNQ15/NRhNlNotlc7yi&#10;yb33QnzhBXySHMSaeWPhf5RdJ7ax7dhGNkgYVTFaicre2UxSH8DotaNEMRzofZXL5mNqjNEagepB&#10;dZabrWWthTonROW07IdgdkGV+jtdpNTkYe11iCOX95JYfJXPv/mSv/6Gn3/5D09FhW6/LuTB+zLu&#10;fpxN+b2bJDR6EVp5kux6dz7/ooMff/qYoroQEnIk3/VG4Raui3eCK85B9uw5vpYdRyRLmS5HTX8i&#10;MzYr4XLdgruPH9N7v4ee3lbSoiTvaW/FWuyf2VY9UalNaC5bh+rc5f0wKaBaMHMhk8ZMYczICYwe&#10;OY7RAtWQj0Zy6sAhKgWCBrF/XYqjdxkJPM0UqLLjxfLF9Vu/V7nRPE+XXBt1SfKPJ83BF+mOv8Hd&#10;pFh6oyLoDr5Jt/c1brt6cee4B7ftz9J72I1OaxdaHM/QYHuKWuMjlO82o3i3VNQ9xlzbsYNgU31y&#10;zgpAF+2p9nWiUQGV7ylKz9tKBjtI9GF99BcsZPboiXw0cBiDPxolKjuCQXJ7rKjtpjnzsFilTuix&#10;E9TGJlIcn0pBRDg5gT4khVylVDpx7537NJQV87imhPryUrKLy0jPy8Yr4JxAoMfMZWNYqqOMs7cj&#10;fgL/zYjrOJw/hIaeCtoH10g/UmWS6lTmrZmGuu4c1u+dz7yN4mj2LxR7qI6N2wGuRl4nLkOKYkY8&#10;laKOHQ1FFGVEc9rBhJuhAVyVonU1NJwqAeF81BEszupi7WrCGgMp5NqTUNk+k6Nu5ly74UVw2HXO&#10;X/Jg8PhBjFOZwkdiKw9am1FWWUh5QTaBF1xIj75Gpdjy8tQIPBwOsFp9FnPmjOG4xX7Ks+JpLEsh&#10;xN+B5BBbmrPPU5fqQ0eVHZ3dw2hoH86jhztQOrVvL8f1tmGzTQNzHTUOai3BYsdajpsfwPXEadxO&#10;e3D82CFWqIxh3tIB6B9V4XTgHmw99HDzNaTzcS6lHWE4hxzGJcKRsNooLmV5csBzHxsttqFutglV&#10;kxXMlw84XlWJqRpKxFc40fEimh3HVjFt6zSW7Z/L7hPrUd8/nZB0c45fX8P1zLOSkT4mu6GYnSdW&#10;4hxsTEN3DhXN2dx71sKTV/dpfnCL5kcJvPyqledfV1J934+0Fg+S2y6Q0eDGm09S+PqHJlEqPwqq&#10;Qmm5n0ZYoQ3ON82x9znCVuuV6B/fzhaLFew5poLDxc1klcbQ9/A5bR2NNDeX4n3qJOZbdLHTM+KA&#10;zm62LF/PmvmqLJ2hzBLF4fRp85k7bV7/pR9jRo5nzOgJspWOOngUuzQ0KboRLFCF05kUzd1biTyW&#10;UPxccXAiO5ZXAtbLrGgeJwdwJ8qLzpuXaLqhmPzlFHE2NlSedqbDzoF7Vse4Y2ZLn7k9941seLLX&#10;kse6RnRr76Vp424aNHdTIiqaZ2DM6Q1aTJRQb6kuOffsSUqkQ1dddabW35lqH8lgbjaknzQl8IDk&#10;39lzWTt+KkMHDpf3O5qhAtPgIaNEtT5i6dSZXDA1pyJCFCo6mbyoRFEoqeY3A8lJT6apRTFS/Bkt&#10;DQ1U5RXy6P5D7j94yp2+p7R03uGM5ynmLJ3ETksdyUz7WbFmKSbW+7B00ENLOvweu02o6y1m/OLR&#10;zF45mZW6M1m3fQ7KGhPRMFwkNlGNQyf34SZ551ZWBp1N+dQXXCZYsfzO6SMEeNmyx2AzyutUSCku&#10;ICU7ByM7HQyd1FlvNIcZ60ejsm0iZq6bRamWoKq9AKdLthiZ7etfLmfU3NF8NGFw/wEQh+NW3Ljk&#10;zIWj+vge2yCf0Ym22nxir7tx4aQR/p4nKEiMoKehlNz0m1y74khNUQJ1hYnUl2bw6F4a336xk68/&#10;XcCLJ6dRstu5DWvFic2NahisWci+9Qs4e3QfQX6XuOQdIl9OEHoin6NGig+dqySSPQV1gwUs1R6H&#10;X/Rh8urjCLp1HuvLR3GJvUJCZwb2IXasNV/P+kNarDPXYtUBNaaoSwVcptS/zGR4wTFuZDux1lRF&#10;HlvIOuNxXI+35KDDOpLLzxOSc4mOZw95+Pol8YWhGLluILUqjI8/fEJWdQyXEg1EbYwpbg+m7Wka&#10;Dz6tpvtNFmlNTqR1eBFUdQK7G2sIzz5MR186z9518I9//sbDN/XEV57C0HM1aw/NQ9NyIZutVDnl&#10;vYf2tliePWvkVvYNUtND+Orbr3n65A4OZgbY7tLnxD5TTLR2sl55NUskQylPX8SiGYtZOkeF+dPn&#10;968Cr8hUYxXXVo2bwbChYmvnLSHDz1esXGT/uapeqbYPc5J4mpPAMwHqhaJlx/Ak9Qb3Yn3pifaj&#10;1vc8JzZqYKS6mnSPC9RJdW1PDKI5SjJWYijdYiXvxdykw+ssHZc9qPe5ROkFN7LOOxBgb46OqM+O&#10;OYu4YXaINJdjFPu4UKmYLEagKr10nCxna1KPmXF2hw6606ajNXM2Iz4awUcfKQbVjuyfDUphB5fN&#10;mE9RRAyNxeXUldVSXVxFrmSNsoI8Ojta+492Pei7S09PF+2dPdy73yftEbfvPaGjp4cjJ60YN2c4&#10;+tLRdc00GDb5I+Ysnyj5RAMDGw0s3Xezcbcyy1aKQmkuYcOuRWjuUmPjTlV0LNTYelCN5Zpz0Du0&#10;gxCxm6Wp56hJ0cBKf5jY7KHMnjqxfzT6ik0rOGBvhYuXO0YnRRwu6qAibkpbbKir136sXNZh7LSe&#10;SatGsVv648RpYxk0bCATFo1n4pJJDB07HFOzPUQGXsDvtCku+2eQ5mNOV0UKuRGnyLh+mvL0CJrL&#10;cqksTOWCFCbPC1Zc9TqOj6cTzTXZBN/woKo8midPc8QRXUHJUnszJhvXsmulMtrLpmJrLNU6wYfo&#10;qKsEJKRLy2fHPh2GT/mIofOVWLB1JKp6i9hsMovzocboWK1gs+UK1phvYdH+day02MQyCaEqhqps&#10;sNRG00ab1VJ1lLdOxOqCNra+mkRXOYulM2GG1nS2nViKlecazgTps8NyCdfT3QjIuMqd50/6zx9F&#10;5l3nqM82StpSePz6FaXNhZwJ24tL6Bayas/R0hfN00/rufe2hJLeS6S2uWN1fUX/3H7ptYncffaI&#10;z776li++/ZSuhzlU3QvDK92aDRZT2Wg2i01m8zl2ToempmSePrjDFx8rxpUV8PildJjWdrHBejju&#10;N+aEgSn7Nm5lpUA0b+JsFglUiyVXqcxT7R+ZPmP8jP55KhSXgYwbPZWRIycxXSxhxJkztCXE/B9U&#10;6XH05STzOC+ZJ2Ixnucn8kIs4NNbYdxPCqAn5jqVgd4UXLpI7BEHwixPkOl5kYboMCpDbtCQlUpr&#10;dh53qqpolZDdWZhPc34mmV6ehBgZ4yIgOs9RJWSvIfEnj5B8+gRF3pLrrrpR5XeawvN2ZDhZEWd3&#10;iINqqmhOnoLOrNmMGTJSoBohSjWKAYOGi3INxdfpDD1VNdy/e5fu3vv09vbR1dVLb083D+520Ndd&#10;w52WUm53NgtID7n9QLHg+WNu33lATlEBKzSWMny6EnpHN7Ldcj0zVcehsXsRZ6+bY3B0nWSmzWwV&#10;+6e2fBHaWqqs3DiPuWozWL9L8pTDRukL69hqqEl4oj/56VE0Zh8jO3Qqa5b/v8s6/l8bKICMnTeK&#10;Waun9OfiXfYq6NrNF+eziLDkI+w0keddP4rZGyYxbtbofhCHTRiC6jZV9tns59JVDyLC/MlJiCDS&#10;zwX/07u5eVZLCsoRiiNPkxns2W/72urKCQi6jNrutQKsOjMXj2DJysXk5qZQXJxNfEYSFk7WzFdM&#10;PGO6YR16q5ajozYPw50qREXYkZUfTJgEwuDkClGjAk5evIDu8cOsOqiFto1UkN3z0bNcSVF7AnuP&#10;a6C6ZybTNk3go2UDmbRxNHN2zGGp0WI0bbeifURXFGkdG00XEVPlSETVKdxjnFE/pMni3dOwuKjR&#10;P37vVKCFPLcyh730KGot4tMvv+bV5++5ln4O5xs7qGhLEiju0ninjaQiL6LyjpFcbUtyhQPtj1N5&#10;/Hk+DQ/9ia2yZ5fTdC7F2PCJ5K+nb1/x+vPXAl86hW1iA9vCOH3TkjVmc9horsJGy6VoWapy0E2f&#10;uKIA7r9s5sGjVupqC0m4GYC9wR6cDA9gt2c/u9asZ/GkWSycNIflApRiLarVSzVYtWgN8yfP71+l&#10;cJLYqWkTZzFq9GTJVmPxsbOnIymuH6qefqhSBKg0nkmgfp6XJC1elCuKB2mSneKCaQoLoi7yJnUh&#10;Nyl39qLQ2Ikq/eM06p2kce9xqnTMaTe2o07vAPUmNpTrHyJ20TpiZ6sTOW8tEWu2EG9jTYKbAxnu&#10;TmL/3Kjwc6XssiN5Z4+S7mTB9QN72S4wmS1TYe+iBYxRZKmPhkuuGiEddSBWe42pS0jjXmMDz58+&#10;5N6d29yX9uheD3c7yuiqETtb6iFAn6Kp8DxdLQXc7XsiUD2hqq4Rv5BAtPZsRHntOHbarBdIdBm1&#10;YJD0JbFNXVHoHljCpoMrUBElWjB/JmtVF6CyfDamh7Vx8TERa7ge02P7iEiMobk6ge5yf8ozT6Gj&#10;PbIfigEfDURp+AAGjBzEEMlFipOy45cPY6L6UCn4cyUq7EffYSHLt41i2tLhrNg8mRkrFcusfsTw&#10;iSMYMn4o6/esIyI+kuryAioKUvFRXOCZGo+flyM7d84jI+4SnTVZRF73IiE6nL6790mTQqa9X5RQ&#10;dwGTRHU1d+nyWIq2YnLZospbksXvclHsu9IOtaVoLl7IHq0VXBS5TMs/S6woRXhKPldji/CJzcMn&#10;qYQ9F65w2O84Fh47MTxtwKUQR65Eu0kw3E1AugfztGcycsUgFm1bxEy5rWauxjqrdaw7tAF1k42o&#10;7pqEb7oFZ1MusueMBwvFT9teMeRmli+VvYU4XjuC1aVNOAXt58M3X/P333DvzUPOxhzCJ8WU7kd1&#10;PHz1mu7HjynrSKCozYuGRyFU3A2g+1UCD99nc+dVCtFlx9lqN4/QrIt89s0n3H5cJ9mskYa+VPLb&#10;rnEty5X9Z3ageXQDBucNOeBnjK0Abeyhz9kkW9Kb/Xjz6R0e9nUSdtWTUyYmOBnsw27XLrSWLEV5&#10;0gyWTlvAijnL+1f82LxyK+rK61g6S4UJoyYzZeJM5knWmjBmKsMl/LseOkR7QjRdybH/DypRxII0&#10;nsuOfJEvYBUk8iw/hkdZEXQnSO5TDKqNj6EpLpbm2HhagyLpOO7NXT1X7mw4wt1VB+lZupdO5W3U&#10;LtSiSlmL6qXa5KrqkLx5F0k2lqQITKlnnMUSulLic4ZyXzeKLjj0HxFMdTTDfuMaNk8W56C6HMMl&#10;SxgzUJEt/u8Eq5HOTspjkqiMTqI+O19yRB33Otq439lGb0MRHeW+dBVb0l2kJ20T7Xmb6Cw7z/3e&#10;Zu6LUnX23Kaxq5nE7HD2SEXfJjZuq/VayUlLuPeyiPruGKIFxPjSS6zaMg91UapN6pJ5ls/iuNNe&#10;seKGHD5jKBkpmW55rrI0H2IDd2J5aBNKowb838JrgwcxaORgBo4eyLBJw9C20GLO5unstpPCmJ+E&#10;X9RZ/GNc+g9AjVQezPptS1grmW3swmG4eJ8iXOy23kFtsfkxVJdlctRmDzq7NxKbHIWD61E27FhP&#10;fLLY9Md93LjuzQELU8oqG3j8+DUFRTnsNNuE0Qljvv3x+/4BxIqfhsYyPvniUz758BKl1bPnsUVN&#10;hWM2utyMPkKcyGxomi9xxZ24hCUTmNOMY1Qep6MukFB2jqNeBsSVRPD4k26R8qNUdWVxqyyO+RpT&#10;5INNZs0BLVYe0kDdchPzt82TvLSSlXtW9q/XanbhEAbnLrDmkBUGJ3ZT3VlNc89dmu72sNtJF0OX&#10;lWL1dPjh5x/5+defKO7Oxi36AGH57nzy1Xs+//pbOh/3ktcaTfXtEB5+nCt5qoCXXxeKKtXx3U+P&#10;aOtLwC/+CI/e9PHnn7/y5G0rjffLyW5J4kq6DTZ+Gmy1n4+G5XJMvQ5wIcsF7xxHDgeacL1Icsqb&#10;VNrvJtPRnUGkvzsupgdx1NfDeosmmxcps3reYtTmLGXl/FWsW7oZHfUdqM1XZ63KBmZPnidefyGz&#10;xRpOGT+dIVL5jxkaUh95Q9Qqmu60OO5nJfCkQGASf/5C2suCZFGrOIEqijtJEXQKgB3JYjcS4wUu&#10;UbiURG4np3A/MIrH7n48tXbjqfExHu21pHfXATp2m9JkYEa5fKdFTg5kn3Mm/ZwLGQJUtoerZCp3&#10;Sq+cJv+MLVmnJZBb7WPzlGnsmj8P9226eBvsx3HXDravWI7xBi3Kw2Opi0uhUlpJXBrFcUmUpqRS&#10;nJpKdXYsrcXO3KvaRk/5IlqKhtJdOIauwkP0Nhdz965ihqOHomrdhERcYqWOqPrGcWKxV2Agebm6&#10;LZycYj9evCsn5pY7hqYSD9atYOHC8aivlEy1cSUHjuwkNjuU3js9ktn68PE9x6KlE/lIsYbZECWG&#10;jh/Wb/k+GiZwDVBi6da5hJWFkFaaxc20eKra2yiorhAoRREPrkRj/3rmr56NnoA9W2s8U5ZOQNdU&#10;k5XaC9m1bwPbDdYxaobAOWckWns1Wb9FnSXqykSJZX/x6CFB17yYMHcSm/fsJDpZvofKIg67GIkK&#10;qnHn8UP+/Pe/+OP33ySP3yE1N5a+Z10oqc5cjJn+VjwuWhAQ5UxEmguXY85yPCgI56gEPESxToed&#10;pfz+TVKqnAjNc6aqJ5/eF/UkFgbw81+fy//4s+fwalbsmoGa8Ro2HNFhxX5Vpq0bySJd2YEnNnPY&#10;YxfnQi6x74QVKuI7s4pv8dnXX9HaU09VZwtqZsswdF2JgfNiWvuaaH/YwKV4J64kniGzKp1vfvyJ&#10;H376ndb7neS2JtL5PF2ylFTSl8m0PAmk80moZKcW3n/eQNO9VL7/h+LD/iJKVUVOzS2C00NxEltw&#10;MWEftv5a7PfYiG2QCUGV5wmucOVyliO53dKx3xWLcsZQ2XgTP/eTojTmnJAv1HzjOnasUGXjYlVU&#10;RYnWLV7Hzg170RKl0lTTZu+WfagtUGPWpLnMm64sSjWFAUpDsNLT61/6pknA6kyO4V5WIo/zU3lW&#10;lM5zaa8KU3gl1fVJlgCXEkNPUgxdYkM6khNoTVDAFUdHahy9GQn0pcXyIDaMPnm+e9e86fW7SJev&#10;J81XzlJ9+ZxksTOiTopFtd36W855Z/mdM4Wex8h1tiTd0ZLD61azTqDyls8Vd/o0iW7uJLk4EX/q&#10;BJU3wmiMT6dRrF9tvAAVm0ppWgENpTXUlVfTK/uprzWUx7X7uFM+hfo8JTqLxnG30onbbfV0dLTw&#10;4F47na3lmJpvZ/6mOajpqaBlrsHynTM56LCF4ChXKkqicb5ymKBwycvH7JggWWfJ0llYWx8gMSNC&#10;8kkkDaKQ3V2dOLicYJ3OBlZK7ho2RRR15EAGTxjE4HHSxnyEtv1qDl/ZS2tnBbVN+VRWBVFRfZ2i&#10;0hQ8b7qx49gulDcvYYXWAkbNHsKIKSMZOX8Uw+cLnJOVGCS576PZYicnShs7iNFTR7Jx+3quXPXi&#10;aV83Z84eY/CMIcxYN4OVW1eho6+Jxt5VTFadyxuJKL/+/gffff8dX3//gWtRl6RwFKG0cbkyZ1wt&#10;8LjiTkB0HOnlxaJEkaTUhZFQGU1YoTftz5J5JJklONOakNIzBGcEiCVzxsprLZeTTDFz1sHhggme&#10;wUfYIllL33kztj57WbpjMpPWD+XYDT1ii07z+tPHZBdliRedR0DwWRKyIwnJ8CW5OBFdWzUuhR9n&#10;5ykVzD20SCkXiOXL73kiFevFU5697ePjDx/T0NtIeW8q995niEJV0vc2n/Jub1HWw3Q+DaW86zKX&#10;xC4G57mRXuFPdtUNglM9uBDuSpBUx1utV7hWfBK3DGsuZJ8gpOoMCY1nqXgYQeuTDO69qqD30yrK&#10;GiI5bWmBm9g3xSkHS7FMBqvXsHLGAlbPVUFDoNJZvZ2NK7Qw0pXvYJc5GkvXMG3MDBbMXNp/JFBJ&#10;aSjGurpUhl6jTCBojYvgbqYCKslUUlT+D6z/s4KPxRb2CTi3BaDutAS60hIFrERaExPEPsbRlRAr&#10;uSyGzrhw2iODaQ27RlOoP7UhYp8DL1Pie5H8i+fIU0zuckEKkShW9lkHAeuEqNRRcpwPc8PCSGzf&#10;VBz37CHR/QxpHh4kX/AgXVqpFNH6+BQakzJpTkyjKiaBpoJyvvjkG7766tv+y+cfP33JowftPGny&#10;o69Cm7s1q7lXd4y7LRncUcxlXprLzZs+XAlyY+0eFdT2LEVtlzKaZmKPt81FXX5neHQHi1bNwvDw&#10;LqITooiMiRPrtYHV6vPZqafJSfejnPN1pqaujLLSQjR117No9Swp+AE4nrVkleY89BUHxVYtwOKU&#10;GQcv7ObktcP03a/m5eNIKoqmERszmIoyV9ILE9nrspdlO1didcqSHcbbcfZ0ZdSccUyU9zBebRqD&#10;5w1jwLzBDJs2nJlLZqJpsJGj7lbsMdpGUX48+4y0GbNkAlriviYtGM/kJdNYrb+a0VIE+l694X9/&#10;/8XvolT/+e//SCuIo6IxByVz+adL4jMv+AbiFZQmEppDblMk9XfDqX8QyOPP4/mNl9x+lY1X/D5O&#10;RpqhemABo9eMYOASJXQOz+Kw6z7OXbaXL72Sc9clm4Ts50rSMZbvmsOireNYaTyWsFxH3n7+jJRb&#10;ody4eYbAkFOYn1ZD23akPD6bY5fMqGnNxiXUVKqLMvn1WXz5zXf9J3p/+MdXlNQEUSiA1Pfm0XA/&#10;hucfynj7XRevvmri6edllHd4i0L5k9nsTEKzE+GVdhy9rIup6yZOX9tJaLoriWXXiKgSv11xnAuF&#10;dviVnsKn8BgBxSeIq/WWnHadu8/yuPtxMUmS/RyNRdmOWHN6/x5stmxkv7o6q2eIdVy0ko1LNVCb&#10;uxrNFVuwNzmGgdY+NiwWqMbNYPrEuYwaPomBA0ewZfU6am/6UeJ3gbrwG/SIWj3MSRGgMnhenN4P&#10;1lNpj0S9+rIT+6FTqFLvrWQ6U5NpT0rqb/1wxcbRGhlFY0QYdaEh1EiruhFEecBVeX5vCr09KfD2&#10;ELBEsc6dIsv9BFlnjpPjfoQ8F2us16/GRHUVEU6OpHpeINPbq39GpvKgEMlwqbSlZNOanktzSiYV&#10;cv957wP+/vdffPnhAy9evOD5i7c8f/mKPrHt9xriedKZyePbtXQ015BfkkdtbQ52jhZoGemgumOW&#10;gDSFZbtmsmb/MhZozmLlzmVYOB1g8TplrI6aEhLkQ2R4ENek/wV6nSQi1JfQ2OtcueFOYUlS/4Sb&#10;UxeNY/Gm6dyIPEN6uh3JGQfwCzIn8IY/7v6OktcXkizW79mLJ3z51p/CciV8I5Uk++zAL+QM6w6s&#10;Y/CcoSzRWYTaDhVmLJnOqq3r2G5uKFlMj3FrZzFs9VQGzhjB6CkjmLpgEss0VJi7cioLFk9jyKjB&#10;zN0k+9xwZb/dXLhe7L/pJjRMDfntP/+R/vlffvnnr/z+229EJocSkXodpRNWRhw/cQLPK8H4BfoT&#10;lXqF7qcZtD4Kp/FpEL2fRPH+5zKym1y4kX+YsLxLOISYMUCAWrJjJl3Pq4nNCObR8w4h9msBIwb/&#10;6KMcubSf6RvHs8liFl63dnIxzohzVw9xPfgUd0VtquuSJDRu46j3ZiZumoDb9ZN03i3npO82Dp1f&#10;SmlLOu8++4xvvv+Fp687OXVhlVSbBRTU+VN/L4h77/K5/7aM9kfR3HkuHfK5VPcnqRTcCSe/z4/Q&#10;Mlu2H1/Ckj1jsDizhrQiX7GZ+ZTcTsU/zxHPzMMEV7lwRfKUW7K0jFOElkte+bxOLOUtwiOccJHK&#10;fv20E2cPHeCotpZYQMljS1awabE6m1Q2or5AHVsDa+z2WwtoqyRzrWKaZKlxI6cwasRkPho8hmXz&#10;llJ+7SL1QZepDwukI+YmfZkSggtEpUSt/q9lCFxpPMxN4r4CrKxk7mSm0JORKlZQ4EpJEpVKoi1e&#10;1CMmVjJaFLXhEdSEhVNzM4yKoGAqrvlR7utFic/FfhuYfc5RoFIAZUeRhx1XzPRRnzGV6zZWpHl6&#10;kulzhTw/XwEqiOa4RNrTsunOLqA7t4COTClc6fm0ltZzp7mz/xqpB/fu0Hf3rijCPXq6umQf3uHR&#10;oz6ePbxPgbzfg1aG+Pq5s0dUZKv5NtbozWPu5glMWTsN5a0qzN88h8Wac3D0dOF6WATpmTkUFuSR&#10;nRZNYeIl8iNP0FAcRV5hNDbuhti5GzFv2XgGT1Fir6W2wGYqKjMGJ68BBIcupbI6hRDpwGp7Z6Om&#10;uZK2O53wVy9ff7GPlmZ94hPNOOVtzuh5IxiqOEe2ejLzpCksn41ke+tzZoxbMokRC8YxW2cxw5dN&#10;Zs6qediesmLU9BFMUBnLxt2rWLpuiQiDMgs2zmbwCAFs/Ty0T+znmmTN///n5esPdPbI9/PoqbAQ&#10;g9JB/U1YH7bg7AV39uovxe28Ll/8cI+uNynUvrhOSd95cpo9yWv2wT3UmKbuTF5/V8cW29mEZ7vw&#10;6Xf3SMny49ffvuHx6zayyoNx9jZCW2zg5E0jmLhBicRmG5xDd2J2ag2xqRfo7qkhI8cPV09dPG5Y&#10;9k8JfcLbhIqWVJJKL3Ml/pBYv5u8+OQDj169Jr8qAVefrVyNsSSn8jK1vddpfZxA833paI8lb7xI&#10;k78tpeFRHtfk//xLzhBWeRzvNAtOhcl7sVbmcoR7/9Wcj16/5FZNFB7x5gSJDfRMd+FQoDX6l0xI&#10;rY7nzTdt3HlfRPItT1xtTLju6oKTkQFHdbZwePMGjNZqsGPVZjYLVHrrd3DV6QJGG7ejMmEmm+Yu&#10;YcbYqYwaNq5/naoRwycya+Ic4t2d6In2525qBG1RgbKN4VmBwFSSywupsor2vCSz3xI+Etj6clO5&#10;cyuJu7dS+uHqzUimO1UgS0mjM0EsYWwsLdFRtERF0iRgNYSEUBd0jWr/y5ReuUDhJXfyPJ3IFKAK&#10;xf4lOJizYuocVKbNIlWyVr6/L4UB1ykLDKAlTjJcRgY9eQX0FhTRk19IZ24RLTklVN8qpkyUq6ZA&#10;tjnZFKankCFFobygUOB6LlbwIffaGjh12pi5y4ehb7aJuevGMENjjOSp8UxaOYqpa6eyTG8ZW6w2&#10;4urvRHZxMT13n3D77qP+Rdhq8mIpjDAhL2w5edH7uep3mE3GK9hySF1y0DT0DukSkSxFMnoLds5K&#10;eAQpkZEymuaWcKpa6vG+6cWUhdOYvniSqORBjjnqcUDs5ryNk1ksajl61kixdkPYaiT/f86a8UtH&#10;s8VmLafDrLD2cmTxzg2oGq3H2NWWgKQUbkjRUmS22euniLtyxjfqBEslj02eN5EBAwegrLmYQ57H&#10;cZeCVNPezNMXr6jt7iOnXFzTZ1/T8eAeSjs0NbEyF3JtdJm9UEl8pzJ192+R3RaOa6QBkVWnuRRj&#10;QULJRTyjDtHQncGDj0s5clmdW/UXpfpHEJPkzPtPK0grdsMvyhZzp81sPLiEWVuHMHWTVAbvdZhc&#10;3MRGCxXisq9w93EHXtetMLFczEFbTQ6762DvtR+faBe6n7TT++wODbcrefz+DQ/ePKftfg09j2Wn&#10;PymgvDWY5ruh3HkqHexpOu2vblF8O5yKvmQSGyNwjvMipFwszYMAbrWfJ6baVYLsLk4H2tN0u4Mn&#10;rz8mqSCIg65rcQow5UqGD17J/sSXZfHuw2sef1ZO1/t8iqqv4mpnSMg5N1xE6i02b+LoFnmvWjoY&#10;rN+KtuoWbPdZ42HtxBblVayYPJstC1SYN2lW/+SaI6Up1v8dO2IaXkcseJgaxMflqTy4FUV3fDAP&#10;s5MEplxelufwqiK3v72uzONFWS6PC28JUKJaAtTD3DQeZKVyX8C6ny4KlhxPb2I0t+PDuR17k86o&#10;YNrCA/pXWKwP8KbS77yA5UaBQFV8wZHY00fRWDCfUUojmTFuKnHnXKkMC6ZcrGOTQHknI4W7+Xl0&#10;5hXRkV1EW3YJLXkVNOVVUpNdSsWtAopFxXISkkm+EYiPw1GiBeBHDx9SU1TAOafDHDq+hf22a1gm&#10;IE1XH9S/wPRM9cGMWzaQ0SuGsP6gKp7RpyiulX149x4PHj4WKO/2T93cVhhCSeR6GjKn0FJoQkjw&#10;CXSlkytrzGbR+oms37WUQw7GhMbYER2tRlHqDLqqjXjxqFug6iGzogGf0CAmTZ/Uf0qgf4ba8QNQ&#10;mje0f9rwlTuVGTB8AFv27CUqM5JFmpNR3rWIPae34S/7wjclld12B4ktzKWyrY9N23czR2WWFHlj&#10;rN23sM18JavlPYyYNIRho4eJ2i4iMjdRhOQWZ8QV5FZUUVGVSWToMWJSQymo7UJpq6YB5mZHOO4o&#10;ueG0BtuOLGbVwZmsOLCKObtno24xGyN3ddJrz3Cr9hJ9b8VPvy4kJMuGwEw7Dp7YQlO7qJpkmoAU&#10;I7yj7bA6s5UjXrvRtJEvRm8Q6kaTmLtjAjO2zcDBz4KuB824XziAocVyjCzWY2q3kjPBtrhJC0m/&#10;JrQ/5O3Xn/DJ959x+10Xnc8qef9VN2+/aOLOKwnFzyXUC0x1D+IJlGriELlfYDrC2QRXgSiMhx+a&#10;ePtDPU1PIriebik71AjbS7sE2nPk1qYTleaL65VqjwLjAAD/9ElEQVSjUpkCxY/forAxm+ZH+fQ8&#10;KeTOy2I63mZS3XtDvP4hgp1PcOmwORaaWhzeoish3xirbcbob9jLkb3mGG/eju4yxTI0K9k8f2n/&#10;9GSKZXVGDh/H5HEzRa0mc9rMmOeZN/myKZ/ParK5nRAkcITwWHE9VWUu72qLeFdTzMeKVlvCW9k+&#10;L83hWWEWr6S9lPZc4HqqOHKYHsuDlAgeJN3kQUIw9+IDuR0TQFe4X/9kMdXXPai56iqq5U7YySOo&#10;zpjJWFFOxbVegwcMxfmgGS3xkdRFRtKZpLCat0Sl8mnLKxV1qqA5p5JmAaolv5K6nDIqMgopTcsX&#10;i5ZBlkB46aQ9R0wO0lJbwZUzp9m0ZgmXAo5jdEyTmWqDmbJKiRWKKxI2jGCcwDVk0QA0rFbi6GdJ&#10;SWl2/0nUx49E4Xra+0+uNmY6UpekTHvxeO61nKK6LJ5DR/WYoDyCKaojGDl3AAs2zSMm/QYFBVEC&#10;ZAOPXtyXqPCAC9f90bMwxtTeiCmzpjF42GAGDBrAYAFgyKKhLJD+pn1oBQM/+ojwhAyK5XsdNe0j&#10;5uvMF7Wx4GpCDF5iRW8VhpGeH0hM5i0OOpwkTL7fndbr+1fxWLVnEzqHtvYvPjBh3ki0zTRxD7rI&#10;f/77Z7/1e/PuMxoqQwkLmIyPlzJeV8+gpLf9AC5u7mQUeZNe78Q2J2XG6I5lsNYclFYNweTCelyi&#10;tclr9+LFhwba7qVy900sIRmHcQ82Q8twNQ13FZdexHAx0ohDLjtxD7Rhm9VSjvppcCRwHXO0BzN6&#10;5XDGb5zAbscVZNUEcFz+ztBCHWP5wq2dtnLc5wD6zmtZsncYB85sJ7Umnoo7JWS03JBsl8TLb+to&#10;kW3joyjuSafv+ziPxocleCU4yGvoYBeynzOxDrS+KuL739/y7a/P+PLXu9TeicNLoDt7zYiMskTy&#10;avNokUyXL1XzUrQXjtePcNJPbF6KDR19sXz8hey0Twqok2wWcc0OT3NjPK0OYLtTsYCyHi7GlpzU&#10;t+SonjkmmnrordrAnpUabFdZI3lLDc0lq/pnrVUc/Rs3egpDPhqL3V49XmWH81VbCd+1l/IgLURU&#10;xp8HGeGSrRJ5U5HJZ3VFfFpXynvZ8e/rSnjfUCZbuV9dyPuqfFG5HN6VZvKuOJ2XeYrR7lE8vRXO&#10;44xIHqWE0RcXxG3F/BYS9muueXLObB9Tx4xl9JAxTBk9mXEC+eCBw1ilLHkkMoTWmCg6U1Ppzsym&#10;QzE1V4GoU04VjQJWa36FQFVBrUKpFFCl5lOQeEtaMjcuejB15AT0tmmhtXoZq1YspKopTzr2XqaI&#10;MmmbrCM+O51FGyajNEOJ0cuU0LXTxPnyUUqLYuluLqM4P530lDgaa7Mlt12mM3stXQXjyU3YRqD/&#10;CayO7WbGSrHP8wYyc80YRi8eLQBdoLW7k+qmdr745h98+PoH7j97ykrtpYxZoMQslRkMGzu0/8rg&#10;kfOHMUgy/xyd8Rg7ajJ82nAs7I7hIBlz7IxRLNurwlqzDUSLOsXd8uFmwHz8gyYTKdEkr6aT4rpe&#10;Tou9szt7QWJDDLNXzWXgqCGc8b1AXEEWWsamnHA+wytxPc1iYcsrivH1XYCPmxI+PgdRsrDaSW5Z&#10;MCUtV4gotGeF5QLG7J7DhO3z8Iq5wKuvxKqlahNXc5Ivf7lLZVcwkWXWmHuu77/Ab43BZs5HGPP+&#10;12Ii85044rGdoLTTLBMwLS9sxOjsWkYuHcighQMkXw3G2ncF3nEG2DrrYmy+QXz4cq7cdMXGy5Tx&#10;mwcwYYsS47WUmLp1INtdluCWuJfgMjsCSuxwS9hLTstNnijmoXiaw4O33dx/d4+s5lguJNnjdEMq&#10;qPz+H79/zpc/POez7x7y4rP7NN4ukyDbQO/jTrKqE6nvbKGkrZVDF/XYZDuDPa6riMh055sfu3n+&#10;rpma2zeofuBF6M2TnDbcg5f5ARx27cBRX5/Lh08IaHbY7dzP3lUbMVTfyC4VdQFrIzuWrxXVUkd1&#10;5kKmjVMcrBgnlmQw9no7eZ0b0Q/V160FPL4VSq9AdT/5Bk+ywnmeF82bkmQ+qcri0+o8PhPgP2so&#10;5kNLOR/aqqXV/F9rreHz5kpRsyIBMYs3ZRm8KU7pH5irAKsr0o/c8yc5vkOX6aMmMXLoeCaMnNgP&#10;1NjhY/ttqWIW2rNHbOgRO9mWkiIdWmH9igUqUae8KppyFSolipVXTq0oVblAVZKSR75U+uzYRAri&#10;4nG0smHi6OGoLp7DrJnjqagrJzwpjmWb5xOWEE5j513W7BIrvEkZu8t27LLdzEF7bRxd9rHDcC3L&#10;1i/ksv9V+h484VF3FXfKHLkVroKZ9Tymr5oheWwZw2aPYOGaqcxcPZqhc4ay3XQH85fORnmlCqW1&#10;VYRE3iSrMIP1O1cwffVwtPZvQWn4R/32b7LaSCaumoDK9kXo2Wxg2tKx/dZwxORBzFWfzYr96swU&#10;G+fg501uiTeX/JSwdB9EXE4w6YXllDfcoUqsYEXLQ9JKmjE/5Yxf/C0uBydxq6CapFv55JTUcz0y&#10;EQNTS1Zu3Ii7lzFx0XtJv3UDpYgEJ7LKvMiuvEhBuw+X821wj3Wkua+jX96+/eEDJb3X+ocEffbD&#10;XclRVzH2WMz6wzNR3b9AQuhaDE6uFSUppOZ+KEG3TuMpiqV/fBnq++czdLH422lKDJS8NktzGCYu&#10;Kpy/oY9fiBOHDm9lu/FcTJ3WoGYklWatSKyOALVLwNJWYonRUIFwK26xBzl5cy9JVYF8+P4Dv//r&#10;bwmFj8UOvuKHX/7Fiy+eE1HiiUesBXfeVPAX/+abXz7j6dvbfPfTT/0Dap+8fkNlewmXJPPlVCfR&#10;/qyX4PwL+OcexjPFTDJcKP/45WOefdZH6V0vql9eJiTxJJ5HzLhicRAPkwMEODhz09kDb8uj2Olu&#10;x2iNBkbqUhjU1rFt2To2LVZj5/I16IhazR83ndkTZ6GxfD1X7Y7wPD1I7FwSX0tVvyf2rzPMjztJ&#10;N+jLCOWJqNiL/CheF8XxTtT008o0Pqu6xWf1uXxoLOKLpmK+aC7l08YSAaqAt5XZvC4WO5gdI1by&#10;OvVBnuR5OHDTxhinHWJXli5GXVmVxTOVGT10tOS6/7N/40aOFxgUq5PMJiMogNt5mXTl5dFVVExX&#10;aSWthZU0ivVrEqAackupyiqmND2fYoEqLyGT7LgUsqNiKBAbaCFFZvHCaSSmRlDTWEPb7fv4hYud&#10;FuWrbe3BLyIK/7hYNltsQNNiJboH1Ji4fFD/Kod7bbdT1ljN81fveaLIVq0lnHHbxwSVjxi1ajID&#10;F0xgguoUUb3lTFk5iJkaY1l3aDnjlwxnovJodltuYYXmXJZsmMkk5ZFMEYg09m5jj3Tw5es39E/R&#10;vHqbNulleZwPOcLRc6as0d3A8OkDGb9sIitNNuFwzYPM6ipKGvMJDNMiNOEkuTUtuPkEEJl8i4rK&#10;ahq6X9DU9xldT76lsecFdkd3cfb4UkK81kr2k8xaWcdufSMmz5tNYUMDt4oLaGhtRCn6lq0QelxC&#10;fCLvvmun4UkUfa+b+4FS/Pzj1x+5/6qeB+8r5Mkfk9WQTlCWBzr26izYMYp1hkvZckgFv8QjXI61&#10;wS/Jkc0Hp6G8bRhzNMczSeR7oMj4qBWDWaI7HpVNI9hvpYbDGTOOnd6Pt3xoE/fNTNEazFgNxdI2&#10;HzF1h4C1TYnQXK/+6lF3v5yaO0W8+PhJ/3Ri//z9n3z9/dd8/NUzyUBV8r4qSKvxJa3xouSwe/A/&#10;ePHpE5KLgnnxspcXb3okhBZTLB00syqR1kfVPPiile5P87n9dRZN76/x6otsfpPP+vRDPbXPL9H8&#10;cRLJtb5ERbmJWulzao8+4e6eJHkFEWDvhNPuPRzR1sV22y4sNuuwa4U6GguWoTFHmT2qa9BcsATX&#10;g9ZcsnMg3v0UTYEe3E68waucWBqDLtFy04e7kqvup9/kUVYYz0TJXgpYrwpFtYpi+tvb4lixe7G8&#10;LZT7eZG8zArlaWog92Kv0HnzPHW+jhSetSHxpAk3rPZw0VCXI5vXsHOFVP3d+8SebRKlmtC/wPcY&#10;xcWTw8b2AzVs8GhU5i2iLC6K+8VF9JaU0V1WRUdRuShVGY25FdTLtjKzmLKMAopT8yhIyiY3PoPc&#10;uCTywsK5fNwWdclTDV2i/mU1lDe2U9vWSEVNIdWN9dwqK2Wt/jpmbh4j/WMd+45rs0js2NLtsyjv&#10;SOLZ28c8ffGy/6Tyo8dPuHjljAAzhFnrxjB15WiW6MxkmcEspm0dLX1iDKoW85mjO7H/qLK1px67&#10;7dawz2EzK3TniU0cLFtNPvn6Z968/xZ984PsOGhD96MHeEWflH6QQV51GRMXjGbO5rlstNTE6Lgx&#10;5o7HKW7rJCo7k7y6Jmo67pNX3kh84kXigjVIiT9GS/dTOm+/pzQ3hrDL04j2ViLJR4lA94kU5iWJ&#10;OMQQEJFEWGI6ZkdtScq+hdLVGBMyKs/w7PM6vvzHKzqfSQX5/Il03P/x9vO33HnWRfP9OmJLoogr&#10;byC+uJCyzlb2ORugsncqupaq/Zd/7LZVwcB2gwRWLVyDDVm4dRzDFwxmzpZpTNowhllao1isPYwV&#10;m0aitmESJla6pBfcoOVBKQ6Bx9jltJlFe4ezYN8Apu1WYpyuEgHpnv1gf/fDH7z5/B3vP7zm0w/f&#10;8ejVI376xy98+OEFqXVnpeIEiS3Nl+cq45Nv3vL+iy+JKQ3C4OxqzkYdEFvrSmSeD9W9Zdx+LwXi&#10;60Yef9/C0x/b6foyhaLHJ3j2VSafftbO08+zuPNFNI3voil9GUVVbxhnrPbjpKfHcclUpw0OccnC&#10;FosN2phrbeXwNj3Z6mK2SZtdK9ezadEydq9Yzd6V6ly0sObEbikc5oeIcrQnze0E5d4uknk8aIv0&#10;pzdeAEkJ5mHGTR6LDXyWGyWKFcOrAgFLQvm7wkiBK4JX+aG8yAjgaZIPfdEX6brhTpO/E+WX7Mg6&#10;ZU6c3X6CrPTwMNAV5VTDdr8RRw9Yo7d5p6jVIsaI9Rs9ajzDh4ztH/A7dfL0fjtkrb+fx5Viv0rK&#10;6RGoumTblFNMQ04p1VklVNwq6rd//QcqBKo8sUAFCWkURMfh53KcafPGcMTVgcraNiqaeqmpv0Zl&#10;qQG11VGcPH8UPTtTPAMvs3nncm7VSGav8OBSpC1tfTk8fylQPReoXnzCsxevSUiIYN7qGaI6Y8UC&#10;jmTVjhko757C1J0TpU1i1u4JTN48jEXbJnLIczvnYo9yMkAxE/IpIrJ88Ax25mpYAD/+9DPv3n+g&#10;8+5tWm/fxTdOcd71ObFp6QwdM5iRU0YyYYnYQbGJM5bMxSPoJrm1d0RUXtLz8B0dPXelgOwiwEOJ&#10;5DAzirKTySvNoSTTh/hLA0kNUCLVX4nI84NISwqm485bGiTn+V4LErXLIbuqBaWgJBt6X0lQ/vke&#10;n3z3mn/8+Ru/iBL88cdf3H3WRmxBLCVdd4ivrCUkr5VrGXmSf2xROzBeZHQuWw4uY8dhVfbbrmX7&#10;AbFBkpGuJlujY728P6iOWDaYAWL9Jq8bjJbpfExsFZPQ3+SQ7V4u3ThOXFkEDtddyazPxurSfmbr&#10;D2eWwQCm71disfFQEkuv0f64gvKuGF5/eMODVy+49/IBX3/3Cc8/bSCkwJ6k8kBuP+/j1SfvBMDv&#10;6HnWiWfSUXZfXMV2z9XsP69BSPoVHrzp49EXd7j/tSjVt9U8/kGy2RdJJHbvJrvNTqquLy+/yePR&#10;N2XUvY6g+HkU1Y+S8XG3Eru3A/vdezm+Zz+n9plwYJ0mBzZvZ99G3X6F2qYq1VgxLbRkLINVmzCV&#10;35/QM+a4ZK+LRsYEWSimDrMTGM6KUl2gOcyHzphr3EkJoe9WOA8zI3iUHcWzPAVUcQKVKJVCtQpF&#10;vfJu8jT9Go8TRd2iL9AuUFX7OKJYmT7t1EESHEy4brUXW20NTptbc97hDJaG5pju2MeaRWpMklw1&#10;UsAaLko1ZvREAWsqgz8aybJ5S2jJyeduWQW90rpEsZpyi6jPLqImu7gfKkUrSy+gKDlHclUm+fHp&#10;/YNsgzxPMXX+cIbIPlYWG3bcxZ7kLDVi45QoK7UjKS1BqngUjmdPsWrzHCJzHOh5ESeK4EdO5TUe&#10;SfF+8vwJj199zKOnD/C/6sE89TlMUpvMnA2T0TFVRW3HXOZun8YifbF6BtOZumE4U9VHscdxM5cz&#10;HLma7UZBVy4//FMxAFss2t0akoszePv+MU/uxNDVEU9bbxvvvv6J+pZOps38v2Iya/Vc1u7e3G8T&#10;x8+bjL6lJZYOjuwxO4BXoD8liYb4nVUiJXIpV9xWcMTRCNvTu7l4agm5kXNICZxBvN9mistyaL33&#10;qahzc//tRuGkqKEbpbCUE/Q+zePT73p5/+UL/vzPf/nvv//Hz7/8ROejLpoePKbq9hvy2h+Q1fSU&#10;0KIa9p82ZOnOsazfP5WNBtPYYbEYw8OabDFawaq9w0Se12J4ShelqUqMUR3IhLWDUdGbgL69Guf9&#10;7fn8u6854nwAA/t9WEjnOBl4UarEc25mhaBsMpaZ+krMNRnAVNmqHFTCMWYO6U0OfPvTr6Ke7/n0&#10;qw98Ivau52kWkRVuxJddpf1BK6/evZNi8Kfkqm7ORBxim6tYU5dlbHdajV+CJ+8+POHDd295/Hkr&#10;D79o4fF3LZQ9v0xCiymZNSdILrPjyffVPPy2hua3GTS8LaXyWQExoS6cMtjBvnUaGG/SwtFAvuSt&#10;uzDftA2LrXvYsmwtq+YuR0t1PTvXa6GvsYPLzr7kJ5WQExpPue95Gi6doPSsHbVXTlN3/RxNYVdo&#10;jxa1Egt4Lz2cB5lRPBZr+Dgvlif5sTwXxVLkrBd5ETzLvMGjJPnbcE+6wuR/A12p8nGi0OMY2WeO&#10;EH3clHNGevg6unDDK4CzJ905Zn4UQ929rF6omEtjIaOGjmXU8HGMGDaO8bIdM2IiI8QGxvr486im&#10;VsAqFbUqp6WgmPqcQuokU1X3n6f6P7UqTsn9f1ApBtomk3j9MouWT2DMnKGY2FsTn55JWvYmklOU&#10;yM+3I784G48r5zGzs8BUlNQ/8Rh1PdeJLzgrfUaVxpZEujorufOwl2ixwGu2LpXMNY3RyycxeukI&#10;JswbjtJwJYZOGiyvMYqpK+T9z/uIIdOHsMV8HecT7Iiv96GwJ55PPnwi1v0P/v3Xf3j/6RveP/Xl&#10;dv1Mmkoncqf1PJ9/+JYff/4VLz+f/sPta/ZswN3fn2Wa6iiNUeqf6VYxOecCdXVCUwuoKU8m9cYa&#10;4nzmkhTlJDkxB+eLbtzKzqW1LpfmukryUi9zzXcjPXc75DO8o0IyVVvvA+ra76N0/2EO9x9X8er9&#10;fXnhb/j3v37nn7/+QntfF9m1LVSLnyzv6iKpIOH/Y+0vAOO6tqRRWIkTxxQzMzMzM7NjxpgpZmZm&#10;ZiZZtiSLmZmZmZmZZUj9tU7b92a+me+9mXl/37vTVner1X3OqlVVa6+9Dw5dOobtF7YrunbY3I4Y&#10;NJ00PeUXmtDOmLlsBIbMaooJ637DiceLsOXMGvzctgbq9qVpXNYSfec0xILNA7F+7zQcvLALKxkM&#10;K88cxfyT+/DKTAfpeSXwiw3EpC390G1hbfRYVhPLz47BmG01se0FqdhmLaIT45GRnYv8onIkp8XB&#10;0e8D3tlcwLGHq3Fb8zScfGz5fAYsPE2x7+YKzNjTBxN398TcfTxYH07AKew1XEM/ITMvAfllKYhK&#10;d0FImh29pK+yTfRHh6sIzLdFYI4xvCmHraPN8cH/Fd7S213asRTb5fpUQ4dj+5yF2EODun7iNKwa&#10;Px2LRk/HpP5j0bt1L7Rv0h6bV+/Dh7d2MDTwQLBfPEIMtGF6aB305Fq7x/+CxYVDsL9zBi5PfzDV&#10;A7LUY4LqKUJ0XvL1rxFm+BrhBq8QTqUQ+vE+Al5fh/fTC3C4dQhWl/bC9Nxevtd25aLYV9avZgBc&#10;w4tbL3H56GUcJag2LV6DqcMnYNKQ8Zg8chpaN+uA2r/VQwN6rEZ1GqNB7UaoofYblpJJA8xM4WVs&#10;QFCZwvET5d9HHXoqQ1hqGisy0JjA0hMJ+OojdCn/DJ68hM6De5gyZSCOX9gDCxsPWLv5wszmAcxM&#10;NsHC6hneaX/C09dvcPjUKew8sRl/bBmFbYfGwdH/PFbtmogRM8lq6nuZIG3gFamOmWsG4Zd2NVC/&#10;d0M06F4fHQY2Qa8hbdGqdWPU+b0O2vfqiEbtGqNGo18xaEEvLDowDTd1DsAqRBtZpRkoKi6CXO3x&#10;25cKFEStwMX7atDUVUO85xQUFKQhPSMd67ZvR5dh3dBdlu/PmYyhM8Ywfgehea/mqNm8JrafPIXL&#10;j19A29QEr99/wL3nTwkWZzx4+Q7GljbwC4yCm1cY/KPT4ORkiYv7W+DKgWZ48+QQtEwsYGjrynsn&#10;qKVRCkUnOKGAH+rz56/49rUSyVlZeG1kAz3XcBh7RpOuHbF2Kz3UiJ8wb9M09J7eCf2mtcC0lb0w&#10;Y1UXTF7WE8Nm9kSHsb9g7u5eeKB/CuuOLkOTQTyBw39Gn4UN0G9uY8xc1weTFvXC7D9nYMPFk1hx&#10;7SKWXdgPKy9zxKbFIjk7C14Rwdh9cx1azVDDM7OjeGqxDA+tJ+O19U5qY1vkFBQjO68Y4XERMHZm&#10;drS6gm1X6GtOT6SEvI3AGEtomN3AsTur8efZWVh9fjw2XhyMy6/WQN/hOj65XEVpVRXy85ORkOKt&#10;eLY8Ssac/DSylwV8eTxcEh/DkUxlGKyJl+43oO50Cc+u7Mbp1Suwfvoc+qo/cHbNahxZvBR7FyzF&#10;ttmLsHriHEzrPwaThs7Ai8cm0P/kC2urYAQGJhFYsbBT14TOwW34uH8djM4ehs3ty/RUtxHw9g5Z&#10;6Smi9F8hQo8GXvcVwgiqcMM3CNOXn58hROsRgjXuwe/VNTjdPwez8/vx8cAm3Nu0DFc3/okXAqgb&#10;L+gDruDo1oPYsHA1Fk+ZhyUzFmPJrFVYOHMlhg4ch98Jpib1m6Fpg+b0WVK4aIgWjdri06PHCDA3&#10;I6hM4PzJALaaerDSNIAFQWX6wZDyzwD6rz7Ra3yA9ksN6FACGj1/hc1rF2LNlsUwtXbAJz1jWDnY&#10;wtjGUKmAmdpZw9rVH49fv2QA98aYRd0wa0UvZGS8g6XZGbQd2hD6jseRkEyJFnQam49PRPMe9dG8&#10;XyM07Fob3ce0wuiZ3bF8+VQsXDEXWw/vw+bDBzB95UyM3zCMYyS2XF6Cl7aXYOrHY5boTQlYzhiu&#10;Rl7iLhhoqcHVXA1pwVvpxWPh7euuXCbnwNmjGD13DHqOG4i2A7ti9LzxGDCtPxp2qoNGXVvgjvp7&#10;XL3zClfvqeOTmTMcPMNw7cFrvGRyCQiLh72TJ0IikuHsEQStd9dw8+Ji3L1zClrmLtBz9MdLPROo&#10;GducR0CoGb58+wr8zQj7+xuikmKhZ+8CbdtgaNLEXXp4nZmlGfqMboJRC4cr66RaDvoZQ6a1xbw/&#10;+2HupsGYvGoghqzohP6LOuIG/cHWM8fQc1YPdJheG/2XtEbvuQ0weE57DJ7dBYv2LMP2Oxex4MJh&#10;nHr7GLnF+RzZyMrLQkVVNQydXqPrbDXcfLcJ/nE6cA5/RRmqjpTcFFRV/42iohIkZ6QRgJ7QdniD&#10;i+82Y/2lqbitvZdM9Bba1hep3S/h4ust2HRxAjbd7onN97qRiU7CxP0W5SdNcpwdLLxf8D1sUVZV&#10;idKKz4jO8Ydl+H0YBJ2FWeQTaPvdx33LrbhstB63bmzH3V27cPbPLdi/aAmubFiL+1vl6vFbcG7d&#10;Jvw1dykWkxHO77sMEx0PGOp6w9ExHEFBSfALyUB4RDZcjW3w9sBf+Lhvu3LtKNenBNW7u4gzeYs0&#10;e5mb0kYM/x1JhooisKKEqfSfI4weK4Rs5Ue28nhyBvY3DuHlnk24vWc/nl+8i2uHzuPU9sM4uG4H&#10;dq3ejr/WbMOudTux4889WL/yLyycvQZzZixDt/a9FVDJzk8ymhBcP/9UR7kCfai1HTwMDeCiawB7&#10;AdRHAwLKCKaUfkav9WD4wRqmZj4wdwiDpZW/IgcfMED7jOmArUfWwcraFkaWlEV6lIb3VuDchSmw&#10;dnKFIf3GjhM7MPfPKRg1tRP2HJ2CGzdWY9T89tAwWIf8rPcwcxa1sgF7L8xA28G10HVkQ/Qa3xod&#10;BjVC73Gt0XF4G3Qe1gsrN23ClkPbsPTAHOy4tBQbTk7EkQer4RZph9LPVfj85TOqvwAVhWHIDt6M&#10;eP/lyEi0QmxiKjS1P8DOwRkXb9/E9qN/kS13YN3+3dhw5DBWH9yA35r9TH/VGAuYLJu37owr91/g&#10;wMWr0DS0gI6xJT4wabz7pEPmckRYeBqPgzs+GDpC3cAarz+ZYvX2fYw5T9h5eEMtPtWTmjSE1FmA&#10;srJ8FBflwN3PHq5SPjf3wBNtA7wxfYQDV5fh7sejWHN0HLpMqI32I35Dr4kN0W/q7+g+gdJux0jM&#10;3TsGa88uxYEbR7Dh6D6MXzUFM7b/gbVndqM32Up2uRm1uIdy+dEPtoZ4bqoBXQdjfP0sVfC/Uc7P&#10;UFJSiNLKLHwwOoOYpABlyXJUSgASM+NRXkkm/fYNX798oXeq5nOF8I3wU5p9HxhtIWudhn3AU+ja&#10;XUR4gjl07e8oS/TnHOqIzQ/74ZbZGtw1WIu3xtsRlGAMSx99uIXZoeobT0Q1EBRPCRN2B2+8juO1&#10;1zmo+57FR58juKi+AhsPzMThHYvxjNr6+o6/KLm24v3BXdA+shf3N23G4fmLyVyr8fAwT8R9HZjr&#10;usLZIRj+AUk05KmIiMlCfHIFfF1D8PbEKWge3gX7+9fh8/YBkm0/Ic/PGrnelkgluKKN3ijMFUm2&#10;ijAisPTIVpoP4P/mOtzuncCnM4dg8PQNbExcYarvAF11Q2g80cCLu69x68J9HNp2GBuXbsSGZVuw&#10;eiG91fTlGDtsMkHVHc0btlCA1bJxazRr0AL1yVb16zSD+t2HCLGygSuZyu6jMJUR/ZQRjD6Yw9LS&#10;h4Y8BW4heUxaubD1TcUnXSdoq+tg3oqp2LBnMcoqSqCp+RGvH93G00tDcOv6KhibWyMwKAHmzq44&#10;SVWyaNFk9KR66TmyBcaRhQ6c6oOwiGuIiL0FDZM/MW99NzTrXRO9xzRD/0md0HVUU7SdQD81rh5a&#10;D2uEZVvmYMaacdh960881CUjHxqKXZcX4LHBOfhGOTN+SxVgVVVXoyg7m/FSSDvzVbm6voe3CyXd&#10;M0rR/Th+8zSOXL+J14am0LJwxvZTf6FWU1qV5nXwa0PVtmVzVi5Ft9EDyWqTMJNx3GdcD0xaNoff&#10;g2rHwAzPNCiJrVzx9K0WjMhQY6bNQNfe/WBkYw6142fWITUjjH88D+Xl+SgszICjJ72ElSWuvNbE&#10;1Re3EJhqhbfmt2AfpkEgnMSMjT3QcWQt9JhMkCzsTCnYHMsPzsSy4/PQblJz9JrZDzsvX8Afu9bj&#10;iYEdLr7SQN/FrdBlxu9YsHMSrj4+i4zcLHz+9gWRCaH4LKjiraqyFKXl2STLamrjMnyhPi6rLEJy&#10;ehLlWRGqqnjAKN1Epn75/De+klyjEsNh5v4Yui4noO10EsbuV6BncxahsYZ8/AXOP5fNYU7hgsZy&#10;HHo5B5ru++ER9xyeUZ+QVViMolICuroA5XneNLThCEhwwFu3UzhnshgPnXbAIfEhLD2vY9VBmaju&#10;gWtn1+DjrQt4dOwotM8ch9O9W7CjaTc4chCax05D69JDSiMdOJh6wMEuCPHxZOGCSuTklSErswyx&#10;KRVkrwRoXbsFwxOH4ffyDpIcjVAU6IbCQFdke1khwVwTkXoiAemtjF7TYz1HoPZDeNCDyWVLnYxs&#10;4ekVBWfnENja+cHC3B0mRi4Maiu8eqKDq6fvYuPyLZg+egZG9xuN/p36o2OzzmjXvCPB1BItm7RA&#10;yxYt0bipbFTTBLVq1sb4kaPga2oJT10jgkofJhqmMDFwg4NHAtzCybLhmfAKzYCbXyJMXWJg4pIA&#10;C49E6Fs44f6Vfbhw+hDu3bmNl89e4ta5hXC0/ARXz3C4eQTD3TcK566fwbKlE9GtRz0Mn9wT4yb2&#10;wqRZdbHnSCfsPkJLsKIxA34slu0ciWmLB6Dn6LZoPqAhmg2ugfZTGqDLrGaYv3Ui+s/riNmbumLr&#10;wd44/3g5rn3cjYN3lzPhH8MbTQ38/TeVTEkxKr/+jeqqHFQUJSA10RHRYWSbd7tx/dkNzNmwAk91&#10;dRQP9PCtBuZvWIRRsydQjQ1TutEFVD81+AW9pgzBpac3cZb+d+Ds/pi6eSkMbCyxev1a9Bs1Cnfo&#10;uWYumIMNe49i85E96D+iDxZumgu1kZPq4dmnTUjItGdQ5yAhyR/eoa7Qt7dR2uo371uGd0bXce3N&#10;GVxXv4wjd7dg4c4+6D+jASas6ofxy/viz+MzcezpbgxdORhqvdXwx+EtMOEBP33/KSWcIW4QzR0m&#10;t8S8faNx6vkhWLhboPLzF4Wq/SN50EO8kZWfh5KKYhQUpfJgFBNiZCSCrayiEBk5adTLArhKZObk&#10;IC0rnVIxhz6wGHFJUYinZvaPsYe+60V8sDsJl9AXzFzvoGF5mj7qFuIyrXFHazVufdqId3a78Mhw&#10;Lex8P6CCIM7JdEdV6iGUp51CbmYoEtLDcdtwN87zNbes10Pf9zjcoh5h//2VGLGM3/XgNBiYXIeG&#10;xmn6i3PQe/IAzm8ewfnFfTh+0Ie9rgNcrbwQ5BePQLJUYmI+ysq/KCY6L6+K/rUAiclliI/NgNXL&#10;V3C+fQUp1jooCHVGSbgPgeWCZHtDSsD3BNU7hHEEkK18Xt+H1dOH8HHxgX9QIlw9ouDiGkqJGQAb&#10;G1+Ym3nAQN8JmpRpzx5/wu3rL3Hi4GUsn78OI/qMQb9Og9C9fV907zAAo4ZNRN9B/dGmeyu07Fmf&#10;sqcG6rX4DRePH0GAhSVs9a0p8YJg654MV780+IRlwj0wGTbOkfRMYTBxJPu4Z8DMMxPWvhl4fP0k&#10;1szsgUePrsHGPQSmhibQfv8ANmQ+Rwc7ONqb48GTs7j+6DJ6DmyDsVP7YOyYfhg5rBVGTayFzgPU&#10;MGRyLbzR2QAD6xP4c99U9JjSDi3or+p1qEGWaqYUJ3pM6IaVuxZh2twWmDxRDUcvjcF7m0u4rXkQ&#10;W07Mxmut90pyzs7OQXJKAb5VxiPYZxfCwrThbTwBVh+HwtfPA8a2HnijZ4oXmm+w4+genH1wFRfJ&#10;sJfvXVMWKcpixF9b1MTIxZPJSG8pHXUwcu4oDFk8Be8M9ZCUGAcLS0Ns2bFOAaCM/pMHYPba6UrF&#10;Uu214UpoueyHtd8b5BeGw9rlPX/xPbTNDXH57iqMn9oB/cd1w87zWziOYP3BTVi6awQ2nRmHwwy0&#10;uTvH4o7OOZx6uRetJrbDiDUzcfb5S0pH+h0bL6ibueOZsRWGLpuA409uUwNfQEBMKAP6C/KLSxGR&#10;lEIKfgsLZ3UUlmQgPz8GmZmByMiKJH1TjpZKppd5iAoFWLH0ex6BHnD2cUFYTBSKCstRWfkNibnR&#10;MHB7iru6h2EV8Ag2vrcIsjPQcjyBZwa7cfbVCtzSPIHLL1fhjdE+FFXkID4lFQnxGqhOXIe/88gW&#10;RdlITo2Hqac23GNdYeLzGrGZLrD3u4e99+Zg4KL++GP3PJh7P4aV5x3cfLAF67bOx/mz23Dn2hkE&#10;BSTTEKciODQdsXF5iBbJl5hLli1nAqhCdk4l4gmq6KRiJKWXISU5H370IlE675FHdVAQ5oGCAILK&#10;0URZAiJLQ0KNNBH48Q0c3r5FoHc4giMy4OWXAF/3WLi7RcDBhWxlHwALK18YmXhAW9cRb95b4uFT&#10;A9y6o42zpx9h57bTWLxwC2ZNW40VS/dgw8YTWLhsB6bMW4Oh02eg7/hRmLV8FbZt3Qs3cxs4OwXy&#10;O6fD0T8dnoEpcPSIhIWNH0wtfGFB9rWwD4WFQzgs6BntXBOhoWWM88d34eN7dTi6hcDZNRJ2jj4w&#10;43fQf7ce2k/GQvPFdvgEeVEuzsaEGf0wafwQjBjYGWPGNiHQfkbL7jUwdmEnbDs1CZcerMWlZ1vQ&#10;bVxTNOhaAw061ULTHg0wfvEM/HVqL5b/OQ7rVrTGpj9b4Pa7HTzHV3Hi9jpomnyCvbsH1D+9x81H&#10;jwisOKTE2yMhIQr+tseg83IMk5Ej7Ny8YWZjj4+a9/HgEeX8g0sYNXMK9pw8jk6DuqB17/YY8cdY&#10;2peZcPH3x+17DzBk2igMXTwVI5cvgpaZOQoZu3m5mbh66zzqUDLWaFwDXUZ0Qts+raFmFLQBz8x2&#10;0bSNwsZ9YzBmbhss3roA1188xhXq9wnThyrb5I6Y3xvvjT7wg+vj6su/cOz+PBx9+CcmrOuPvbdW&#10;YfWJceg+vy2GLCF4HrzGK0N7GJh94of/iGd6Rrj6Tgfq1u7Ycn4/UrMFPMUIjYujJ4qHjZcNrD31&#10;kZQRjrQ0b+Tn+SMlPZBslEh2KkRJeRXScouQkJGGoCg3mDkR+EaPYOtmjMAITzgHWEPT6Skuah3D&#10;Q4sLMPC6BR2Hk7D0vwYt97PYcmUqbpvtwwPzgwTwWRQTvGnpDPjUHAI5Dp9LXFFRkoKI+CAyiT/C&#10;46KQkJyBzOxclFNCvDU+woSwGuNWj8GS3Qv53ndh6nCbxvUc5m6YieuPrzLonBCbUI6o+FJExxUg&#10;IbEQ6dkETnox8gqrlZFO+RfPx6OTi5GQ+h1YGUwU/kGINdNHuvT52Rsj1lwXkcbaiGKQhBt8hPv7&#10;Dwj0Cacvy0NocCr8AhPg401QecYwiMNh6xgMS9sAmJh7Q4eS7b2mA16+sSI7GOPSFQ0cPv4Yuw89&#10;xN5Dj/HXvvtYv/UaVv15ieMKNu6iXz71BvvPvMLeo/dgauoG/9A0uAWlwtE7DrYEmKW5M0x1LKCv&#10;bgCtZxrQfPgaH+6+hPrtZ3hx6ym93HMYGjjAzScObq5hsCeD2tp7wVh9PSzeNIbtmzYwfzMWdoY3&#10;sX7LKvyxdqqy+f/ufXMwb3kntKO6qd/hZ3Qd1xzNh/yCdbvH4InmTuy7PB+dBtfHL83U0KBjbUye&#10;PwXTl87GvguHsXrrXCxaORpHbm3GO8r9R5+OY/jskZi4ZCHeGmjCPzYUoeGxiIhKIlNFcATDxcmE&#10;7O4KKwc3JgdPGBq/wJNHU7D/8HKs3PoXTl69hu2HjmDbyUP4rU9D1O7TCH9sX0sfdRrLd/+J4csJ&#10;qrVzMXTJXCzevh0JTMpyu3B5v7IRzVvDt/hkrAU1u/C7ZJzJaNNXDX1GyTZN/XHv+T0819HAqZsX&#10;sGbbBhy6fBiX6YNsnY1haMkTcINfaPcgLNk7Hf3mNcWxJwvxwmY/hq5ui3Eb5pC5nPHBzAEfdafA&#10;1HgcXn54houPH+PI7aNYcWCFAqqyii+wcaNm9/GHsb0zgeUHl0AHePhr88M6IjkjgKBKw7dvX5V9&#10;KnJofuLTEuDiq8uDupBS4i94+hnD2O4ddS5lpibBc3s1bhgdxCe3GzBxvw7rgHv44HwKO2/Pxabb&#10;/FxmO2HocQ3OfvoIiwphkMfT66Tzb4D+7Qvc/a2ha/aQ5tkNSUnxSE1LR2CUMZ4Y7cT1Dwew7+YG&#10;HHuwCRrWF2Dv+5Iy2QSmjhYooiyl3UNMXD4SU0qRlFKkgKiw5AvSMkuUf2fmyNwaAZRcgvikEiSk&#10;FdMrFhN0ZcgsrEJyRASCP7xDyMcXiGKGjzM3QKypNvzev0Ggmz9iE4sQGZmJ0LA0+Acnwds/Hu4+&#10;sXB2j4K9cxis7AJhYukNfWMPfNB2xuPn5rh2WxcXb+rgzDVdnL1lgmPndbFl73Ns2EWAHX+DExe1&#10;cPKyNo5d+oBdp97izHVtOHknwSs4BQGhifDzj4ShlpHS96f/7D0Mn7+H7vN30H32BrqPXuDjvUd4&#10;de0aHhw6hBcP3vFYhMOJgHIgWzk6OML27UzYvVWDneavcPrQBu/vjsW1W8fJihMxe/Fg6NleQF/a&#10;iC4jf0fttj+hZns1TFnaH3suLIaFzzUcv7IIfce0Qc3mv6BR5zqo07QWNu7Zjm2n/8KoBUPxe8/f&#10;8Mf+aXhleg7vze/ixI1LePDuHew9PZGcnY+ICLmCfiTCIqPh62kKFyv6Y6OnsLKxhaNXMNnWHTYO&#10;VtAx/KB0vhtbOMLQzA0nb95CL5JJj5lyEYWxGL1otHKZ0vF/Tsf4DdMxYsVcTNy8murKXQFVRno0&#10;Zi0ah7uvHsAtIAhqAamfGDDLsXbXdKzfNRlP399BdkEBbHyCCIT3OHHzKYzcAhCakIJn707gscYK&#10;zNnam1TYHd2pewcuro2t14fjzwtT0HhkXZx6+pQMkQdLDx+8/9QHRgbDsWrLdExfNZgUvR8bT6yF&#10;d7AvvVA6TBwMcef1RTx5fxfGDE4rDwOExdohMd2PvikSFVVl+ELDKZXB3MJSsgdB5aOFbSemQ0vv&#10;DjIyEhAQEYjwKD/Y+jjiqsZ53Dc8CwN3DWp9LdgFa8AtwgQadk+x+cYCbLg5DYffLMGWG0Nh5HSO&#10;MtNVqXZWVBYjPSMFYcGuCHS+jAiXdciKNkVGdgIN+QO8MjtD9rsGx4gX0HS4gVdGF+ETaovK6grl&#10;oMqtsqoa2XnlSEotU8CTX/RF6VnMyqVMKKgggIoUMMUmlSIupQRJaSXfQVVMWViFgrIvSI2LRwgN&#10;dKyJLtJcLZFA3R5m40AZU4jYeMrJ6CyERGQiKCQNvgGJ8CSo3AgqJ2eylT29jLkvAeWKJ6+sceu+&#10;KS5eM8CNh1ZkUjucu22J8zfNceGmGa49ssHNZ3a49tgSp67rEFSa2HtaHZqGPgiLzoV/QAy9mzfs&#10;Dcxg9PoDzNU/wfStNkxea8Lg5QfoC7CevMSnh0+gee8+3py/jLdPNODixd/zT4QtfZ+VnTdsdOmf&#10;X9eHtboarJ/+Bv2XK2Fj74AXH8iep9bzM63A0Nkt0X1cE/zc5le06t8Uq3eMw+6z83jcz2He2l4Y&#10;Nbsd+o/ugHqta2DwhEHYfYLJe/4ANOvfEPM3zMeWM8vwTOcYNuxbhIPnjiG9MJceXFRCDtLTCym3&#10;MxEVYg03/RkwfFIfb+50g9aHo3D18mccxsAvOI4S2gkauqbQMbaGsZUD3usY46OhDW6/eIcT125h&#10;x/ETWLxjKcatmYiRa6Zi7+XzWLl/D72l4/ezDybVEtx/+RDPNY2gll8aCzOXx/ANNqcXcMJzjct4&#10;qvESN199wEcbV5x88ExZS/JGR5MnYC7OPByLccs7Y8Tykei3oA3+OFQTp16Mwo7rs9B8ZENsv3QW&#10;z8198JH0b0ITaW57n1p5LLpPaIkPlnqYs2k6DCyN+fd8cfXZBkz4oxEu3fkL7gF2HDYMxjRUfy7j&#10;hywjlP5mwFcjJTODMimH2T4DgeEO+GBwn9ma/qOArCDbQydQEkWE47XpXWjZviKL2MKFkjCQYJOq&#10;YVJ2PJ6bncXWu9Mw81BfTN3fBi+MNsI3VB9RcWTErHTFn0UHfEBG4ADkBquhKmkzvpSlobgsFwFJ&#10;Nnhju5Og/QvHr58iYyZ+P5Sq29/fvnB84+f+hnBKtICwbCaNEqQQOHmFlWTcMiSmFhFQxd9BVUpA&#10;lSqASiKT5WRX8nt/RXHlVxRk5CLFzRWF1P6ZXm7IoERNJKslJeVSVuaQYbMQLGwVRP/mFw83z2gF&#10;UPpGXnin4Yhnr+zw9JUjHj13xN1Hdrj3lPfPXHCL90/f0aBr++CJujPuvbLHjWfWOHfHBCcu6+LU&#10;DQP61ATKJb6vmxdcTc1go6EN+4/6vNeF2btPMHn7CYavyVoEld7TV9B9/AyfHhBYtygbNfRh+MkI&#10;9+68xOGzL/BO1xW2tjaUfEf5uxNhoT4XVmavYe3kw0BOgL2dBTZsnoqh49ujYbd6UGtZE4P477Vb&#10;RmH/hXl4obMLM1f0xOFLc/h4U7TqUQvdhrZBu76NMGh+TwwjU42cPgKXXuzH4ZtLlFW63Ub1wJ0X&#10;L6hgKOED9BERuY9/6xk8LdbC8sVP0LyrhvfXf8a9i21gZqVHVRSPuIQMBIfEURJ6w8hYA1pv9kPv&#10;/WlYmRhD39SOcs4GupS/K3YvwaTVY/Hn4R0IjY5XfLzcvnyrpspR/dvCRjba3Aq10tJyPP9wHMvW&#10;92IW0aafCKOH+MCDfRZ2Hq648vwpluxciwv3t+GT+TGs2D8ac8g849fOQ/fpdXH8bndcfTUTc3cO&#10;Q6PhdTF8xVRc0TCArksM2Soab3lyDl47hUmrpmDtsZUYs2QYDKzM4RvohdtvNmLqksYwMH2OxKRI&#10;pGbE8gNSR1HuSWlUNaBU/EKioshSDJb3l/Hg9Xl4+LkhIjqGGTwZgdEJ9DhGuPZ2N06/XAs9J9Jw&#10;kDkDOQ4V5dUoK6Ufy/bCe/vz2Hx9BkZta4u3Fn8puz7p2unQ/6QiOCYB8SFaKIhojm8pdYDcE6gq&#10;S0J0ShDuaB6EvscN+MY4o+KzqvyvfDAF9soPyn+l+OIflgPPAH7eiHzE0T+l0UclU+LFJZciJkkF&#10;rDhKQHksNZPAIqiys0tRWFSlXBK1tPpvlDMR5FG2FGfQexbxdSkEVTLZKiEHkdGZBFWqwlTunrH0&#10;U2EwtgyAvok/9EyD6GODlHtdk2BoGwfjg14AXmkSSO/c8eiVE15/dMMLjgdvnHD7pQOuPrZlsjTF&#10;2dvmPL5J8PcLg7OlDTxMTeGsawxbLX1YftAhW+nA5J0sWPxItlJXQKXz6Bl0yFba9x9A8+Y9PDh2&#10;BHu27sHlO/w9nntnrwRoGjjC0toFdi4BcPQJhZNXGCLjeM78Q2Dp+BLrdo1Rqm2jFvbDU83tWLtx&#10;GDSMj+Ha0zUYO68bNh+biOEz2qNuqxpo3uV31Oukhv5z2mDs3F5o1qYu5m8cjF3np2H4zKGwoewz&#10;sbOGHqVziN9teAcshaXDeTjpToDpczWo3+EQUJ1px2OkB2NbTzi5+8LLJxhmRm+g9XQaPtyqgxcX&#10;a+PlnZnQ1CR769vhlbah0s3xiFLcwFgHXYf3wP6LZ1FaUaVsUVb9uUKJVR39F2g3tDbUqj8n4Mjl&#10;PzBy6u8wsXiOp1pXsPX0atx/fQG+IcG4804PG4+ux4CJ9bBixyiM/KMHZm2Zi7Frp6P1iF+w8SAp&#10;+o/myuIzta5qmLR1MW5/MIQhT7aZZzi2nNuF2Run4vrre+gzrRW6jW+MM7cvwtHdBUY273Dx/h74&#10;kaGyslKRlZOiSLHq6mplkvfvv5kB+GHLq8sQFheHWy8uYsLijjh+bQts3I1g6WSBIOplW09b3H51&#10;Etfe7cTRJ3Ow59F4bLs7BL5RdnIBdZSVlKK0NB0ZuSHQcnmIVRf6UqKew52PB5GSn0aJlq8UJjKS&#10;wlCesB/ViVtQlGEKdaP7eKR9Bw6+1iirKleAI7e/xeRBspMK+PLvz1+hyD6foDz4BBcQVEVklmIC&#10;qYSJqhCBEblMDNT5cXxcqn98bUYO5aGM7DLkEVRFpZUoL6tiFvyiMLRs0FhaUo5sAi8xsQBRMWSp&#10;0DRFYrn7xFFu0VN5xsPJM5HHM1GpxFk7x9IrRMHYOhy6prJ5aQDeaPnQ13rhmbobweVIkHlRcnvg&#10;sbonGcsN15+44OxNa5jZhMPPNxIe1g7wMbeCm56J0rVu+VEX5u91YfxOB4YvKQFfvCdbvaUEJKge&#10;PSVbPYTO3XvQvHEZt0+ewccPlrB0i2Hys6GP04ADJaqBqRtevbeCp38Kj0UCKumpw+KNGKwjUbfB&#10;b1hzYBIMzA/h/fs9ePh+Mw6cX4gZK0ZjOOXhyFmdUKt5LTTt2hA9Z7TF4AWdMWnpQPQd3wrjl7XG&#10;qt3D0aF/R1y48wiZBYXILS5CcnwSUpITERUVDx8mUyft+jB+ooa31+rh/fPtjO1Y+IbHwsbVBW7e&#10;PjDTu0ApWxu3zqvh8plf8PzKb3jx5ABjNEBZYv/B1JVJJxa37lxXGnC7Tx6CvJJiJbdWVlahuLQE&#10;6VkJOH9nL9TeaNBkfjwGbe1rKC7MwQeLd1h6YCEW/jUPl189w5HbNzBqUW+0HKSG5gN+Re8pLdBu&#10;bGv0X9gbA2fLpvAD0HJSK/zc51c0GV5buepH1yk9ceH5Y1x5pY55O+Zi7vb+uPL6OHXoDCwV73Z0&#10;HWzcHOHuGwwTewuER7uiqCSFQZWD4pIcfkiZ+P2qjILCYvqsKDj7BTF7nSeIp0DTVPaaeI69t5bi&#10;4INNOHxvOS49JUPZMjuFWcAvzhZ39XbAI8gSnz9Xoqq6ClX84iRr6NjepEzcCfvgi7j2cQkSsvyV&#10;1cOJKRnIycnCl6pCFOVGwtPDFu7+ziiqkDkz3njwqqWD/yulHo+kgF6GYOsbfV8O/VRwaB5lWT78&#10;QwooAQs5CuAXmqsMn+AcavgcnswcStgcRMTm038VkZ1FJtLTkbWy88uRz1FYUImS4ioy7GfeV/Bz&#10;EZzCUEHp8PVLgQ+Hh08yXDlcfJPh7J0MB48k2BJUVo5xBEc0jCwioGMUAk29QKh/8iOwfOllvPDw&#10;tTOeqnvglVYAXmj6Uup748FbqoYX7gRhEFydvOBmaoIgO3u4G5rC7qMOLDV0YKHBzE5Q6RNU+i80&#10;VBLw2UuC6rkiAT+RrbTv3YHGjevM8i/JVp+w5cATnLjyCXYElYVtAM7f+ggLlwgmwxBERiXC1Vcb&#10;jr6XsO3IKAxmwr3/YD0ePFlBMHXEpAV9cOD0IRw8vxfz18xAl4HdKP1aoHbTn1G32c+YtLgfBs/u&#10;gNmbumD8EtkrfQb8oyORn1sAfX0LqpR0ZGak8u9EIzsjHRFeL6Cv/icMdc/CkL4pKDJZOa1VlNwh&#10;4fGwM38Okxft8Pi6mgKsB+fq4t3Lu9Cz9Me5e68pldXpsYvx6NlD1Gj6C7RMjZXf/1z9GRUVlUx+&#10;RfhcVQJDszdQ6zuvC0Ys7Uxze4BZvYpf0gEnKf2k9L3+1GECYBPajm6Amj1+QvOB9dFpTHO0G9cG&#10;3XgQpq7sj1X75mPypslYfmQJFuycitq9aqDh0AYY++dkLNyzBpPWTMauc9Nx4/0GbDs9GzeensDh&#10;KzvhQqpOzygm+t3g5W/KrB2Esso8lJTm0fQTVEz91dVfkJGVT78UCyf/cLwz0GAQ3ICFsyYeaB/G&#10;4jODMX5vB/xxqgfOvljMrPORGtpVWf7xlcGemZtN35WrdF4Ik5SVVSAqyYNAsoBd0Dn4Jz+EU5Am&#10;PEMCEJkYoyx7Kf9crUg8Yudfty/8d2XVVz7Px7995XNfCdbPfPyL0jIlXR7FJZXIyKxASmo5ZSmZ&#10;KbQQfiGF8ArMg0dALjx570XA+RBw/qH5iE6QxuAq5BdWkaXL+LslyC+oQFFROdmqmt9dWrIEvH/z&#10;b/3NAGFyCcmCv386QZUON69UOLglEUwCqGTYuhFQTgSUbQzlYCT9AJnKOBSfjMhWBoE04oF4+dEb&#10;j1674d4LNzz/GIh3eiF4qxuCN3pB+GgcCVO7OBjpWcFeWwvhNOFuxuawk+ZaBVS6yiYwBq+1oPfy&#10;A3Sffa8CSsc6ZeCnB4+hc/8htO/exbMrt3Hy9FPsO/MBVx6ZwMo1jOwZiMv3PuLkjSfQsfTB6fP3&#10;cfbqWbj6vcPkmR3QuEMNbNkxGScubsGU+aMwfEovbNu/Fg+evcXD52+w6/BeNOnUGG16dMbwycMw&#10;Zc5ADBnVAb0mNcDMnQNw3+w47IPUYWGvBTcfTzJ/ESp4HCvKynl+viE6PoWs7kP5yWNi5ogTl24w&#10;Pop4nD/DPzwOvpSj9kYHofe4E95d74Lnz3dTFt/Fc00LaFm54hmTS1llJXYf3I4Fa//4HhmMDaqq&#10;L1+ZBEuzEUt/vungUqiNXjMKHWc0xvaTs3nyyqFnowtLZ1tYuHth/83rmLxuPn7vVxc/daARnNwB&#10;zYc1RN85fdGCwJm1eghO3dmCnZcX4MTDzVj01wR0Gt8cI1aPx6jNszB63TTsolS783Q7dp6aixsv&#10;ztAPBOA99etbvYdkoHA4+9rSH5ggLT2aTJWNsnIBgQT1NwLrM8r5RWLSZOFhPGzd3WHvYQk3f11o&#10;Wp3H7oezMGl/a8w81Bbbrg+nfzuF0HgfSqxgHoBSZpEKVBcH8ZtnEwzfGLiJCI7WQ3KOOWwiLiAk&#10;7R2sgrSgyxMRkxylUPmXL9U/Dpfy378JImEoKUL8LUjli0SWCqhk/GAsGZ/5miqCISevEmFRhWSm&#10;XAIqD+7K4L8DCa7gfPgSVLGUhdLEW8XEUUpGKiCgSkqrlVasb4qkVMlKuRNmrCj/jIS4XAQEkq0I&#10;LHfvNDi6pcDBNQX2LkmwcUqApX2swlKm1mQqywjKqRDomwVD0zAAGmSstzr+ZCmy1SvKvpfeePjG&#10;l346GG90eE50g/Huk8hFX3jSa4Q4OMHL2BIO2gaw/qCrgEqYShYr6hJUOrLllwy5FvAjKocHTzme&#10;QOvBI7y8ehU3r6lTWdjizis76FgIS1rjwKmHWPTnDuw/+xQbd57Hyu17sf/cNvQb3hrLNq7DybPn&#10;yaim8AuMwU2+56U7p3D79jVcvXIRh0/sw8ylC3CBgT5l3jS06tuIiqg51l+ZDC2vC9ALPo+bun/B&#10;zE4doYH2yE5mwnExVRZAFhUVIygiGi72TBQurvB0dsK166dgZW9P2Z+O0JhU+IWnwicgBI4uFjC2&#10;slf2FNQ318e56+fJkN1ofTYyIfrj7PXTOHfrAmO1EHFJMcr58fR2wMjpfdFmUH38JDZo0dYx6E5Q&#10;zd02Auaupth2dgO1bjRRXAYTdx/M370FNXrWQdPBjdF7enu0Ht0KgxcORP2eddGgy6/48/hk/LF3&#10;ABmpLf66NgvrLy3DrCMbMWHvOmwgdX+y0YO2+UfsOL8J159fREZeGlJz0/Ho02UMXl4f03Z0xtnH&#10;W/jlSN15mQpL/f33VwZYDkcBispKEUm/4xEay0wfitDYIITEWOOF/k6su9Ibc060wvRDLbDkTHuc&#10;eDYHAdEeKCwtQ3FxJr6V6OJr3il8K7dGNSVlZk4kYpN1EJr4Do7RVxGQpA2faE+CNhZlFSrPRF5Q&#10;wPX9B4LlCyopHwVYipfikyr2+KI8p7xMeZ00+v7Nz/8ZuXkViE8qJ2vmw8M/j9k4h4kgB+6BTA6K&#10;58pTqoOlzKSllA5FBFNhYYXCdpI55f3/401atr5QFpYjKjILgQSWj286TyYZyz0Nzm5kLZdE2DrG&#10;w8ohluCKIrgiyVjhBFYYtMhWH/SDoK4bgJeaAXiuEaiA6cXHYPorAVOQClQ6QQSaJ3T1PBDq7A5f&#10;Uws46hgRVDr0VDoweauSf7JYUbYs06Mk0n1CUD1+jU8PX5GtnkHj7hOov/jIz0FgOyTg6lMbnL6p&#10;h6OXPuDguXfYe+oJ9p16gWOXH9E3XcO2Q4dQtxXjaNd2JKYVEBQeKKbSkPL2g+dXcfLgeJzdPxK7&#10;No7EwWObMHHWFOXCb7+0+AlTtgyBRsAJGIdewEeHU/xe55EU+gp+Jgug92Y9dMzuIZWJNDUhGXFx&#10;GQh214cuE/HTs9Px9sUlXDq3HdevHudx84ZvcCzjiufJl8nJI5Q+3QMOPtZw9NDCxQe78cHwAQ6c&#10;24kl29dAw+AD5bUBjl44rlycQEA1YGw3rNmzGM8/3Yfa7gubsPLkn5i2fSo2nNmDoYuHwNXfSTmV&#10;z/X10HpCX/zS+3f0n9MDTYfUQ5ep/dBrZg/UbPcLmvdtiPtaZ3H41jocuDMHx18swtxDi7H62mEc&#10;eH4GT/UfIzgmAK+N3mP7hW24+uyyciG2gqIc6Luoo9VMNfRdVw8D1zXH1TfH6C8ikJMby0wfSdkX&#10;isKibAZcKeLTMxEYFUfTn4i0zAyExwfgo81VPDDdjJMf5mDJ+faYfawhjjxZhsCYSBSUlJGlivC1&#10;6DFQeBGo8ERRYSo9jDXNpBGZ4j2B5IWswrR/gUluqqLDPwP6b1K7sA9lHn2TPCUsJQGuCnwVa33l&#10;a4pLqvjZq/gdKhGbWIqQyCJ4k6Hc/gmqAPqqkHwEhBchIqaY7FyKrBzKviJqcgKrgswlklLxav/h&#10;pirafK7+hmx6r5jIHErBHPgHZMDbJxPunulwEinoKowVBxvHaIIqQvFVIgO1KQM/6gdDQ5+ST0fF&#10;SHKvTun30SCcTBaOj4ZhCuievPPCaw0XBDl7IsDKGs76JrAhU1kSVKYElRQqdJ5/gJYyCSxVwLcc&#10;rwmu1/h47yU0XxnAyScNbqEllOy5eKrphTN3jHH1iRWD0xTn7hjSzGvh1st3OHvrFY6cuYtO/Xoo&#10;XTt6FtZKkkmOT4OTvRtu3dmFk9vr4ugmNRzY+huO7x2DxUsXKb12fUa2x7xd43DNZDteeu6Fnvs5&#10;xPldQUn4NASZ1oC7dlcEer5GXEwYvD2dkJeZBhPNLdi+Xg0X9/wOXY2HePX6Lu7dOw9LRzf4h2Ug&#10;MDoJZo5OUH//AQ7e3nDypIoxXYE3htNh73gf4xYMx5bj28mqK/Do3StEJiQqFqWwUKSfP1LTQhCf&#10;GAi1vw6uxzMDS9zTM8b1D4YYuW4SZm8Zg1O3T6Dh8FY0Xb+i4wT6rj964PeBddFz9gD+3A5qddWw&#10;4M+5CIr1haGDFsx8dPDX9am4onMcb11f4MKrPTxRTxnAjlA3vo9Ptu9h6W6OTH6AjNw0nHq0U9ng&#10;ZejGxhiypRVWnhqPoHBjJCfbISbOAmkZgSgmqCqrKpTev1SCKTc/m18gHwnpGfClfjXzf4i7Jqtx&#10;Q2cJ1l/vh90PZsDRz0FpL/rML1tVkITCDAsU0q8lp/nCK+AVMjM9KStLFM8kS8jkpiqM/0cwkY8o&#10;Gck8ZA6pwokkE6b6SoMmQ/U7ArK/FYaRid3g8GL4BNFHBRcoks9VAVTu95GtAMsnlJ4qrEjxXBGU&#10;iOkZpSgpEUBVK1WkL8KICrj/802wViGTxMkFiAzPQUhINoGVRWCRseirnN2TYOecAGv7GJjbRimg&#10;MrSIhJ55BLQMCSxDgoj3HwwETKp/axuHQ8c0kmwWTrYKxIv3Pniu7gYfB1+E2DrA3dDsu6/ShRlB&#10;ZSzy7wWZ6qUG9F/IRLDMW72F5iMC6qUJXLyy4BpeCpfgIrgE5sOM8vThe3dcemiFs3dMcOGuGf+t&#10;gwfvNXD14Sd6PCu8+miMP7ftwOBxk3ls4lFSUIyocErVZxewf1cr7NzdCZ8+3MDhHV1w+cZZjBg9&#10;Hn0HtMCMZb2w5uQk3LXfTfuxAuYvxyHE/Gd6RjU4WqrB+nl7OFtpwdXVCT7W56B5qwZO7lXDrdOD&#10;oKPzHhpa6nir/haePt74+OYU1B8ehK7hO9x7cAg2nu4wtd2BLWfUcOP1BGhqn8SJKxeYdN7Sh2pi&#10;26mDyM7PVzxVeVkxCrLTkRgTjuBgb6hdvrALr3VNYcyT8srIB9O2zUbDoWpoN6Yjfuv9G37t/SsG&#10;zemJDhMaouv0Pug2pSM6jmuOht1qY/qiIfDwMsNnnm2ReDff7YR3mh40PG5j1vYB9BNGCI6wpiG+&#10;gITsUHhHeOKd0WO4BFjh/Ku9aDVbDb3X1sDQbW3JcqsQlWTILG+GxFQXslUCCotz6anKUVpeojTW&#10;Fhbn8/FsZGblkvFyoG5zBXf0/4S93y2cU1+GLTdnqLYxKy1XpGRWRhziY7UQFq6LrNxU5JOtvn2j&#10;X5P1W1K5oMxkBKuG+Jd/3QgigqaknMyQV0VQS+/eZ/7tKhTkV6GyQoAlPkpkIF+TS9+XWAHfsGL6&#10;JgFUgcJQKpbK51CBS3yV1/eSu39IIcKii5DH96smA0nGqxSm4uf6v4FKwP6NAC/MKyNbZSMslFJQ&#10;qQimUoKkwt0jBXb0Vlb0Vha20TCxiqU/iIaBRTR0zaIohyLxySQCn4z/PXT5mL55FLQFVDr0XZr+&#10;eE5guVj7IdzRhb7KQrlYgbWGHszf0lcRVHqvNKD3WhOGr7QU5tJ/+gHaLwzg7JUBr/AyuIUXwj2k&#10;AE48DtbeWXjywQcnrpvh5A2O68b8t4Zy1Ywjl1/gwVsbuHgnIzmzkIAMhrNnID6XxqO6wASxAQ+g&#10;9/YwdHWeQ09XC0f3jcSpy8dx/cEHzFw0C70HNMKKQyPw1HYXjt1YjSc3FsHsRSPov/0JUY5qSPTY&#10;jNjoWAZ6IHwdNGGisQyaL1bCQPs5Xqu/hqGJJYzMLaGu/hxXj47Gsc0/4frFBdi2dyZ9ph7e6+3D&#10;XfXRuPtqDVZtmYG/9hzGK62PcPP2xJr9WxEeF42qilIm/wIkJkTBwt4QG/cthdq+bXNx9Nxp6DuF&#10;4bmBPRZsW4JB83qg9ZjWaDuiI8YsHY9eM7qh8bDG6D93CFoPqY/mg+pg9vIecHB6zeCSzgfgnfZj&#10;nLy5CWeebMA1jcO48XIvHr87Ci3T29h8fBZ8oiyRlp8Mt2ALaJjewif7B/jzzGgsPjsUA7a0xLR9&#10;A6Brc43yzodBHE8g5TF7l0KWZ1RU0sSXMQCFsSgFU1JSkZKaCQ2bm9B1uMxgfYU3Jhfw3uIDMnLy&#10;kJ6ehJjYSL4+FaUlaZSRKQrryO0LESX9hKqbyLfv//zOPKr7bwTzN6RlVSIupRzRCRxxpYhLKEZO&#10;tqo695kyTWbSZdJW5qfCKOe8yT7CUp4EjgDIjfJHBS7Vv90D8pVqoDdf48ch7FapLLwkjAlSAZTc&#10;/z+Cip+9jFIzMS4fEaFkq6AM+AmovFLg5pmqFC8s6avMbWNgah0DE5sYGBJYhpbR0OcwsIiBnlm0&#10;MvTN5fEY5TFtozBo6AZRGgaSOfxga05QuXjA18xK2RLaWsOAElAPpm+0YPSaYCKgjF9pc7ynn9Km&#10;PIqGT0w5QVUEz7ACuJKl7JlQbH3zoGMVj8uPHHD2rg3O3jbD6RsGuPiIvurGfew8ewNXH2lBx8Se&#10;iSaJ/scVVfGHgIw/UBk5DtHOG+Fmp0M5a0OZ5g4DU1vcJztu2rMPdZr9ilX7xtGCHCII3sHAWA8m&#10;OmdhqLEAmRE3UVEYxaTIgE9Mgau7L2wpKV+90YSduyv2X9iOHae20VO+x/M37yn5XuLunX24c/8w&#10;vdIh3H78DI/evsD67XMwad4gzFq8CGvX7sHmg9tw4folPHz9DCnZWYyFUnh6OmDUrAGo3akGmvT6&#10;BWqL54/ApLnDsOvMcWw/sQdLiMi7r1/gqFxUi1lh9eF1aDKyObrM6I1GA5qh9fBGqNlRDbfv7VdO&#10;s39IKA3vCzJHPIztPuLG850IDnMiqyTQ3F3EsD/aofv0xnDx0+JjBEt1HHzD9REcZQ6fCH28tb6C&#10;UVvaYcz2btCwfEq5V8xAK6aPKWX2rkB1Fc08AZVfUoKknHQERnqSqVJRVFwAZz8zvNF9CgN7XZi7&#10;2cI9iAfO2xUfTbSod8MYnDLXpeqAkEBVmnMZwT+C9r8KXsFeRRUBlV2BWAFUYjkiYkuomYtQVCRA&#10;EhkmYKQ0JGNJN0RiSrEysesbWkRQFRJU+WSsH8D64adUlUBvAs4vNA9BEQXIzKkgyIWZ/l1B/M9+&#10;6j/e5O+Wl3+mBCxEdHgewoKlzJ5GUKXCxT0F9m7JsHGRSmA8gRVL4x+rlMqNbcha1nEwsoojkGKV&#10;YWwdT9DFK6D6RBmoqR+CD3rit0JhYhqEcFd/+Fvaw0nXHNYfjWD5QR9m6vowfqcHozc6BNcn6D5W&#10;h4meK/yjSuAbRfkbWUzGLuT5LaHxL0NAVCkTaSENfABO3bHBGQLrzB1znLz9Bnc0XuC1pQF0bHxh&#10;YOMP78A0xPjpoNi/C1I81Cjl1GD3rj+03lyHurY1jKw98JISdPo8BvjWbeg7qhdmrRiMpx/f0Y85&#10;QMfYmJLNGnaOlpTFAaj+njvt7Mxw7NQhOLm449jZfbjy9iCGr6uFSevG4NqjR7j99BU0TWzwTN0Q&#10;LzQNcfPlC+w9fRyPKUtX7PgLrYe1w+pdGzFzwULMXrKQktkQdx7e4P175Jem44X6bag1UINaQzX8&#10;2oH3l65dp2G8hXV7VqHjgNoYNa8rHmo+wVsDG1x/+ghDFgxStuLtMXMA2o/tjf6zBqLL6E6wsDPg&#10;x/0Gdb3naDWgFQ6f24vkjFi8/HCBJzyM4ChBVqYHZmzph8l/9kFCEs1inhfyi93g6C6d4JqUe7qw&#10;93kCfYfHZEotxKbHKEGlzP8oxQCZbK1Cek4E/CO9YOD0FleebEJeUY5ysHIK8mgsXWFo70kvFQIP&#10;fwfEp0TBP1Q2AclVOEcKDfKe//JC/wlQP35WsUUpPUsGAZVAQMWlVCr3SSmlyM0lwL9LMxl8K1SU&#10;f6Uf+kxp+IVsVko/IGV0FagERCpQiZcioDik6hfCwItOkE71Uv6dcqUEL39XPpt8zn9/rv/bTVa0&#10;fkFmehElYC7ZKhuBgZnw8k6Hq4fMXSXDzi0JNs5JKmDZx8HcIYHAiudIZNAlKEAy5jC1TYSJrQpU&#10;OpSFWoZh0KTPem8UzQANgYuFJ1yMHWGrYwWrD8awZJBZfDCCuTr9lboODF5qUQqawCOIn4EACiKg&#10;PHkMwuPL+N0omymXUzPKEMXv68LEosG/ceu1G87TX528qYdLzx5D3fo9XunY462em7IxZUZ6OBJ9&#10;5sPXWA2Wb37Hp/sT8U79Pq48/Ihbjz/g2JmLaN6qOXoO7oelG5dj54FZuPXoBm7fPYBjxxbAxMEV&#10;pvbO8A4IRERMHIqLy+Hm5oCNO9fBPzgEc9b1RzfajvbT1dBm1O+YumQmE2AkvEOSyUwm2HP6HK6/&#10;foP9F8/h5itdkssDdJjYDYPnDsKc5fOxafshXL56D2cuHsfV+ycYb9700rYwt9PDzOUz0XtSf6g9&#10;fWdAzWuEdXuWomZLNcz8cwaO3N2KRdsmY+X25Wg5tCXftA9aj2iPyWtmofvYTjh66TTOXD+BaQsG&#10;YMPuxZi4ZAr2n96DYhq24BBv+owyyiUvyonT0LO5w4y0F4FRZkjLcEB+kQdP+A3KnwcIj9VFQLgZ&#10;svJEngkDqAL/BxN8k8oamUYu/ZidHw8No9P0Z5eUa//KjrXh8bFw9AqApZsfwemBzOwEVJZVopwM&#10;UlT0t9LMKpOoUrlTgfS/YgEJYpUMlGAtopzLZEAkpVQo653yCiopP8XzfJdnlHxShasmm8mQ+aOC&#10;wmpExRchIKyIJ6eQQfYfQeVOCejln09/SSAkliGFcjEttZyypIxgrURpsczKVyvf/f8dVCrwFxUS&#10;+DF5KlApVUCZEE5nwkqBA4etczKsCCYLDjMOc4dEslYShwpgJrZxMLNX/VvFVCqPpW0cCW2TSLj4&#10;pMHOPhT6GvYwfG0KSw1zWHy0gKWmGSyY0Q1f6cPwA9WBVxKCo8sREFsMf34/r6ACsnsp8uW40SMW&#10;FFcjM7eco5IJ9RufT8PNJ3a4/NgSJ2+9xa23T/De0B26tkEIiRa/XAJvhw94e2sQXt0ehVeP98DQ&#10;mtLx5iscv3QPZ2/cQ+u2LVGnRUPompvh3uMjmLd6OOYvrIXj+4fBxjUAtm6+OHL+KC7fvwEjY12c&#10;PLMXi9bOx9EzRzBx0QD0mlkH/WYynv+YgJ1HTjBpV8Le1Q8P3pliw6HtuPP+Pf46cQjDJ05Ez7FD&#10;MGT5GLSjFZr3x2rs3nkJh/Zdx6UrV3H++inGuwP9ehDjrgirN6+jzL0DtQdv9HH98SOs3rECW4/s&#10;xFPtN9h7YSl6jlDDyq1TMGhmf/SY1QfdJ7bErDVT+MfWoaCkALefncWfO+bxw9hTYx7AlRsnmCU9&#10;4O3vBb8wFzx8cQQ33hyGe+BHvDY6R32thZgkO6TlMpPYnWegPUFotDNik2PIKsVkAQYVTbhU2KTy&#10;JkMmbKX1o6KSPoYjIy0MxbnJ9E0J1Oka0DT7CEcfb7w1eo/b7y4gKjkVkYmfESRZkxkzLYMAK/+m&#10;mlD9f2EBqe59/iJd8X8zu31Bdk458vIr+buqQBegf5HnK74XFPhZJbil20HK6SIBA+knfEIksP4J&#10;KpX086YcDIosQnQ8WYqZO5ZBGB1ThIT4YqSllChtSfJ+P5jz/35TJRz5XGkphYgIy0ZQUBZ8fDPh&#10;4ZMJJ880OHhQBromK8CydBRAEVyOSbwnqAgkAZj8LEMBFb2Wrmkk2YqAMo2CAT1YJJk3nsAPIgsZ&#10;abtA/40lDN9ZwOi9FYw1bWFrSWlI5g2KLUco2Tc4lgmFSUW+f0pWBap4XHi4UMkEVFRSzfOgmtNL&#10;SMrHudvGOHffGOfvMeBvPYaWhResPaly+L5GloG4fecRevXvg9efKDOtXeHkE0v/54MDJ85h+KQJ&#10;aN2lG9581FPmMFdsnobB0/pi2+HFOHN+K56/e4cLt66hTsffsGj9FBw4vBxb/1qOhStnY8GKieg7&#10;rCOadP0dHUgWfUZ3UxYlftQzwqChw/CE7DtnwyTcePkMK3esVEr3dTrWJQj7ofmg5pSdK3B47wMc&#10;2HUDx45ewukLZ2DvYkjl4Y3y0kK81/lAbx0HtZuk1dsP71CeeDPzpyl1r3svTuO95i28+nQPwxeO&#10;xNDFYzGUwFqzdREi4gKUg/NY/Qpead2DpZMBlm0ahkbtfsGxSydolO1gbK9PPXoSZx5sgrHLE2hY&#10;PUZwnBuSsqPhFmqIxxp76D/MEJcchaycTAU04n0UiaYE648g58mpKMPnyjIUFqTwJJrgk8UZPNHb&#10;QplhB7egQILKnwDTx8OPr+DKAHALruBzpQiNq0RMcoVKYhFUJL3vt/8iaMXTcEjhQdqRygkaua+W&#10;zWXEZCkQp+z6/I2s+Vmp1IkPkuCW8aMCGBRRSIlX+B9A9aObwpsB6BdagIBQMhZHZLR0sAtwPyOf&#10;Mkn6/JS5sP/q8/2Hm4pVBdQyZxUVkYPQkCwEBGbD2zcbrt4ZcPIisMRfuabCWmSgkwpE5gqwVP+2&#10;ck7h48kKqAytopQKoJ5UCOWeIAuPK0FCKn1spmwHV0Y2TIWTQyg83KIQEp6J0PhCBMQxkUSXkmGK&#10;yFZMJgRUID1UASWxojiUcyhXb//KRPUZVWT8yNhCXH1ijePXdXD6po7irS4/eYUrD7Rx5ZEenr23&#10;QKs2LdC53wCYuFKiOociLC6DnzMAR89eVQL9yPmLylG6c/ciRkzvgg1H5EKDm3H+1gM8ePacPmsG&#10;Vu/bjqdvnlOqncGRk8cwatJQLF47HKOndkPNxr9CrbEaarb6CW0HNcWQaT3QtWd3LPtzKQbNa4mJ&#10;y8ZiyNTB6DdyEAZMGoTe03qjdo9fMWT6OJw9+RIHt93G0f1XsXrrSoxfOBBTyWRmDgb0qAaIS0iA&#10;2vVbj6Ch+YbyJQVu3tHIys5DYaGqifSh5jMMXz4Fszcvxew182Bk/oEnP0957o3BA7Qd9jv2nd6O&#10;jftmocPgJth/fAPuPdqNF/pXcefjCey+vASW3prwjXBkdgcSKc+uv94DS88PSMqKo0TI5fuVMEgr&#10;/wWqz5+rUEEJV1qWQc8UziyXgeoKmUw1w/FHYzB+pxq2Xx2P0JgQxKbmwDs0AU5+wXCj7HIPqVYm&#10;Hb0iaJApSfzDGRTMthL0SiT+lzcBh6rFSLJpWXm1MtkrwfCF7CaBIYEs4Kqo/Ioygko6J/514+8K&#10;2GQFb0BYPnz5ObwpgX4UKn4MTw6vwFz48rnAENXmLyVlMrEsvy/fWyVT/5/YVHVTPS/HqjCfEjC2&#10;AOGKr8qGrx+lpncmXL0y4Eh/Ze+aRlCRrRRg8Z7DwjGR9wIq+ZmSkL7LyDoG+hYCrGgCKkYpv3sz&#10;QaXIRHZCvtJNL9MJadk8nhlk2rRiJmAmhxgCK5rAihIwlcCD3z00thRllN+kduWYi6SXYowcTx5W&#10;hPB3LF0SCSApr+vh1C0t+pfLOHLhCW4+M8LRKw8wdmo/jJg6Fnr2kbQPgUxGKQSVF05euo1eA/vh&#10;yOkzuEBgNWpaE7OXjcfFJzcxYeUkrNq3BjeeP8G4ZaNx4OJZXLl1B5dvXicZrMeyjXMxf3U/rNo6&#10;GrWaE1SNflZGLblS45hGmDx7DsbP7YN2E39G3wUdMGDGECzeuBITFk7C2GXj0GFMewydMwZz167D&#10;ms17sXL9ZrTq2wS1Oqvhlw6/Yu+Z/fR8N3H62lmoHTt+GKdPXybtO+CjmRszqap7NzohHCsPrccg&#10;gmrQ3IEYt3gUtIyfKe0+ItVuv7uKuj3kwsbXlMmw94YvCUpLZotVmLWhO14Z3sdqGsc3hg+UooFn&#10;qDsW7R6BJxqHkJOfgsKSfAap9OfJhKdsO1bNodqCrIhgS8t0RGySGU9mMnL5elvPh3hmuBnPjHfg&#10;sc4B2LlaIzAsHO7BUWQmBnBYBdxDS+ERWsa/RV1OKSLzRtIuVF3FQPwvg1VOurDTN5pqVUNsURE9&#10;XAUBRpknRQQlNjikKbOoSNZmSbuS6neV32f8ZFKThzCwpFDhS8BIyfy/BhVBF8RADJG1VrJNsepv&#10;CIilDeq/V6hQ3b5++6JIxiQyRpQsKwmWDgv+DZ8sBVjOHumU42mwcUulz0iBtQtZSxnJ/DmZ9yL/&#10;VJ5KQCW+ShnWlFoWsXClpxJQhcYUMOEWIj2zmKxfhLT0IiYqPkawhUQWwD+S34eACogqY1IrREhs&#10;iTId8a/j/R1YkpSkHSs6sQCSsy3JQufvmeLxBxe8NbTDgfOUUzc+4vStV5ixqD+m0O98NPOFnrUX&#10;dAyccefhc0yeNwGDxpI1GtVGzZpqaNi8BjbtW4drLygXZ3TDbz3VMHb1GDQb2RLt+3dAtx6dMOeP&#10;uZi3chGlXnes3D4Lm/ZPRe8x7VR7qJOtarevjSHz+mDAmPEYOLkLmvb5Db2mdcXABQPQcWx7Mtcw&#10;dJrQCUPmjMbUpX9g2Za/MGn1PHSd2QvNR7ZGo4GUhevnY/vxvRi3fCp2XzwNtbMnz+LqjSfYdPgk&#10;Zm7YgCdaH/FI/Q7efHqGjWcOYfSa6eg6sQVm/jlB6X+SWzkN/cUnl7F095/4aOmDl3oWuPnyCaWD&#10;Pp58uIj1+2ZSfgXj+ttL2H95Cwoqi/DHvlHoOEWNks8X+bmZSplc8VEE0tcvBBaHbIQoy9LLyyuQ&#10;lOaFyDgHpfu3tLSAAR/OrOnCE2kJLbMLMLG8jcBgb3iGpMEzvJyg4kkliDwJrBBKEikIBEWWMnhl&#10;fZaIt3/c+INIzJLyz8iioU4hmKQiF0ODnZ33BYVFX1FEuSLMxVgn2P9GQWEl0tMqkJcnjbQSKPQ1&#10;ZJcsyr4IeqPgyDIyY7HSMeEdnK9M8npS+gmYlA7170OYTLrU4wkqAUVF5WeyoxRjZAXpf6dQIc+r&#10;/n4ZgzSJwR0TmYew0FwEBpEJyVZevllkq0yyVTrsCSw7BVj/HrbfgaaAyj4ORspcVgz9TCz/TY9l&#10;lUD5mIak9EqyUR6Bk02PVYjktDL6VFmqQiAn0E9F5cOffkrK5v78/h6Ufz7hhYqnkmkJ6Vr5Shb/&#10;RmYvpbeN4ntEJ5agoAhUGdUETSg+mgfD2iMGB85dwsO3xnilbYfRU7qh7/A2eKfvgLefKPm1jNCl&#10;d1u06PYLx29o1qEO6jepiaYda2HbkXU4cfsMBs7vj0b96qLHnA6oP6g+6rWtizat2qBxqwZo0aUR&#10;ugxphX1XVmPD0fGYvKS3cg3fnxqqod3gNhi1fAT6TBqF/iOGoGHTxug8pB36zemMDuNbocXwZqjR&#10;4WdMXvkHNu0+irfPbTF+1nTUHdgQTSe2R7NxXdF+Um/82rMx1FqpEYhDofb24QPcvXsXa3f/hW6T&#10;BqDV2Nao1bcmJv85DmNXjkW7UR1Rs60a7r+8yAANRm5uOg9KCc3lJ9x68xaO/ql4Z+qGp58MYepo&#10;zRPyDhqfHvK10TSxPtC1eY303BTc17gAV3oiuaWmRxMo+UoQSXXv61cJKJVRl+2nxctk5qQqXRDV&#10;wmQCus9lqChNQ0IijavXRzi7aFBGBcEvih4mnOxEUHkzqEPpBXILZVL2MxLTypFbIO8rskrohQHJ&#10;/0sjel5+NWJTShCVVIqIeA7+XjgzcjRBmJpZyb9N1iquhCwYFEZJo6+IjCmhJ2BQpVcgM7sSian0&#10;btEFCI0soZ8iqAhqAY10THjTVynjH4CSOSp5PoiBl5lTzQQiy0ZUoCopqVQk4H8PVMJoqrVAGWlF&#10;iIvOQ0Q4mUP6CikxvaUlStjKk8AiqOwJIls3sr0yVIBSgSpemccyJqiErYysBFQJMLGjPHRJUZKM&#10;JJsAvndgpGqBZRJ9VlpGKRVAIX0UPSJBJXNUfkxgnqFF8Azmv3ke5HjGJZQjIbkcyTxe4tE8CToF&#10;eLIshsfAKUDamJKoQuLwVodKydSJSdkWM/6Yg1pkktlLlmHMhHGYO3MK+gxsiZbdfiJA6qB9t1Zo&#10;1KIxmnapi5V/Tcak5eMwYulIdBvdFuOWkFlGEoA9m6Npm2Zo0rIJWndoijYdWmMg2WrYvI5Yc3gU&#10;6neth2a9WqP/9L4Yu2IcBk0bjf6Dx6JOnWboLJcwJahajGyDVkPbo0GPJpi7cS2OnLqE48fuYsGC&#10;lcry/frDmqHe0Jao078Jfu75OxoMaIFD145CTevJJVw6dQB/rFmCbhN7oPWEdugwozfajm+Kln1r&#10;KZNakxZNYUCFory0FJmZ6TSdxbBwsoa6rjbsPCKgax2MD0ZuiEvLREFxBhKTwnjiqflLspCZG8+g&#10;LEFFtcqn/U2KyM1PZdDnMmArCSqp+hFU0glexcAiyCR7Z+fmoph/TxYYVldRclaW4HNFPrJSA+ET&#10;YM2M7Iqw2DT4xxBMBJQfgzqKJzErr5pZ8quK8SpkrYsKUDIRrJJ6BGx2lcJk4Yk82fEyuVvKky6L&#10;IekJogv5cxEBU0JglZOhqugzK5WqXTADR9gvMKKEjFmK4AgGj0wMJ1Xw/cqVroogPuYXTGBR5vmQ&#10;sX6A61+goqeSVcFZufyeBJRIvwqCq7JSSuoqsPx3bgI+YeDcnDKyFZMBpVgoZbDCVmRHD6VokQUn&#10;jwyyTjrsyDwyBFQyRAaaOxBUtjEwEZYisGTuysSOPstBBcCYpGKyE6Utj0lAhEzo8tgQWIlppcrK&#10;5fA4ARVlL5OKL4+JVyiVAkHjyXsBj2dIKbw43IOL4MqfXfhvh4Bi2PsVwM4nF9ZeHGRTV+8wFFCN&#10;2Lj6QV3fDeOmL/jXJpXCKN16t8GQoV3QtntdtOvbEE06NYBaHTX0GNMcw2e1RisCbujCUWjQvh46&#10;92+LBs3r83VtMHHJeExfNRVdhndCv4ldMWrOIHQc1ArL/hqO0asHosW4zug8oSNmyJZpMydg1Njp&#10;aNm8K7oO64p+C/qhy/RB6DFtCNqO6IJpq5bi+i11rNu0F8uXbFU2zazZpwHqDG6Amj3r4ufu9fBb&#10;rwaYsnIm1LRp8q4SVItXLcDwhRMwcdMqjNowC23GNkKn0R1Ru4satp3aDXvvCJrraBQW5NFHfENJ&#10;RRmCw/1w694deipTaJnYIyU1Qznh1dWlBApZIidF2Z+9pKwAFeVSkChHFR8vKs5iwJcwO4vfIbDo&#10;qb5UCxNlo7gkj0xYiHxqhJKyMkow2V+dr+eo5CjIikNolA+8/NxpmsvgSy3vEyYsowJUUTF9D6WU&#10;yg9R4zH4lI4FyewMwowcgiiBjJZQgTD+TlicLNUv5SimiSZwaLxDaaaj4ouVIkdCSillKMFEsAQw&#10;Awfy3j+CwGIgRfB3Mgi4ArJiEb2WzMmkZtGHMNAUYAlj/QNYSjcFHw+m90pIIqMWVNDUC7AE/LLk&#10;RFXZ++/c5LWy9bUUK1KSixBD1ggLz0VQsApUnn45CqiErQRY/wSVsJSVs1QDVV0XpgSV0nEhc1j2&#10;iTB3SoOzTyYSUsuoKkrIVgIc8U9FlHwEFhk9iWwle25IkcKf8s+Px0NA5UbwuAuoyNoixz3ob12D&#10;i5UGWzcOp8AiAqtQAZaVVx6MXNJ5XGJRVlJGHxiAiw/fY+6SjQqgWg1og5ZjuqAP2aRT9xZo24NS&#10;blAD+pjaqNfnF/Sd0RKDprRB++HtMGrZGKXJu+foTqjXoq7CJNNWTcJri9tYemgsDjxfgJ0PZyqN&#10;28PJQuMWdiMjtUHrgU0weslIzFs1BxtXrsfgXoPRoT9B9cdoDFgxEb0I1o5T+2LMihm4dOM9tu84&#10;iRkzF+CXZrVQZ0AT1O5XDx35GX/v2xRq7X9WJKCa1uNbuHb2EA4d34+/CK7Ve5Zj2Pw2GDarC9bs&#10;3o5ZG+Zh1d5lePLeBN4BrgxU1SK+4jIGVngU3umaQUPrMnQ1duLB/TOwt9VGRVkmigszUVlRwAxc&#10;xKDLJDNlEkhFZIoSGv5MSjqCiawlVT+ReJUVxQREKjKz4slSaWSzLKRnJ5ExQmmSowgs+rCiDORk&#10;JsEn0B2BYQHIyv+CMLKTH7OkdD/IRG1+kaxLEn8m0amqpikBSKlZRhmXwqAPSyCICKhwso+AKTRW&#10;gFTMTCxMRCnHQAklwMLJYNJuI17JjwGiAhWDi8CSaldKeim/n5hw6dr4m4nkbyaCL8q+FAF8vc93&#10;KSgTol6yOJFDltoH0XdFUE5lZJbRM/K7k1WVBPA/uMl3kuNXQomallKE2GjZ544+J5TAJSt6Sr+h&#10;TzalciYcPDNgL/6K4weopPInTGUqK4VF+gmobAkqx2RYuqbBiYBUuklSi5U9NULjCSClKMGkEJOv&#10;PBZPNg+NJVsRbCL/pDjkHlJCUEnRQu4JLN67BpGpONw4nAkop8BCOPiTmbxzYeqZAxNH2b8/FYY2&#10;Pnj40RSzl29Ey8HNMHzjCHRc0Bvtp/dAs84N0LpnfTQZ3hC1B9dGjd4/o9fUNug1tjl9TDuMIDB+&#10;rv8T6ratg8EzuqLziDboOLIZ2lGa/da6JrZcn40rehtw9P5irNo5FZ2HNUeHPm3RfURHdBnTEYPm&#10;DMCUuePQo09HtB3WDaPWz8fQtbMxZO0s9F1GcM0bib9OXMXpE08wceoU/N6mCer0qI/fu9XH9n1b&#10;cPHmRTTp3VK5eqia0Ztn0Hj+CHfu3MeV23fwx8bJ6DryN1y/fxbqn/Tw8L0FTJ1ceQLsmZlj6FcK&#10;kZqdg4yMHB74KFh6UErY3MXHp5MxelwzLF4yHMmJQQySL2S0r5RyZQRRDg1+igKMivJ85SJcnz9X&#10;cIiX+kK2qqbHKkRWThKSUkKQlh6BtMxIJKSFIjkzgv4jmcCrVlitsCgfoRHBSMsmcMv/5mf5olT5&#10;ElPKKDOrCXZZLfyFga6EnvI/WQIv3qW45CsSRd8TTJGUf+KnwihnQhRAEUwElDBRgICGQBUQ+dAn&#10;SJeE/I2AcD7PxwLC6aVipGuAYPiXvJRWIzJHYTWZTQVAH3qcH9VABVRkqwC+VwiDL4KZP5UsWEh5&#10;KXJXgPk/vQkQywjKjDQGONk1IjJPmQOTZl2vH6AiOBy/A0uYSgAl0s/SKQFm9nEwsY2mn4qCkS3/&#10;TS9l6UzQUS7auKRS8pZS/gmzS+uReKgigoogEh8ZU0BPWszjKGArYGIr/g4qAimUkk9A9X38AJUM&#10;YSqFrfwLYeudR7bKhYlLDsw98rDv/Cv0nDgB7Ud2w4iNA9FvXW+0nNYZ7ab2QJNu9dBpbCs0m9ga&#10;NQfVp4f5Bf1ntkGnoY3ReWInjFg8ErVbMKApy3qMa40xy3qgVrtfoNZIjY//jj5ju2Dr2YW4rb4L&#10;B64uRt/pHdB9VHv+flv0GNEVPSf1xqDZY+jFWlKldcfIDXMwYt1cqrZ5CrCGrJlBgtmKsydfY9Hi&#10;5WjYoj5+afQr6rb4DauWLEZMWCweqatj6srFUDPT1oKZnh7eqevgjYYeFv45DS2ZBe48vYr1B7fj&#10;2htNmDgEQ8PYFHpmdpQFIVDXs0VUdAblQDwevtOFvrUNTa411m1fBgtzHQUocpOtm8rLClFC/1RI&#10;5iok0xQTWLm5iXxNhcJSsny9imCRBtm0jETExQUgNs4HcYl+9Cp+ZKsY5OSmK68Vjy7zHYXFUral&#10;J1HkXLXCHnkFwk6ySlfVGSEySgl26cwgwoopz5IzVICKSBBAlTMghLEIphhKGPocv3Apw6tK8TJ+&#10;AOrH8OPP/pSaAjjZY6K0XLUaWNVtwb9B1pCqXhR9VjhHYDiD7TuwhKX8FFCRBQVUsoUZPVx2VjmT&#10;gRyHf5Sh/5s3YSuZiJbdlmS+SkAVFEY2FFBRArr75sDFJ0cBlbCUClTip6RIoZqjUhUpCCzem5Ol&#10;bNwIKI80Pk9FEJClLLqMTCAL8vuG8DgJoEQKBkblI5xgi0mWhMTvJkmEx8zj/wCVG6XfD0C5kKF+&#10;gMrRv4i+Kh/W3jkwc8uGhVchDFwyMGHtWtToUhPtZrRG+3kd0Gpad3SY1AktCaSBy3qi18qeaE0w&#10;1exSC93GtEbr3o3Qf24fDJw3HDUb/YyaLX/BL81rYPTibmjQsQ4lYQ3UaPAz6jX4HQNH98TV53ux&#10;/fR8dJvcHLU710T7Ya0wZvZQ9BnXG6v2bEdbSr86vRuiA//uEDLUxM2LMHDFZAyiFJy1YT2OHnyK&#10;TRv2o3mbuqjTpDZatm2IUUMHwcrUFq+IoVNXbkPN+N1raL16Bq2P2nj0/Cm15XgivT72nN+Ku2/v&#10;wcTdGx/MfHD+iTruq+vjnbYVHqhbwcA+ANaunrjzTgMGDoEEVQDem1jTY2Qqck6KGuUllHT5Itty&#10;eJ+LosIcGv80ZOfEMdBlwpcsVV2BCvqzIvqorOx0Zt04ZKTHUMtHka1iUUSPVUH/JeugBCSyYLC4&#10;hF5EmeP5poApObMC1QxKKUQIoFTzPYw6MVLyO5+/KdW7ELJScEwZDXYZASXgooeSnjVKGj+C6l9g&#10;YtDL8JW2I95L57k3gaECFQHBDJ6VJ7s0ycTmN6UwkkPWiiJDxTD4pJk0PVOKISKRGYA0+Uo3Bd8n&#10;UEDFJBDFTB8fV8jvS49JTyafUb6fkjn+mzdhYakY5uaUElT5iKSkDKFfE1BJ1dHDL5dJMPv/YKo0&#10;pZtCQCMtS+KlpPJnbBcHS4LNzj1DKVLI87L3hRQkopKEqYrI6vz80Xx/8YyUgoEyh5VIL0dAi0SW&#10;YydzhG7/YKl/MtX/CSoH30ICKw82ZCvxV9Y+BXik7YFBM6egyaimaDKhNVqNb4PmQ5vg9z6/odGA&#10;Oug+rwVlWU/81rQW2vVugSbt6mPcyqEYtGgEfmlcA3W7/gq1pmpo0b8Bhs3sproKR3011G1WD63a&#10;N8SQyV2xdt90DJ7bGb+2rYGGHetj6OQB6DW+OwaMH44WPdqi5fCmaDSoDiasnoyF+1Zh9Nop6Dih&#10;BxZvoHzc9wCb1p1Ez/5dlAtxt+7UFF16tcPuw3vwTOMN9p04ATXTN0+gfu8B3Cnv9HTUcfTcJnQb&#10;2wDr9//BjBuL9/qWuPLyI47cuofn2tZ4r2eHJx/NcVfdFG/0HeDkn8ZsmAgT+0DYeYQQTLKXAgMr&#10;NR7pCSHISY1CfmYKvVAiQZXN59JRkJ9C2URQUf5VVVUwUxcTKIVkq3yUFuehtIQglO2YCTaRbtJC&#10;pHgjgqWkXJag8/XFXxhQUCZqy8q/9wzy+SoGp3RCKCHH+BQJWkImiEmUTEuPJH2BIvcIpmDeS0nY&#10;VwDFIYCRTusgSkFfyhnfcMo+ha1UQ8rh4fw9WbAopXapvsl7p2fTn5F1Avn6hJQK/lyFFLJipPwN&#10;MfciKfk+ATTqIXyNLLdPSSujhK6gHypDXm4lPpNh5Tv+T2/CcAX59D4yCSxekN8h4AdT/QNU/2aq&#10;f4NKJn6VAgWH9AfKRLGdSD9XykMHei6yl0z8JqYxAcWL9xQ/JRU/Aoug8uN3k8cipJmYiUKYSip/&#10;Uu3z+A6oH0z14945SAUsR3orkYD2vgWwJ2MpwPLIgQVZa82+k2g9pg3qDmiA2l1qo04XyqxetVGv&#10;269oOaI2mo+ug9qNaqHn8I7oNJK+amZXDFk8lN6oOVqLNGxK2fe7GobPlit4NFSW6svPDSjVGrb8&#10;DX1Gt8Tg6Z3xC1mtToffFGnZvGtT5WLaNZrVQJsxDdBmWH1MWTUdxx8dxtZL+9B5dD+MmDIZa1Yd&#10;xMqlBzFs5DA0bFMTDZuS1bq3RNOuLdCQ0nHi8kUE1Yd3MNc2gJeLHeytDUj5FphM6tQyekWZVQwt&#10;YwNsPrYfe04fwq0Hz7B51148fauLZx+18EbPGfdef2Jm9IO9WyjsXf0pZ3IQExPC99KCh80bxPib&#10;IznCH+mJESjMz0BudjJKCjLx91fKNbJUVWU5WadUkYDCXNJdUV0lrUWVCuNIm5ACLAENAZKTXwjZ&#10;l7yUfkoekx49ma+RRbwSYNK3J53pIvsk84tfScsqU8rlim+KZoAr2ZYMxaAQNvKWTggGhQAjicwR&#10;m1yuyEF5TlkjJaAiy/iF8vlUsmS5tDR9VvxQAg27lMgDKAvFR0USqOJFpALoz98RoMoegLLS15/v&#10;E0LQxifJJGolj1U10lLLlC3KqhVQfUfKf/umOgbS5Z7CpBEpQf4dVLI/hnTHO1MCOnr/G1S2lHfS&#10;WSGgkj5AAZYMKVzYuQuo+BppYaI0NLWIQnB4rtJVH0NWV/nPAh5DOX5kK/GeBFhYnMjBPHjzeAmo&#10;pKwu3kqA9J9AJWzFe8cA8VUcfkUKsFSgyuZ9AS4+M0Wn0QPxa5OfUadtHbLPb6jXqx5+710HzRns&#10;Paa3QLu+TdB9fGcMXzcIdQfWRofxzbFgxyC069NIKcOr1f4JDTvXwcx1/VGreR383qE2ajb+CZ26&#10;tEDPYW0waFpPZVPMNkPao93g1kqR4+e6avi9V110HtsE3Ua1QP8Zw3HuzWH8dWEPukwYgj7jR2HU&#10;xKkYOnwq+vUfiHbdWigXJ2/VsgVGTZ6MOetWYf2x41Cz1PqESF9fONsaoSg3ltnOGccurEReXjaD&#10;lXo6Pg33377H5XsXsX3nWnTr0Riunpb4ZGqDFzp2WLhqCY4c2wdH12AkJCcjJycd0bHhsLM1gKv1&#10;O4R56CLO3w4ZMaEozqdGT4lEMdnqG0EllUGZBC4rK/suf4RZxBOpqoJS3ZLHFJYSacR7KYknZVSh&#10;mIH9+esXpYReUqryJLLUoLi4iu8pTKJqgJXJ33DKk0Ax2MrsP4OdwScBoZhr6YAI43P0OMmZpSgs&#10;+YzUrCqlovVDAnoLWykAKUQ8QZVfIJt9fKZcreB3VslJAaxMcEoZPp6PSdvSj4lgGbIHoLBVEN8v&#10;kt4kMamUx0LK4SU8Zqr+xP8NU0niEXWQxvcRppIiiAIqyj9ZdezsR1D5ZMHOMx22CqhUxQrp/fvR&#10;pqQCVZICKAf6KVvnJGVJvqlFBHwDMinFZbFmMSLoF6XaJ5O+/jyechzFXwVH5xNo+QRVoVJWlzmq&#10;H4D6AaYfw43HwI0JyIWPSxXQMYBMJSuEvVUy0NqVHsszF4t2ncBvbZrjlyY1Ua99bQUUzXr+jsbd&#10;66L3hFboPrwZuk/oiHn7J2PGX/Q88/srAGrUrhZl2U8KqKTEPmppV/Sf2QFtejRBb8rF4UO6Y9zc&#10;Ieg7vTvqda6NobOGYMDEfvil/i/4ud5PqEXmqt+hJgZP6YJGvdqg+/SBZLuuqEUm6zi6B5p1pRdr&#10;2gCNmjdEq6718FvdupizaDU27T6Oey808fajMdT8rY3hY22CUG9HoDoVr14fo5Y2wJfqSkqwIhrR&#10;AnolZ9x68Rrnr9/Aa+pGX78QaHy8D/W3t7B06TTMXjQb3v7hkGbb2NgYWNh74L0ufRc9lq+rPWL9&#10;rZAS4Yl82TE03BvFhelkKTHoOQyoZPqsfAKIEULgfJGeNoKsqkq1ZF3ZS4IZWRVAUJa3RyVVISNX&#10;9sljhk4rRn6hTBp/U8AkPXxZObIeSi4KQO+kVOIEUDLrL8EggFKBSlqKPEPyOARUBcjKJSAp59II&#10;KmEYH2EwgkDxWNIFQPBJgULmpvILvyA3Xy6RU6Hs4SfzWhnZ1cp+Fuk51UrntlcIA40BJsshxI8J&#10;kwVHEHwMxigGZjxBmMzflfVYsqzkf+qp5Cagqij/QrldikgGejADWyqM0invSrb6p/xTDdV8lVQA&#10;BVQi+8zsE5WfxXc5eKTC1ikB1naUhASVi3sSUilTY5NVoBJWErZSChbiRZUyey5lcx6PFWXnv5hK&#10;Jf3+CSp5zD+6jF6snMqgFB4Ev2NAPuwIKilaqNgqEyau6biv7Ydtl16hfsdOinz7jUzSpks91Gr2&#10;Mxp0q4+OYztg6MzeWLBtDKauH4chcwZj5tqBSjXwZ1mFS7/zS6MaBGMtzNowAG36NVJ2YGo/uCn6&#10;T+uBTsPa47cWNVGn3W+8p1yU1/9eA3Wa8+fmv2LCimFo278D2o4ZhDHLl2DyH1PRpH8TtB7cA53J&#10;Uo2atEHD1vR1Pbri3J3XuPNaB09efoKRvh3U0oMd4ayviWBXF8RGuuDA4bkICfZEVUUJKT8LPuHp&#10;eKprinvvjfDBwAUmdu7wC4qGt8db3DrVDVevnISprS11fQ4+V8nlPtPg7RcMHTM3vNSywnttY9iY&#10;ChuaIyHKD34+tqgqz1deW1mRjbz8eIXdZCchpfev+gtSpKSe4cHPoNqtRkngXz8jv5gnJbJcKXmn&#10;UjKVVnxVNk6RpQUig8RfyUXU5GIAUuaVbZdlQ0sBhEruMQhE1hEssp+EbGzpycCXlbr+4apu7DxK&#10;utjEEmWOSaSf+CrJwOIXQqLJROllCpikDUqWe8iFBuT1MtIJqkyCWoDvy/f34nt4Uwb5MtCkhUlK&#10;8iL/wvhZoikT4+NL6Kkof0tV81z/U0ARhpS9AqqviowUUMk6Mj8G9T9B9c+yuqpgIb5J5qr+vRTE&#10;lj87COjcU2DjHK/aPMYqElY2kcpeGvGpqj3gpbQubBWodKirQOVHlg/g8ZZj5SXHld9bqoD/ZCsZ&#10;AqrA2HIEk9llzVuUbFWQVKGcF1kZbOMpl2DKgalLOoydsmHhU4mjdz6hLhmrRt2f0Lj1r2jYqRY6&#10;T+mN6XsWY/SiIRi3tC/68Oc+UwejIyVhZ466beidmtdHy/b1UYNeqt/4jgRJD7Qd3gZqvVUTtLLb&#10;beuu7fFT859Rtz3ZjSxVp2Vt/p2f8Xu7uhi9fCBa9m6OHtOGodOsUegxpR9aD22DFn07oXUPerkR&#10;fVG7Yx2MnDMF156+x6krD3DyzC28eKsPtTSCysfKHJZ6VjA0ssFfB3bC1d2Z3iIGTl7+lAn+uPXy&#10;FZ580KfE82cQFzIb58PRyQtaWo/wVscSgSExTJlSwWLGpRdKSkxEWFgUwsIjoa2jgY071mAsafSD&#10;+i0kx3nhc2UuvlRlE1jJDKhEjgJ6nyrklwgLpcHY9g2uPViOlNRAho5k72rk5UYhMDoKnuFVynxS&#10;cakKSNLcKp0FkuXl6vWxlCki5YSBfAgq2cDSM1iyqJx8YR4BVAGzZL4yBFTKBpehqglNYR0pOEg5&#10;XQEW30MYy4dBEkkQZOZW09d9VppLlYsNSHle5r3IiPJvaRiVap+sq1JK8XwfVdWwmNKvROkTjIwp&#10;RWxcKRL52lyyntLwq7DU/+ymyEWaSdkrIzmlFBFk4SCyqvw9AZUbJaCrv2qLtH9XAVWsJZPAquUf&#10;sgyE0o8/OykslgTr76CytImGiWkoQiPyFGkck1SIyARVFVC17IPJSpHSquOq8qfC/gSV0kHxb6b6&#10;cS+ey5e/ExpbpjQvlzIRFpR8QUJaJT9rPqzcs2HmlgF9h2QYOOXA0D0f87fsxy9klRa9G6Fhz7qo&#10;0akmOk3qheFz+mPyyn4YvqgXBs7rjZZyVZCGamjcrja9UxO0a9sIHbo3xTAy1Op9w9Gf4GrbvzHq&#10;ta2NJh1+R5e+lHjd6qFhr9/xU9NfUL/t76hZvxaa92mGceuGYsCMXug3fQD6zZuADlOHo8Wwdmg7&#10;qCvqNGqKdiM6oe/CYWg+sjsmrV6KhX9uxvW7H3Dp6guoZQS4INjRGlbGFtDUscBjUpi7pz+lTBRC&#10;KdXe62nh/P0H0DK2RnZOPirIMHYuIXD1DoatZzRefXKEp0+gUlCQPjtZD1VdVUH5xRPk6snfs8C+&#10;U0fxcyM17D+ylvo/AeXF0co2VF/LU/G5IpPeTeadqpBdwCwWk413BprYeXQFM3ok3w+oJLNFxHgz&#10;C6bxhFQwcMuVlaUSUAIsGdLbV1r+GRGx9ErikwgkAYxrQA7cZBNLPiYgk3sBmYcyCKp//Fv2OZeA&#10;9GPw+ygyhq+XwewrAJMm0eT0SkohZlcBG18TyowbTOaRSeOgSEqb8FJ6KfFg4sWE4fh+HDK3Jb2D&#10;4WS76NgSJFBG5uaoGnZV3RT/c1ApXCXfu6Qa8Xy/cPkcBK8//658bk/KK3fFW+XCxVcYK5PAUrGV&#10;veKvVBPBUu0T2efsyXPmpgKVtX0crKTbwiyckjIPqfSPcSlMIuKtyFYhwlaKBPzhUYXVBVT/kalc&#10;eRykRUnuVUMeIxgphSU5faYCkfVWZfTA4lddA3NhQSY1dEiFvl0GLH0qcFPDFu3G9mNQd0DHcT3p&#10;dRpTzrWhDGuDZp1qo9fklugzowOGzeiDph1/R63GP6FD19/RpFFtdOveGkvn9ceCP/tj0cqhmDC4&#10;N7r3aIkOPRuhacv6aER5WL9XfdSmtKzTqg66DuyKtkPbYsy6wZi4ejDGzB+EUQTsgFm90X5cLzQf&#10;3BY9+w1F884E3trJGL5mOlqO642+s8bgj/UbMHH8VKjlBTshwdsZjiYW0HmngY8fjcg88QRUICLC&#10;/WFo+RGaxgZw9PClMc9AcnICTXg8JRfB5RGA5+/1ERIapWINSrXPsm3z12q+RySea1ngma4TbjxW&#10;x4ix7fHk+XlkZ0YiP9MX5bk++FwcjuqydKVZtrycWTu3kPo9jwEbDl1zuShXMKVcJiVSGgGWSNag&#10;tEuVK9T/mCxVVQfFa4m3EEkWTW8Tl1xO5ihhts6Bi182s3SmsnWYeBwBkTKEoYStyFJu/NlN+Zny&#10;RfwTT7iwjIBKFt55EIhe4gcYsMFSgGBmlrVDqvkr6czm81IcICCVoTwngFSBSryUNOKG0E9E8XMl&#10;Up7K3hTSpa4qxvxvWEomtb+o/BQlaAyBGiZtVgxuWdYvEtdTGJmMJeu5ZDNPF1kSIsM7A87f97MQ&#10;xrLlvYMnmYpDQGXrkgAbB7KVgMo8nB4tW1keI59brq8V9S+2Eq/6/wwqAZTzd2Ap4OLxkiKFWyDt&#10;BaVviez/8Vm2PGByoPpITC/nccuDmVMadKxTYOyYCsfgElx6bo4GPTuj1bCO9Dw10aR1ffQc1A01&#10;m9RAlykt0Wt6Zwyd0xddRrek7/oFzbrVRetO9VG/wa/o1ashOvX4HZs2T8aYXp3Rsk0ddB7SHHUb&#10;0FM1+xW1O9QnAzbGr3zfboM6oPPwdpi9fTQmLO2Ieh3V0LqXGnoMr43ek/th7rbZmLJgGmrVrYsm&#10;XWtj3KohWHJsNRYdWY7Vh1dgw64tUMsPJag8XOCs8xwat//E09vHYWLlioDgUMTEh8DZzYiZNRQ+&#10;vt6Ii49EemIUUhPDkZqaBiMbd7z7ZEypF0M5Jxvtl6GsvJzBUgFf/0AYmDnC0NYZr7VNcPfpQ/h5&#10;2yA+2gdJce5IjrVARrI5crICUVKUjfKyAsjus3KtqPDYVGbXSGbceERERiApSTYXkXmSCuQTONIe&#10;pICKmfoHoKR6lp4l1bgS5OR95r8r+fsEC1nK0TudwZX7fajkoGp/PgYcQeVOcMlQQCZMJkMy/XdQ&#10;ycaQEiSeDAoBkAI0BUwicxhEHFL4kAV6EfHlirQJoHeSpltl0JQLqKQxVyqGMq/25YsKGPId/ic3&#10;kXwq2fuFiaiSsriMx0fYT1hQSvmyDIVspRRYVIylrO0iA3jwWLjLRjR+BJaPACuNyVK8VIrSe+fg&#10;rtqJSQGVI5nKLkapAFrZRTEZqObXlAuFE1gR8apWpaDvbCXfX5HW/wKVCkDCTjI39QNcKoCVwiWo&#10;FO5MQNEElpxTAZWyELTkK61HpcKoOhbx/Lz5BHwaotOAvWfuofVwgqJHE7Tt0gqdyFY1m/yEbpPb&#10;o8fMTug/ryu6jGym7M3+W/Ma6DiwGWo3/gUtO9ZDny4NsGDuEAzs3wH1Wv6GDoNb/Kv0LpPDv3f8&#10;DfPWTsCBs+swdnE/bDg2A/PXDMCYuR2wdd909B3WFvX4Hnsu7caaHcsI0sFYuvoPjJreCn+eXYld&#10;d/fgwL0DOHjjGtSyA+0Q42wDpw9X8PHaQpzbNQd6+trIyUhGalKksjdEQlI4AoO8ERLmD18vWzja&#10;68HeyQW6xs54r2sNL79gZKanIDkxAVlZWSgpLUReXh7Kqz4jNj0bWqb20DYwR0SYF9KT/JEQ5YGw&#10;ICv4+RnBL9BKef/8gizk5mUhnqzkFRRJRkhEekYOCnIyeC8Fk0JmtiplOzBpRP1CEP0AlbQhyVUM&#10;45JVPYBSSMii9wmkt3JlELn4ZSpD/JUML2ZC6cVT9ueT8R1QStHiO5j+PVTA+fco+te/f6wP8g0j&#10;S1AGJlC+yNqh+FQyBz+H7CokjwdHyeRwiXJt389VlGzy0f8XNxWgZC8N1fL7z9VfUUE/lZVdjljK&#10;P2mPCpNOewE0mUP2bJe5NT9+D9UyFFnXJdulZcPNl8eEyUaAJQwl4JIhnkquc6Xsye4QAwubSBiZ&#10;hsPWMZayl8AVMBFg4VQEUgkMksuxKpPBMkWhApVSrOCQLQ6kM92FoBJgOfOYOZN1XDncgorhHCjH&#10;r4Dqo4zSXUClApZUYaVv8r1BGD1cGZk1iX4viecyBQNnjEa3oa3of2qh65iWaNK9Idox4AfM741+&#10;c7qh0+hmqN+tljLv1LBDPTTrSg9FgHVoSZ/VtSlakZEm/zEZJ278he37NmPGHzPQuGczDJ3RHVEp&#10;FjzKSbjybAu2nZ+N+VvHYdH6GRg+ZgBq1vsVDQnmqctn4sLtk/jr8Fns2n8QC1fMoEyUq4SuweYT&#10;W3H+ET1Vtp8Vohz0Yfv2DF6eXoizu9dA+5MBSgqzefKl40EunZmD7OwsZsQERESEwNHRBurv3+Ld&#10;By180jeHvsEn6H16AisjdbKRHTJSE1BRVqhM6tq5++OThSuMLOyV/bErCuKQmxaEhBgvAsoBbt6m&#10;lBeOSEwNQ2Z2Er1cLtKzVUs/vlZX4O8vFTS00vWch0h6mTgGbgRNssxDiU9XyU5Vu1IYH5cdgGTf&#10;vuSMSmbpHDgTTG4BlIC+GQqwhLkEUAIsqf6Jn3LnUIFKlWX/DSh5nsz0L0D95yGvl8pgMBlJ1mjF&#10;JdNzJck1fVWL86S4ERFXhrTMSnrNbwqg/mfc9O+bAErkotzLd5chpfi8fAKZkiw6tgjhMUUIlY1Y&#10;pGhBWSbroPylBzFUehBl70FZ1p9DYGWRsXg8CK5/AktAJVdklLK6jUMsWSqSbBUJY9Novm8uEjJE&#10;MfC96d+ChKmU8vqPgoWwY9H3CmCRwkQ/ChQuHCrGKoEnk5AvfauyLITgkvVYmbkytyhJQrbXruS5&#10;LFYqlPFpUgTi+fJPQ3b+N2zcswvdBjdDi1410XBgTTQd0hqN+jZF1/GdMHhOb3QZ1wotB9RDw9a1&#10;FSZq27cZfVNNNGhCgHVoSQZaj7faZ2BgtBgO1gvhZHcDt55exohJfXH81ErK3RvYc2E+zr3cjAU7&#10;J5AVW/5rbVefSX0wYs5AXHpwFKcuXMHUWQsxaeFcjF84A5MWT8Mf61Zhy/7DUMvxNoK/8VsYPLiA&#10;6/v+wOEdG6Fj6ExQFTEbSl9eseKfSksryEI5ZJUkeHj74OqNs9gvW+BeOIPTpw/iyKH1OH18LR7d&#10;OwJPZzuyXDzCI6NhSEAZ23hBz8QWQYH++FZdjMrSbBTmJiAlKZSvceVwo2wLREZWIopKS1BVLQe4&#10;Cqotyz4ruw5JtpM1O6rlFHkEunTBS+XvGyorviE1jVqcwSITsPHMqEHCUgSQAioGkADKwStV8Ray&#10;U6xIQClaeIWJnMv9DqJiBoRUqH6A6t+Acg+i6ZcNXf4DoPha5XUSSPxs9E4i9+Lp6YpLpH1K9r6o&#10;hmwKk0fJ+vV7R/v/5vaDpf7jBLGKtfLlqviUgLH87tIaFc6gl8WWMgEdJJPekfkEVx78wnLhS0ns&#10;TRnsFcjj4E/2/ocUFGDZiwQkqORCB7aUgDZSWrcJh6FxBNy9k5GWXUY1If2PMulL0Mr4AawIHgMm&#10;GGW6gsdRQOVBULn/AFWgsFcp/KMrlK3N/KIq+LoS5biGJ4gM/IrC4mrkFFQSQNVIzalEGT1XQmox&#10;/6ZcYgl49OIt2vdugZ6Dm+O3rpRuXWqgDv1T2yGt0GFEGwyc2hMdhzZEm5618Fuzn9F6QBOMm98J&#10;tRrXwM+1fsXDDw/g43UDT9/VxZ0XavB0GQwbW3UMmzwJi9etx7jFAzHhzyFYe2oW2WcemnVvpALV&#10;zwTV5B6YsnIUNh5fiR0HttLXtSFoO2POsqUYPnsCZq+djxXbVkIt1VELTup38ezccZw/sB+H9x3E&#10;pWu34eXhh/ISYZtijiKUlBTx5OUhOSUV7l5eOH5yH+bNn4LlK/7Alm3rsXPXRmzYuBDr/pyJy5eO&#10;wtraBM4urjCzsIOHbwTMrF3IcuH4Jqt8q8pRUZKDvExKvOQIZKbFUC6moaAwj8FYTHaUDnbVXuVi&#10;xmWJhjNPiitPios/T1aA7Kleocgf2QNBSspJlBBuvtmKvAmgVHRjsDjSkEvVy/U7qGwZMM782U1A&#10;Ja+LoJSRaiFfrzCSgIgBoRQXGCDeocV8/N9yTzXkZ9UQEApTCRCVTgIpmzOD5xWSTQRAZFHZliuL&#10;Jr+45MfF3P53NwHTj/Hvm2oNV1FhFZNKKeIpN2MoyyLjhLEKme35/eh5gqV7PSIXclnUAALLjwzu&#10;E5QN74AsMgAZiyzuSinoKFubeSTDXnyVUzx9lVQBVWxlbB4Gc2v621RhYUrxpCKycJFSBQyK/rcE&#10;lBXAItWFrVRMxaGcOylOyM8l8KMkDiJ7y45XPmQs5wAmLB7/GCajFEr7ojK5CmY5ZW2xMqkfEZvL&#10;ka9848cv1NGgXR107N0ULXrWh1pzNdTq9CvaDGmORgRQz7E90XVYS7TvWxtt+tVBgx41Cbb6qN/5&#10;Z/zWsA4OXziOAL9HeKz5O7ZdVYOHWxv4+arjxksNrNyzG/1mdMPGy+sw7s8RWC/7X07rjwGjJxOg&#10;9GZDGmLqaoKHcm/Ztmmo3aY+Vu7aiqVrN6DtgC6YsGIU/jq1AWqhBq9hcPcszuzYip0b9mPn9qO4&#10;du06bG1skZIch+LCQsilQkqK8vnvPGRkZMDa1hoHDu3E9h3rcezEIZw+exx7D+zC0hULMHJCf/QZ&#10;0g7zF4/Htu3LcfTELtg7O/GEp6C0pADfPlfia1UZ2Ypsk51GYKWgMC8DpcUFilwsL5d9+qo45BKd&#10;ZCz6sqA4aWkpgBNNq6M/geWXqyxvl40tJXvLTkTplHxyVXhnH2Zeac2R0rFs0+WRRmCpPJWNK6WN&#10;Z7oyKerJbC1LFqLoRUQm/fBUUqgQYETGyQmX5tB/s9K/2Uk1BEjCUN6UM5Kh5fWyuDG/RFUml0uX&#10;ynWnCph1leUo/6uy+b9v/xlU4icB2eEpI7NUKdLEJZbw2DDgxfcw4MMJrDB+z5BIft+IHASFZyMw&#10;LBv+IVmU3/SqAZn0xBlw80mDszeHVwqcBVgu9FUOccpleaxso2FuFQk9g0CE8j3kivpKF0lCASIS&#10;JTFJeV06KygBeSylCigd6+I3pcijkoCUegSVyD1PSVoxpUpnhXd4KRwDimHnKz43l/K5TPFU8Yl5&#10;TLSlyC0oJegTERCaqXzfzdv+QrNODdC4Yx206dsIXSZ0Qu3Otel3GqP1qM6o36sxA7wJ2vauh24D&#10;m6NWq5/xc+uf0ZSPTVk+G28MHiMmxhZ2tqtg79gdcWF74R9sh3tvH2LcjHFo06sF5u8ej5XH5FrV&#10;czB/13boOPjTq3XHGEq8fZf2ovOwJhg2pwfa9euEE9ceYMq8eWjXvwMmLJqA5l0bQM3q2VU8YuBv&#10;XrYY82ctwc4dR3H5wiVYGGkiMS5aYahyYarifAZ/JmVGHPW1Ic6eP4wrV07hxatnePz0AU6cPowV&#10;fy7DwNF9UKuJGn5vpob2XWpizqLxsLC2RE52HqoqKpUOiS+UldUVRSijVysuyEYpwVpRVkLGqUAl&#10;QSXd6SUlJSgqLqYkkE3uKR388+Dom6P0iTnxXi5DIx0UIqfk4tZZeVVKCd3Ri+bbRyY4pTlUPAKB&#10;JZUtBos1A8WawHLxz1UKFhHSQEuGE6kkVT2Rcl6y0WUCMz6zpg+Dw10ApLDSDyCphrfIHAETgSWF&#10;Cr8IyprvVb4E+rpCAqug8DMys6QiSpApTkpA9f+drf55E08pzb3Z/DvSR6gCVvE/GOs7sKJ/ACtb&#10;AVZAKEEVnAmfwAx4+6fDw4fS2DtFGS5eyXByE1DFKKCyJKgsrKOgZxgEN88EpJJNpG1JtrqWBYxh&#10;8YWUczIZ/L11SaqPMi8XVcLnZKclHjseM1kJLOCSCxaIjwqWdiUmImEqpVPdI0tZexYUmq34qlT6&#10;N7/gbPrxSEQnVCE0NBlde3aCWk011G75C8b9MQjbry1H93Ed8VOTX9Ckf3M06NcYLfo2RNteddG+&#10;Wx00a1cLTTr/ig5DGmPz8WXIL/PGi/cHcfzcNmSlWOLdhzN4Y6qBx9ovMW7maHqxxhi3oj92X9uE&#10;baeP4sorDRg6BWH76XN4+FEHG0/sxwBKva2nz2LUvMk4fe0lVm3aBrX6P2Pu8j8wZOIwqN05uht/&#10;rV6KmZOnYNLEOWSfQ7h49gR01G8gKTZG6XSorCQIKhkchblIT0tRyusvX91RrkL3/OUTPHx4E0eO&#10;7MDytUvRqWdrdOnVBOu3LcH5qyfw6PkDODm5IYVMVVJUwPeR6zFJdzqZpiSf3i0HZQSsbJgpO9FK&#10;gaOwIAfpGamUeClIzZL2F7KEVI/88mBHlnLwkWxbgNKyH10VX5SN8D38CTrPNAVYMgRE0n5jR9ln&#10;5SIb9cfC1o0SkEwmxQsJPundE7ZSrc7lSQwrZBYup7yR5eGSbVW7ACmAotyT1a0ylLksDml/Copl&#10;1o0moKJlzVY5oijDBFhxfJ8EjpKyKoVRVXj634Pqv7rJ+1ZWVCMvpwzpqSVIpp+M5/eSzhJZ2yWM&#10;FUEmCYvJJ7DyKAVVbCWZXwFVUBplYColejLcvJhwvBLg5B4HO6doWNuFE1SRHHJ1+UgYmAQpl8yR&#10;1ixZSi99kDIRrMxZUZ4F8G8IqEQGyoLGVHphSS6yODSYx8c7rFRZU+XKYy3bEUTElxGUkoyYNH1z&#10;YeWeAROHJLh5Z6Go/CvZMh4G5jHQN4+lX86kElqHLn3aonOf7vi9bV30ndwJs9aPQJ9RXZSFiD81&#10;/wm1CaT6HX9Hp6HSjd4L3SnLug6phw6Da6L/tJbYcHAU/U9bZevn9Rt7Y+2WITh2bw/2XV2HPad2&#10;Y+3ODTj3+Cp0bR1w/602tM3soaOni0/GJrj5Ugs7Lt6BqWcyTt15jKELpuDIpee4dO89Fq3fomwe&#10;s33XOqgtnDoVU0aPx8jhE/DHvKW4fuE8Xj2+CCvjB4iPiiRrVDFoP9O/VCoeKzsrGxGRIdDSfoLr&#10;1w/h8pUjOHJ4KzasX4wFS+dhwbK5CtDc3N3h7++NAH83RISFIDU5mXSexaxaTDYioMry+X6UfKWF&#10;qCgv4vuXKV6rsiwPudmJCAlz4Um8D//QCPob1dyPTN7ae+fAgUNW0spVJaoqv6C49DOkZciFYFO6&#10;BSj5pHtA5J4sG7elR7Bylk0jI5THnMhk4rkSU0qQk1uhzL9IN4UCKmp86TKXIRUqd8o7D2ZZTwLM&#10;S5hJui1kToaZWIAkXQCpWbJJZKmym1Msf5beP1neEZ9UQVBJg2+FwiZfpZ3qPxUb/r/dhKlFJhfm&#10;l9ObSud7GRLJVgqwpCIYX4CoOMo0Bnw4QRVGUIUQVEFkqgCCyk+uH+yfCk+fZOViAy4ElKNrNOwc&#10;IyjzQ2BpFQQr62BKwFCYWQaRvSKQwOOWkFrE76sClMi/EL5/kAwyomwGE87zkVekusp+Ef1kJAEk&#10;ScmNgJIrLMqeH4nKRH61siVccCSZyi0NOlaxkAuNhxCccoVHfetYRXpu3LwT7bq3IQO1wtwlc9Ci&#10;czP81FJN6eNrO7AVmnZohJpt66DduM5o3q8dhs8dghP3H2HFX3vRuPvPaNi9Bn7poIY2QxtiyY65&#10;6DO9HWZvHI7Bk5ph6oK6WLZ1BM7cuIDVW9dg+8mduPZUE8YWdtD8eBUfXy/Auxdz8FLzISw8EqBr&#10;E4LZVGXzdmzEmTvquHhHC9cevaK3moxpk+tBbeSwQRg9bChGDB+NVYvm4fHVY3j39BSszZ8iPDiY&#10;PqicnkW15L24qBDpZI/Q8ABo6rzGmYt7sOOvZdiwcQUOHDyES1euQVffEKFhUUiKT0R2ehKyM+KQ&#10;Q9+Un0f5WFiA4uJCSj76qbxUFBRkUVYWMtOWKKCVUVVWgLysBHh4GuP528MIjIhmlq1AUmY1M1oe&#10;bD0zYeclV9LIVWb3sxmwcWQVL9lHXboGCBhhI5F/Mmko7GThSG9A1tK3CIWpXawKVL5Z1O8lyP4O&#10;KmUDTMoSadZNYYaVZeSyoYyH4pu+Sz1pQRKpJ/NA0m7E38svrIbsfSHNtXkFlHxF3wiiSmURoqzN&#10;SiTIZA2W7EokG9PIXhlSFv//102YStnUprSKyagCGQRWsgR9UhHiZLk7QRUdR+8oK4MFWFG59EXZ&#10;CJarMAZnwF+52n0qvARUnklwdYuDk3MU7BzCYWMXCkvLQJiZ+cHExBvGJl4EXAwZqojyTzbUVPkp&#10;AZQs/5AlIcoykKgCgoiK4/s2ASVl1UqJXKp8rgH59Leq7dqkf1K6/QuKPiOB/3ag39W35rliUjR3&#10;SIWVQyJ0DVyx/9AWjCJYxk4egq7926Ntzxb4qeHP+LXNb8oixl/b1UC9NnXRemA7dJ7QBb+0+AXD&#10;pvXAvQ/PsXrfKfQZ3wM1W/6sWhE8sCnW71+F+ZumosvYjmS1Wljz50Bs2rMUF24+xrNPprj6Wh0X&#10;Hn2EruEbfHg+EtovGuP1o5/x/OECvNIywvEbT7DhxEHM37YRJ67ex40H73Hh2l2sXNYV4yYS6MMJ&#10;qJFDhmD4kBFYPHsmrhz/C49uH4H2h7vwcPUgGArIBrLtVzlycnKVZtmgkHDYOrvj+ce32LlvE/Yc&#10;2AUN6k0XRxfERMTy5OaitCgX1WSl6spSVaGDHkmGgEo25ExMDOZJD+J7ZtJrVdBnybbPVagoLSAY&#10;E+DjbQNLO216m3xFimUXfGUWLFQOuI1XFhx8s8kuuZCLp0mJWNpv5F72M3f3lY1LEhRgCTOZ2kWT&#10;seTqFnKl9iBKw0zl9bLFmMwfyWpemQgWUMlj+bLoj4/LvgteindSyT0Z4p2CYksQnlCiVKpkizGZ&#10;eJY9BqWr4yuDqKqK7MmAkkydmSNXWlStuxL/VlSk2kXqf1ta/z9vwnryfvI3iwrJipmlSEsrRlJy&#10;kTJ3FcfAj43PR3RMHiLJVOFR9KORBFVY5ndQpcHHLxme3kkEVQJc3GLh+B1UwlQWBJWpqQ+MjNyh&#10;q+MIR5coyjYyEd9TmCqUYA3m+wZFqXasVVYHRBC88XnIL6HU//wVeYUVlOvSLpVPGS+AovwLy1Ou&#10;lCIT9ZKMRBnY08fJJVQNbCjXKdvfqpth3erlGDiiJiZMbYPly7uhY7d6+Jn+qQYB9VuH2mgyoLmy&#10;gLHlgDboPWUAOgxriVptfkb7fvWx89ifOHXrLYZPG4XazWsQiDVQo1UNjF04BIt2zMboBWPxWkcT&#10;dx5ewoZdf+L8zUf4YOUHa6ocW894XL1xBPeu1MH5s2o4cU4Nrx8OwTuSxvD5S/BL56ZoOaw9lmzd&#10;glM3nuPm/ffYsLY/Ro8nqEYISw0ahOGDRmD5gj9w+tA+vH75EC9ePoCXpy9BlU25xuAplX61XKSk&#10;pNOLpCI0JpEZPxSP1T/i1XsNeLg4IzYyFNmZaWS3ImXnI9XGLqp97SoInLIyGdTZBTzRMcFkNF8y&#10;X4byuPgikZlySZKUBMo0K31Y2ZshPu0zNXk5D/5nGt9iSj9hqiyFrZy8ZVI3ix5JuiYoZ3jiwsQs&#10;0+g6eiQRUMkKawlTmdFwm9lH481HT7IWZQ59lXRcyIaR0lUunRVelICytKOi+m9lw0hZMiJVPalk&#10;CcBEGsoWx7LFWVRiGTKzZNkJAcWkI3NrKqCoACNeT+alpGFW1njJBQlkqb1cnkdsFZ9VAPHj9r+V&#10;hPJrKraStqUqnq9SZGQUIYVMkpD4A1R5CqiionMJqmwyVaYCqoDgNMq/FHj7JsLDKx5uHnFwdomB&#10;g1MkbO3DYGkdRMkXABMBlaEb9LTt+HyU0k0REE0bEJeHEL5nACVlQISMXPiH51G+UWJG5zBhlVGd&#10;VJOxS+AVoLqipF84PwNZS+bU4qkUZA4vmZI1KCQbZlbh0DUNUa6rdeHqPbTr3B49+3bCnIVdMWqU&#10;Gjau64huveork7o12v2KGj3qosUUAm1SZzToWB8tyVQt+jZGzwndMWL+SMxaNh7LtmxErWa18dPv&#10;aornkqsd1m79E4bO7Y39F/cyfp/i/K0LWLtjGcdfuPToLcbPnY+e4wdj+MzJePBoA25dbYAH1xvg&#10;/ft9MHIIwv1PNli05yiaD+yOcauW4OojHew/cgUbNizGvAVNKP+GDsCwAf0wdMBA/DFnPi6euwRt&#10;Ax2cPH0M9lZ2KC3MJagKlApgaakwjUgeZvjsbNJ+EoxsvWBq5Yio0CDkZ2cRfMVktgpq6S+o/voF&#10;VQSKcn2p8gplArm0pAIFeTTRMbEIDApnNk1DEd9T5GU1pVFZESVFkCO0tN7C3tUTSRlfkJ0nupvZ&#10;LlKCPxdOBJKdLGHwlOUMGQS3zENlKRO+cqkWWcru4i0L8WTxnWppg7lDHNkqEe91/KBnEa6U3T0C&#10;adjJdNJdIRcUkNaY7Fz6NDKOsKN4AKkASjVLqWhFynL8UmUNUDQ9UzrBXlhUzu9VhW+ygRQj/Aeg&#10;FODwZ/m3tN/IiuSyCtVVPr7+LXNWVcpaKNXvqF73v7n9+F0BlkjLosJyshWDlaBKSsxHPOWfgCom&#10;LkcBVQQBEBrOYxWagYCgdPgFiPQTloonS8XA3jnyHyxFQJn5wNjYE4b6LtDRsoGTSyRBVc7zIMc7&#10;VwGVL9/LNySTx4+DPs1LrpcVnMVzwSSVUooQAs7VKw1y0QSp5kUy8cnlXmP4vDBngH8a7KQQYhYM&#10;Q7NA7Nh5CA0a18FPddUwZd5w7Nq3HFs2j8PWDRPQe1AbMtXPqEt2ajyqFVpOaIf6XX9XJmdb9G2G&#10;hp3rYfQfo7Hu4Dr0Gd0VWw7ux4TZY/BLMzIIgdVpcC/Ua/k7uo5uj50nd+Dg2X3Yd2YfDl48jJsv&#10;NXD4ym30Gj0EC3euxID543D9lQbeG2lCU18d5q4heKJti4NX7uM9pfDd14YYs2Q2+o2egBnzN+Lc&#10;tSc4fu4QQTVoAIb07Y0BPbth4azpePPqAZ69von161fA3cmJEq4EX+TCa7IRpoCDo7iEWZqyzT8i&#10;FPpWDmQUqe6lokwmbgkoqRbKXJPMH0lnhKwgzszMpYnORlZGDnV/prLeytU9AH7+EZSAsgttKV9X&#10;yufJPE7m0NLWgKdvhHLliWyylBQiZM2TsIkTpZ+N7Loqe4UTVLJWSLJgCE+WlHnDommIfTOV8rmV&#10;swpYUrCQvcMNraNpgEPpvfh3+Br3QCmvq4YvQSUav7Tyq+IBvEOlnebfgBKWksV1soFnFIM2JSMX&#10;Obl5SrJRlctVkk6WYwDf56oozRS5x6BX3VQgkl15v1UX4ttX1U5RAgoZ/1PGUoFKBWTpBywprkBO&#10;VpmywWayAiqycVwuomMZ5GSXcLJUaHg6QZUG/6AU+AaomMrdMxbOrpR9TlQJP1jK3J8+yhNGBm4w&#10;0HGAtoYFrCx9lKqdzOm5BTAGIuXYpSp9ecrwS+FxlWmNdHgSsP4hGXDzSoS9YyzBSjZ0TyKQKTsD&#10;0uDrR8VA5rOwDIaRSQD/XhA2bzqABo1+Q/2mv6J2i59Qv3lNjB49AOvXLcLUGQPRpGsdNO7/O5qN&#10;aozWY5vgd3qqGvVqKF0PA2f2RP/JnTBu6QA0714XLXvUwoS547Fiwx+o3YqScEBbLFi/AWu37cCI&#10;2cMwf+M8LPtrKTzCAsi2PBbRmTh1/ZayfcRDjU9YeXArHunawZhx9tbIB+/M/KHnHIeZq5ehS78e&#10;aN+ht3I50u7j+mLroSs4d/sdrjzWhdqogf0wuFdPDOnTHRtWLcDTBydoDJdh8aJpCPLzVeaPqitk&#10;++XvgKGUK6I3SkyLhYOXLdT1daBnbIGo8DgUMMCUQgTBVUqQlBSXM3MWITWZwW/vzGxnwqwUgYjw&#10;RPj4hENP3xqftM0RHBTLIMjj67IRFZMAHV1dvHv3ijo/itKvConplUp3tVuAqk3IwTuL3kpkoLBV&#10;Bhyla4ISMJSaPo5yTu6lWVSWNFjRW1k5JyigEgkohQq5yJmYYpnPEmDJ8hC3ALkwWz590BdlSDUq&#10;gED6J0spoIouVy6CEJuaj6y8XMo52cswF19lC7V/BTqDnCwtV7uQLbJ/XCJIJK6A6e8v+fj2OR1/&#10;fy7iaysIiB8+6z/PQ/3fbj9e+88hRYGy0krk5ZQiPZUSMKkAcfG5KpaKEVBlICwiDcGh6ZR+6QRV&#10;MnwIKk/fJDi7U/Y5x8DGMQJWtsEwF5Yy8YGBgTv0dJzIUjxXGqbQfG8MV7dIHociBmMB/His/3+M&#10;/XV4VdcX9Y+mXupKvVCBCrQ4Le7u7u6ugSARosTd3d3d3d09IUCAJLhL28+d+/B+f8/73Pv74+Zh&#10;cSTnnJy91xpzjLH2WnMW1HSTKWynFBpIyWsnKU/OeW67+NpmYb5mAWk9iUnCfAnVcltNcoo0AW1C&#10;fCmxUYVERCtqpxzNcyZ882V/vh3wPr+N/JFPB4p/eucV3npTjS+/7Mf7X73Ne+KpPhv9qbQP+ej3&#10;N1Q51VXZkgRUc7dOZMmBKczePIr5myfzw/CPeae/Gu98/AZDJwzAyOEER0WJ7TihxYINS/hsSH/m&#10;bl4uAbqQ9u571HTeR13XCgf/SMxcgygXqZxSepmI3A5MXKNZf1CTdPGDe89p8sPQb3lTZOiohSNZ&#10;uHsxX/86BA0De3QtfYSp/viNEYNFs/45hE0r5oh+PM1Jja1MmjSEhOhorl2+qpJ1t2/dFIA84I6S&#10;Zvj6TcqriwmLC8DG3Z7zeloEBQTQVNcqLNTHjRs3VYzU2dYuUq6aorwqjI2MGDF8KEcOqmNj6YzJ&#10;RQtWrVzBlMkTMTExJTUli/z8UoLCgzl37jyOjlYUFHfSfvm5asVDcq6Ap6RP/FMfKYU3SJKmzASm&#10;KysnxFtlityrFbOseCIlK5Kynk25+JuS93Lb+EsJqCQ5aSFCtLvCYMo286z/s5RJSZKigKrn9lM5&#10;vpeLc+s7Hqq8lJLmWQFVeeMDMeUvK4Vc6XkosvWRgEHZZKes63smI/2BkNUd1X4yeVok3suL0/+b&#10;6FEmE5Td0ffvtPHofqMATkl3/Vher1R6/P+fof7fACX/5Dso5VOVyowPpR/uCVPdFFD1CEspkusl&#10;qBpbFFBdVrFURY2wRk2XtE6yC+tJyxZACUslyICPFkBFyoAPjyogNCKbAP94AVQUvu7B+HiGkSLe&#10;orj2hjC5Un5V2TGs+NYGYlJqiUmtJVqAEy3AjE6QFldKlEjI6Og8oqNyiI6UABuWSXhIOtERWSTF&#10;F2EnXuYXCew//vgFv/3xPTPmzWDijHG889nrvPdJP17t96pKDr77w7u8+8s7vDHgVT75+T0+/foj&#10;1F57CaoV++eg43uQtcemsuHYIgaN+oLXP3iFNz94h9lrJuDkb4SFgytn9PRZsnImmiaaMnZKyC4u&#10;E29ZQHm+I7aWm/AN8ZCxVYOVix9Hzxtg7hnJSV0Tvhz0I2eN3Rk5dybfjf2G74f/xOeD+zNq5ggG&#10;DfuZk1qW4q0uojZ26C+MGDSQv4YOYsPKBTg5WhMQ7MoKZXm8xjFysjKpra6huLhcOugazZ3KhICw&#10;SWQ0lg7maBlrsnTdHFaunoWbiyspiVmkJaYT4OVDVGgYcdGJIh0S2LjhZQ3VD95/n2+/+YYv+n/K&#10;u/1eo1+/V/j6y0+YO28aew5sZ96iaUyfPZEL+gbkCpsoU9gZItUS80TO5V8jRZpykTBJ5J8iAVNV&#10;MlAkYPF1GkT+KaVelI2KJeKXMvOVChddKgAp0k+p1K5Kc5zUQLwytV70MneDMsWubDtXQKUkxey+&#10;/gylhIyy7UABlHJNSskLqORhqFHWoSnGX9q9u4+VIS6AkP//6eXFo2hePC4QNAkbySBXijE8ffZY&#10;QIf4RaW6ycukmY+F9Z8/VYozPBS/eV8FNGX7yv/bz/87gP7fmyIBlZnIvpuPRG7fp6ujjzaRfUo2&#10;4UaRNk2tV2jtvCSs1URlXZscXzv1bZ3UtnZQ2dBIfkmd+J56OW8i62PyCQrOISGjlqj4Qny8IvH1&#10;DMfbLQgvGWxeAq7YxCI5j5VECCjConNlTAijRebI/UJCBZAhwnIhihcLTydMZFREaLIAKVGYL4aw&#10;oCgig+PxEB+zY8cO/p40hrc+eY0xE0cKS/3AqPEjGTFyKO989LoM2B/48ufP+fznj/nwl3d5c+Br&#10;DJsxlM3717Jq6zze/fQt3v/mXTQsduOYcoHNGjMZt+gPvhnyPl8N/pjf//qbsbPHMX/VDCbNmsG8&#10;JQvZt3M6DvZniIiNIjo5jvjwdQS4vIW7w8dE+O/EwNKY/r9+yWcDv6Dfx5/y8Tefv0zKOfAz+g35&#10;nrdFSg6YMoT3vviADz99n2nLpzF64gz+GDYZtdFDBjFy0HfCVD+zb/cGAgI9hP4j0TM6z5y5f3Nc&#10;DJ++4Ul279uMnsFFgkKTcHAJZvehAyxaM5vtB5dwUH0ZOga7MTQ5zZFjW9i0cQorloxi9YoFHD8q&#10;792xhwHffc1bb7zK22+9xRtvvsGbb7zBu++8w6fyhT98710+/ew9Bg8dwFeqjJ9fc/DQGWGfXlVa&#10;4KT86y9BJZIvVVpyfjeJ0hSQpcptqnKxV5hLSf3Vff3l1HW1mGhlal2pf6usvE7JEWBltL3MG57Y&#10;SIw0ZUu5krNB2cSozAYqm/n67jyl79YL1dq2hnaRf/Uvl92U1V+RAdjG1Rs94iuVYnAKsyjt5b6m&#10;Z0+u8++jQvFJbSrpp+QqVIow/PtC7qNMtwujiedRpbl+dk9+/4wHD+/w5Ok91XMv/ZQCov9fICkz&#10;e//zW//fTXn+f79XzZ4qM4C3H3Oj7yFdXX10KO2yBIKmq7SL723tbKG5pYzahhJaO8ppbisRqVsu&#10;0laitbS8igphnxZScyqlr3PIKe8kPrUcL48ovAVUAf6xeLsG4uHoo3ocGpGKf3AsXr5hePuF4hsQ&#10;hX+gsFpQogTnOPHGCYSExBManEB4aDzR4bH4+wRibWmHoZ4B8xbMfsk0IuPe/+Z9JsydwPd/fMYf&#10;Y39jyJ+D+XyA+Kav+vH1L1/yy/hfeeeH9/h94hCOaR3itO5ulqyeyFc/fcrwaYPRctrGBY89LNk9&#10;RTzTKIaM/54Bwz/lj2kT+HvhQpZv3cPRs/roXDThlPpKZiz8lP2aO4iKDSHU+xcZy2psOqKGi91Q&#10;dHQ1+H709wwcPfDlKnWRmK998Rbv/fk1rw0fIG0gX0/4Rf72t6rf/zltDL9OGkn/739WQPUzQwd+&#10;ychfvmXzxnkiuwwJjw3A3MWS1ZvnMHfxL6zYMJLpc4fw/kfv8Jtox6mC+kFj+jF91XdYuu4hOcuB&#10;4opIEjN8CY6wkBN5isDAQxw6PEfA8pYASBjp7df56MP3+PgjiTYffsR7774nTCVU/s7bvP32a3wi&#10;aP/+x8/5+vuPGT3kJ04d1BKGukVcvsJSPdKEVUr7VN5HAVaiPK+A7SVbKTtYxS+ID+rpe6SawWvt&#10;vCtsdVW1vCVPwKXsak3Kahd5IkyV0CCRuEaVMFIBVZZqr5WAqlI80u0nqhUACqiUrQ1lDbcprxNm&#10;auug+0YlDS3p1Dbm0NPzsozr/37+/fe+aluLIuMUKahk4FX2o6lyraPMDiqTEQpgBADyOyXt9fPn&#10;inx8Jkz28oLw/w2c//u+Ahbl8f9+/vf8/16nAqy8X7lVaij33bzHdWGrKzfucOn6LWnKNPZlmtq7&#10;RGm0CKMXyTGkUVUeTmmxA2Vl4VTVZlHZKBKouZRyAV1JfSkZBQUU1rWTnFODm3ecBKJC4pOLcHH0&#10;x8PJH1cHP1yc/XFzC8TZJQhH50AcnAJxcg7G1T0Md69Q3D3kvrMzDjaWXDQ2YOPGlUyeOJ79Bw4w&#10;ecYEJs2exPe/fcV74pe2HDzPzKXLBFwyXj59mw+//FCV1vndT99g+PgRTF00gy8Gf8bUhRPYo76B&#10;Y3rLZCB/xKeDX+eHMR8wbe0fLD80iVkbJjB76wymrBrDX7Nl3ApYJy2ag7GDJ3vEfixZtwJNLW12&#10;HztAckmF2IZrJMQc5JSmGqfPC6jcJxMYHczKPSv4c84wBgwZQP+f+/PliIG8PvQbXh3xI2oS+D8e&#10;LoprxM+8/UF/vhjwHT+NG8K3wwahNmzwD/zy9ed8/+k7TJJIYGJ5TvRwIKZOhizaNJNpS35h5dYR&#10;rNs1jsHD+qP2ihrf//4RKw/+jmP4AfKrPaltjqKlPV3YIVU6K5mKCndS0zTwDdzJgIFvq5D8lgDr&#10;g/ffFVB9xMcffyQA+0DFWm+/9QpTpk7ggDDfwcP72LB6EUvGj+W8ugmZZfeIV5LXq6TfddWWdyX1&#10;V4bItsR8AZo8p5J/AiqlsJkCKuU6UO+tp3RefqBa41Zec10AL/KwUKlz2/GycqCAKiy6mjABVrq8&#10;7+VkRa/qKn+fvF9JINPU9kDY6a6Y1ZsilXpp6+jk0tVC8iu95W8FceVqh8g5JSfHPfquX+f2zT5u&#10;3bqhYqB/RfaJoZJ/wlL/PVFgII9vys3/KXwn+Hh4XxjvvpJUVLmW9w+qAnjCcP83WP7X/jeJ8b+f&#10;/71GeV5hKUU6KveVyxL3779MSXDlxj0uX1M8Zh+d3eKrunqoF/leJ8GholaCQ3s1gSHn0Dg/EXu3&#10;A6Rme0j/ZVDTXkilBI7CqmgKqpLIqigjOqOYtKJGCmu7yK1sFo+UjZuAx02A5eLoh5NDAI5OYTg4&#10;R2LtGIGZTRgWdpHYOsdiaunF3Nmj2bLhL+YvGMUrb6vxqUi1xWvm8sWPn/Hqu6/x7uf9eP0jNbYc&#10;OM+2fWfo99EbqlRh/b54Q8D1Oq+98yoffvEeIyb9zne/fsrAoZ8x+O/P+WHcu/w25RPGzRrLmOmj&#10;WLR7DMsPTCY82QGPyAtMWjOMv+b8xrtfqPHxt+/zw5Cv+eG3Aew8eoILxmbMXDUfMycPbD295Hub&#10;EBV5nODg7YREOxKZkcCCNQv5aeLPDJv8JyOm/MHASYNRG/QRr8jnqH3/If1FAn49dhDf/Cp/4/2P&#10;GTdnMd+M+gO1X3/8lu8/fp/P332DEaO/4dDpFVi5aaFtps6yHXOZvnY4O8/MZPOpSWw4PJszBoa4&#10;h4QQmR1CelUEZa2JosnjqW+NlAEcJDIjhstd8TQ1uRIZd0S08rd8JXr0s/4f8I6cHIWZPhJf9cF7&#10;/Xhb5OCKFSuJjEwiPa2Q5MQ0nG2s2LpqGVoXnMioeEBcXrcAS2EkAUf1y9xyysVfhblUTCUSLk2A&#10;pdSorRXJp7pCf0fZGKhcH1H2Dl2ntErkXZGAKruDhLQWouMFVFESfX0LRBJ2qgClXLdStpxf73nM&#10;7XuPqWnuUa2kKG+8SV1zn0inG+RXibnOcCOvOkHYsJvuq9V0dlVSkF/AA3nPk8fKRjphFWEmXvQI&#10;YETm/feA/5518aAngrvXkvjnqTL9jkjGB9y80cy929d4Ku97/OihynM9evwAZQuMsk9KAZvCQP+7&#10;hvU/YP0PdCpwKYBSyceXxbj7bvcJS93kas9dCQK9wthXaem6QfOVmzRc6qOm7RI1LUr2pAJOaC7H&#10;0PYYbkGOpOVHyflNEc+YKwydREGZL6XVYeRV5ZJVJj6rtJk8AVROqbB8VCpurkHSQnAVK+DkHIK9&#10;SwT2rnHYuSdg6RSDmX00Nq7J6Ju4M2PqINQPT2LN6mHCPm/w3rev8+aXarwqQFKSWCo5zL8b9AF/&#10;jP+Rn4f8xidffcSbH7zOe9+8yfvfyjgRpvpAJOCXv3wirNOP4VN/YNLSX/juz4+Yu3AK+w7vxCng&#10;Art0prP33CLu9yZLkNDllxlf89fSP/h5ZH/eED/09udqjJk6Di19I/6aOYlFW9ajqX+R30b/xHDx&#10;aKf0zuEfE417kA/zl4vKGvAZv04fwm/jfmfIuF8Y8PcPfDLie14Vf/edeL4lOzfy8/BfmLx4ETNW&#10;bWP9EV3UzVxQmz5nFN/1f48P+70qXuZNFqz9kTU7JjNVPJGyAnjdqWnsN17ECetVGLidkhNcTtvV&#10;m9y4/Yi2a1e41NtGy+UKUgrdZMCeo6vTjxvdsVy5EkFmkSsuvqZYu1igoXuS6XPG86FIyH5vv8mb&#10;r7/G999+i52NGxnppRQXVlFeKsyRkoHxRSOcvdNILbknoLpKfO41UgRYBRW3pJP7SC68RnzONfFY&#10;N1S1lNIEcEp2oJr6XpRK8UpCTMVbKVPrytYGpeUWXlbtD0pIbVb5qbCYOlw880QOton861Nd/K2q&#10;vy2D8BaXRS5VNXeKBBJgyXub2m+rVnQ0dV3BK9kb72RjGttk8NXnywAspL1DyV/4iI6ORv55ckuY&#10;SKTg41D+fZot4Grj1tVAUhK2U1lizK1r5Vy+WsmLZ7e509PE5Y5EbvbWo6TYVrbGK3W4Hj64Kwz4&#10;WECjEJ4CJGEl8Wj/Y6j/B1CqpmypV1Kd3VFNfNy+d5vrfTfp7rktDNVHU2c3jcJSdeKt6qWV1jdS&#10;3XqJkNgEdMx0SczNFE+ZL9HdA49oXZKK/Khuy5KAEiHnVFi5MI7kjAI8vGNUXsnHRwadaygebuG4&#10;u0Xj4haDs9y6+yXiHpCCs28qtgIsC8cYHLzSOaFlyq+/fyIeeygTp/7IR1+9w5tfvMIb377C68p6&#10;vHdf+pWfh3zI2GnfM3HmCEZOHMbAQQP5ZdQg+g/6mE++E4Uj7PbaB6/y1mf9GLfoF/aen8+IyQNl&#10;TI1j0py/OHBuISfM5jF+7g+Ym6xh6fo/GLXwV45Z7GTh5smqFM1KQpgPvnqPj4REvho0gKO6Ohw+&#10;fZqPvv2IDwf149PvP0XXzhlDG2uWrZ3GkIm/MnfbGtYd2s/c1bOZvuhXZi/6iU2Hj7NXx4xlezcx&#10;fNyf9B/4PcbuIZyx8sUhOAO1DYen8evQT3j37Vf5tL+aHNgnzFo2hL/nDWLeziEcsJzOabcF6Pmt&#10;xznqLJVNlSiVCpUt7EoSyIePn3D5xg3C0r2xct5IeZERXc0uXBNQNbVnUV5fQFFNIVHp4eiYnGfE&#10;qKEiBV/nVbU3+Kr/txjr25CZXCDavpLamlbqattUZjdcyY5acEs1QaGAKkGacrE3tUiZtOhWPVaa&#10;arJCmKqgoodaJZl+t3gqZQXG1Ycq2VZUcpWCoqsCqqukKjVuk5uIjK8nJKIS/6ASkjO7SJfPVXIF&#10;NrbeFaB0iAe5IlKpkdqWdlrartMmEV4pKHfz7mO8EkOxDdWWyO5MWJKf3MZTXl5NdVW9MHQrL57e&#10;gH8EWM9K+O9pAY9vB1FRakR5ZRi3eip4cKuMsmovrl/N5UlfEVc7oui93izAEH5TkpGKnHvxVJjq&#10;2Q1hoYfyWeLLFA/2QplRfCnzlGl8BWhKU7L6Pn/xkEcPr/HonrI65Zoc/w2uXO8R6derYqn6S3Ju&#10;Lt2gpqObgup6yhpbKaipEuA0CfvUUFSVhV+0GTvOL8Y32Ym8pjwSi2MIT/SQoBMu3rOAqLgCPH0S&#10;cHePwtsjFk9pru6x4rUS8QpMwT88k9CEPNwC03HwTsHGLVHAlYKOuTuzFs9h+qwpLF21itETxgnb&#10;vMfrX73Ka18LqN57CarvJPqPFXm3Yt0i5i+dwdEj+5i/eB5vffKGyMO3efUdNd756E3e69+PD799&#10;h0FjvxP5Npq/Zw9l8Ohv0bPcx17NqazYPknY6Ee+G/Y5Q6cMZpf2Bg4b7WbUrKHCeCIj+7/BoEFf&#10;MWzYb+zYv5/5K5aglNv5dkR/+n38pvissxi7hGDq7MMZYa7luzay7uh51E0cOKmjweZts7lg5cd5&#10;2wCO6OgzQ7yaYm+GjZ+DrV88jn7RqG09N4e/Z37N19+/xlcDX2H8rC9YvXMUm0+O5YDpJHT852Ie&#10;sxK7hG34p5+mqC5FIuEVnoh+V3a2PpNOvSsgK6guxcnXith40eZVvrS1hFJXnyDGvkCieqVEPOkQ&#10;f0fWr1vFd198zSfvfc7br77N4rkrCPaLITujhOryJmGsSvz8E0XHi1QTJkrIE1ZSACRyTwFTojz+&#10;v1uygC6toFuVt6K2/iat7XdVVSo6Ou+I7BMGU7IE5QpwsjtJyhA/JSwVEVtHSHg5np5ZxKW2ky5A&#10;LauVqN6qbI9opLWrQoBUIgP0ikgxpZbUVbl9oVov0XTpOoGJPjLYYknJzSYhK4bMnELy8qqEna+I&#10;p7mpYiHlR/FWzU3RAlw7YdAO7t9t405vlpyPYErLLbjT7SWgq3yZEkDZtyb+7JkyeSHt36ed8KxT&#10;bm+LZLwrn6VcJFZSDLxceKzcKis3nj17KO/tFXbr5MHddm7dbhFp2kHn1Ut0XO2m5ZL4qI5r1Atj&#10;VTU3i8SrkXPVIoGuhuLaZrLLcsRv+pBT7I6uw0msQoyxCLfAPMSSgJhACT5RePrGEZlQSnxWPX6h&#10;Wbh5xOHuGYeHTyx+4SmEiMcKSyogPrsS38h8HH3TsPdKEa8ioDL24vhZfQ4d1+aIurYM5KO8/+WH&#10;vPKhGh8M7Mern73Ge8IeqzasZu/+3WzZtp4JE79jxcIhTJ4whCEj/2Tc1El8/cNXvPP+qwKs1+j/&#10;4ycMHP61SK5xzFo3Dl37g6SXOLP92Ax2n17M+KU/M2nZ34xfOJdluzey9sQmFuxewo8jvuPDr94W&#10;EvmW0UMGMnLk7wKuX0RqvsoXw/vz6odvM1+Ar2thgaaBPss3LWTy8tmcNHbEzDMRG79kTJ2iMPGI&#10;Z+9ZXSYvXMRvw0cwbvYSzpp64hoUi6PDCdTWHZ3CX9P7y5dXrjq/xpItP6Ntsxzb8C14ZBzAP/8Y&#10;gflH8c0+TED2KVLLnWi7UqVarvRCWYYj0fPFP/9x45aSZ/sqhdUNpOYlEpXkSnyqI1W14rka04lP&#10;98HeyYTd27YzbuR4hg0exQ9f/8Sggb+yb+cJfN2iiIuUaBechItLDFFZXSSpptOvEZv9UgImSovP&#10;eQmshNyXt8p1K8VTKTknKuv6VOvNlP1DyvaGwtKrKkClKEuUBFBxqU1EJdSrZv7CwiuwtIwiJLKG&#10;zJJu8suvi3y8LMCqpLUjg67LuTy818jtW61U17ULKO5w+84jrt94QFFFLWm5DaTl1ZKQk0FqTi45&#10;eTVk55aTn1/B9e4rql3Ol7suCXMqF1mL6Om9yp3bV+npEeaucpRzdJyaKnWe3KtWraz4V5rCOM/+&#10;fS4gus2Le5U8vBrO89t18lh8mbKUSdjs5dpCZcbvqTCWMknxWKSiBLmHAqr7l+m92cS17lo6L1fR&#10;flmYVpiqprlJpHCtnB9hpepaSmoa5bZZPKJI3/Ji0jOtiUm7iI7dPk6JXNqmuZpDpttxDbaWcxWO&#10;f2ikgCgJz4AM/CPy8AnNJCwul8ikROLSlOCSQHRaviiLJiLSq8TfZOIdWYJvVCm6pj4cO6PLGa2L&#10;nDitxZbte1Q7dxUv9feMn5k871d+EZ9y8PhRjp84zroNS/lr7DtM+0uNmRP6sXzZWHnPFhYunafK&#10;vffziK9YtHkKS3ZMYuWeOczYNJbYPFdRKt7o2Oxm7YE5zN87jLMOx9GyNmTR1nVMWrGQCcsnM2/9&#10;dP6cNIg3P39F5OWXjBozhKmj/uDHXz4WfzQFY6fzeAT5c/zIThbM/pktR3dz1t4Vc69QVYFvW+9g&#10;CRKanDfQYM/xk2w8rM6wcaLk9JyJLbyEj68fNvq/obZk03BG//0RI/7qx4ipb7L1xB+Y+qwmNO8M&#10;6fW2pNbbEFOhT2DuSfxzThBfaimmt1ZVu+qpkm9CtQznBXfuK1U2rtPQpiRlLMLe3QI7p7PEJzkQ&#10;Fm+Oo/d5dPXU2bxyA0tnLmf+5EXMGjeHiSMnM3PifHZvPsYFLSs0Thly8qSFanYvuUhAJcBRQBUn&#10;YFJ8lAKql9JPub0qQHtZoza/rIeyGmWpUh/KLteKuusUlV8hJ/+yeIKXU+nRCS9ZSjXzF16JqUkY&#10;3v4FIitfZhKqqWsQZk2iuTWGttZAblwOo7c7X9irQz7zisjZHupbW8V7KWmvlUJpVTKIFFZNkmOu&#10;IiOvjkxhrKycSlUej4KiQqpra1TLti5f6aKvT6n6HoJnlAahKScJijrEvVv5ovCaBDB3ROopGTbl&#10;RlTAv0/vcKk5io7mSJ7e7+TZg6vCYAIsYSeFsZ4LC6pmF0UivnjcIXL8ivTJNa72KlU6Krl0uYSG&#10;ugyRr+XiKaOprc6ipaVWNfNX1VAjHlLUQ1kNCdlpePmdwNpdWcIzmVMmS9B20MXS342IeAuSUh1I&#10;zMzFV7xCaEw2oUnFxObUC4AaRHpnkVMeSmFNMPGZofJZ+URnlhIYX0h8nqiCnBbiC5uwdPbj+PFj&#10;aJw7x2xhjw8//4yRU/5m0uxfGTPuSz74/E1+l8E9/O9RIgH/YMS4Nxk5XI3ZE9VYPOcT1m9ey/KN&#10;mzl4di+rti/i8wGfqNhq5tJJDJv2G0Gp9mSXR+IcbshBra3M2jKT8967MQ03YJfGAX4c+TML1o9h&#10;676JHDm9TLzRcPp99gY//9Gf7VsXcFb7sFgAJ9zD5uEWvAprJwusXZ0w9wzES2RvWFot1t7ReIQk&#10;oK0xmgPbPmTtnoUYOrigaeqIkWMkgWlNBAYHYq0/UJhq419M/PtTJk35mBlLP2fD4d/RcVhEeLYG&#10;aZVmpFRZElNuQHDBKTzS9uOTfob8hljarrZy++4D7j18IoC6Q9dVJSVZpUTDapEKUWicP8SuXUvQ&#10;N9iNhdNRdM0PcvjwblbNW8mmxZtYt2ADy2cuY+GkuSyZsphFU5cxb/Jifh0wVKLVaTJL7wlL3VCB&#10;SMVUKlC9bIrPUlgqPkd5/ipJArDMwm6Kq8Q/NN9S7Xatb+6lqu4G5fJcdn4X8QKqSGXWL7pGJE0F&#10;IaGl2NvHyWApkkh7hcLyEpGrvtRXO9Jc486lBnuaK8/RUudE+6VWKuubRRK2CQs2UN3QQE5RPYkZ&#10;tfjGRhCeHk9ijoAzR0CVXSVysEqYMYbi8kIKCvK51tMtYK1XSbs7D5RMT9niA/0orY2k54q7gCZd&#10;mEiRdw9VTkk1ESG3t28Ju/W18ex+q4CqVgD0RFVq6IWw07Pnykyjcm3qHv88ucrTpze5+6BPgNvJ&#10;tetFwlT1VNXE4h94TDzqblJSrCguDZb+Sae8JofMoniRvbmk5OVgaKuFkYsOp/S2S1BdgWtUGLl1&#10;ykypFVExpyVoFRAhTBSXKYDKKpdgViPHK7c50WRXhlLSEC3M5ytSO4bI5Hwi00uJyZJzUNAsQa+R&#10;wNBw9qwfzM61I9izd4fIQD3O6VqzavVKvvjsbVVq5k+++piJsyazYNkc5i35m5lzBjBtnBor533J&#10;giUzWb1tG/tOHGL4xD9frvVTJjjeUlPlNFe32MEFx3M4hZuiabeN5XsWc0z/IBa+R7Dz1mP+yuks&#10;XPUHazb8zpadI9m0cyaffPMuwyb9ynnTi2w/vJaUNAtCE2cTGr8c58BwvAVMbv5x2LiG4ZeQg52X&#10;MisYytlTv2NtdZBD6ls5prGfC+IZnQMzKW16jJWzO6eODEPNVHc3O1aPZdnyH9i8fygn9WZh4LhK&#10;TNcW7P134hV/Ck+Jqg6x+0Rr70bTeSUWPgdJLYqgtqNStHoN5Y25JOV4SuQ1FF+lxUntrWzYPpfl&#10;y6ewZrVEP+2NnDXcxZbNK1g5dymbl2xi/cK1LJ46l7kTZrB64WpWL1jHvIlz+f07+Q5n3Ekve6Ri&#10;p+isq9JBV/4PUwnAlPsCsv8xVVz2FZUsVGouFVUqS3HuqLbJKxvgmlqV6fBekV/XZaC3ERVfR6iw&#10;VJD4qSABk5NzIn7BhcIwLTLQfMTTHaC6aD/xoVtJjNqDn898XHy2EJcfTViKP3nFQSIrCyTSlwjj&#10;5MigqyIyNUtYR+RuehopmRWkZ5STUZRNSmmY+JckCgrTaWhuFXlaIIFHfJL89N3so6KyWpjlAZUi&#10;W+7ciIentfz3uJp/Hzfx/GGH6nVPHtzlVncDT+5fEyZ7yL8is5WFuy/+UaTfM9Vrnj69z93bHQKy&#10;Bzx8dIve67Vcv1alAnJlVYREz+PYOOwVj7CScwbrCI5zEgAkCKi9SJXjSi8tJ6WskrB08UbpediH&#10;RRKWkUlObZvq2lRCdjZpEnCS80sIT8khKD5PmKoSW39fjDxOklToLscZSXl1BF4+ZiILM+Q9FYQl&#10;phMcE09IbIoM1lQO7fqFzcv6qaTV8VOa7DtyimnT5/DLz4P5/PMPeffjNxn0x2BWi1zbuG0TU6b/&#10;ybz5w9m9dy2TZk7hs28/EAB9xiufvMprn73CG1+8Qr9v3+CvBaM4pLeP/ed2EJzmgIbJJlYcnMqh&#10;M4dZuXIQGzZ8j7n1ac4bHWfMzF/ZcXQT2w/uEJabwY7jOzhxQRsdMzM8vCwwMF6NsY027uHxhCWk&#10;ie+OwcnBEr+waGzsDTEw1MDIWoeA+ByRgboY2phLIHJi9wkjLF1jWLXzGB7B0ajF+1hgprmdLWtH&#10;sfvAaM7qz8DAcpm8eB4b9vzFzqPTuWCzDZ9EK6ILQjHz1mft4ZmcNl2Na6QWwVlW+KeaYBu8X8za&#10;fNQNF7L//Dw27p/Kqo2TWCFm8sTZ1ZwyXM+23YtZPF3ANnMJ2zdsx8TQGmdHPzG+4ZiYurFq8Vp+&#10;GzgMS6cMEovuqQD18sJvtyphfWy2Aiq5VQHrioqlEhQWk8fKZIWSTLNBmKr9krJc6bEKWI1tL3e7&#10;lpTJ61IaCI2slshZgn9AAQ424Xh4J6rkTWWFDaV5WynJ34unpyZ7jy3nxPnFGDof45zDBfTcjDB3&#10;PU1ufhB1TRnkV8aTlCaDR7xFakk2zV0VlJUVqsoNBWf4YhlsiInrKZGCsap1kw2tzVTWVggo/uPh&#10;U0UO9vHwMXRdr6eg+CJVZXvprNXk/lUTbrQZ03c1n4aGXPpuXFMuTMm/ZygbShQGU/5Tqkj+I/Lv&#10;ZW7Bh3L/HwHWY2GqdtXsX31TGcEB2mRn2ZKU7klylpf4IX2Ssj2pbEuntCFcvGSoSOw80krLJEAV&#10;kFBchW+G+KT8PPLrWgjJkOdLOuV+KyGJKXhFJBGQUCy/b+S44QUWHJiCifch/MK15RxGYGrnSFBs&#10;NoFhoZibn5agZS4DMpTo3DYuXLzA6mVfYmRsKAC3Qs/MkbN6VjLgvVm5Zi0ff9GP/j99xppdWxg7&#10;ZSQ/DPqOmQsXsnnfSVZu2cqQUYN4/6vXeOert3hLyZX+zWu8+eUrfDzoA1bvXIOhAKegPhg9kxUs&#10;3f2z+KghDBn2NZs3j2PbjnFoXFiPmYs1upZOaJuas2TTciGQ05RUN1BUVIWRrg7T587mnLmbyMB0&#10;vEPS8PayxkJnHtam+hzctxAjA3UCorMIiSuRQFEp4CrHQXymtVcEZ3TNOWPqSlp1D2qlsT7EeJlw&#10;dOt8Nq4czY4dozh5eiaHTs5i/JQfGDnmGwzN1MXcVlHX3k1MRh7HDI6yaNtvaJivwjHmGLZRh9F0&#10;XcZp8zloWq9A034VhwymsvX4OKHtv4S5VqJptY4jZ1eIRp7OtnXbCAqMkqh/RVW8rfXKXXLKOrBx&#10;9GXBoq1icOuJzb2pYiRVQeu6uyI1hLEyhZmyxGMJiGKzLr8EVqYALEPJlnRZJFyPgOoOzW23ae8U&#10;SXr5gSpjUk39DQpLu0hMbSIkrAq/oAK8vHOxt/TD3S1MjHgcUWHHifRfhL3NZrKLaoVtFEZzloFo&#10;xhmzU2g7mUgUPCQgPCksEyPfKY60XIWdyqi5VMij590ize5w684NGViBWPnYYO9jIrIrnNycTNo6&#10;OmgUP3bz1m3V6vYrncps4D1VaaLicleqq89y67Idj3psCfSbin/QZrqvlai23Kgu/ipLnETqPb5T&#10;wYO+fF48UQriiff675GYMOUCcyn/PYzgUV8qPT2XxFOWynFkkJ5uj57RKtIFXGWV3uQUW1HZkkJl&#10;Yyq5FSGiCLLEvyaJ2ReGSk8WL5QiXsuL7NIACWjJZFbWk1KYg2tolLxGfFhFJ2klzVi4OzNhxRRm&#10;b53OOdOTIvmKCJKBll7exsZd25g860c8AvzwC5HA5eVDSEKeWIFT6F3UxzUkhSAJRtVNreJFy3B2&#10;9mXt+pks3zSJ0dP+4ItB7/DLyJ+Yt3It63ccZOr8BcxbupxPvnyT9z5/g7fFg/X7+i1e//xVBgz7&#10;RlTQMVwkgKQWOmJvMYUd+waw/dR8/pozCnWtYwJiYSrDEzj72nHB2FR18feszkl0Lx4kONiWjduX&#10;M37mWC5YOcuxXxI5K+MpvxkfTyeObvmWU3u/ZN/aNzl7cgUBYSlYOAdg4xEmnxeHm1codg6m7N2z&#10;n2Wbj5EhakmtNjmQ8mRvTE/vYs1cAYGya3LLRNZtGcNvf7zHiLFfoK13QCJ0Do0tnRRVNWNob8yk&#10;Bd+xcd94LAP2Yxd1nIsBWzlvuxAd+5Vc9FmLnucCjppMYvOxCRw4uwAtm9WYOu2WE2xKZmYOnZ19&#10;3L7zWJXb4eGTf7jW95SMwgZhySBhqG6isnpE899AKWpd0/pAJfcUUP2PqWIyu1RNYam4jMvEZnSK&#10;r7oqbCDMJGylAKm2roeOSw/F6/WJ/GshMlbJAlWMj18ebm4Z2Fo4ond+C4ECcEdXB7R1haX8wymo&#10;6qGsupqMzEBCwzQ5Iyy7au8MCRJzcPU9SEVVHGXiK1ML/Cksq6C+o4S+W6X8+6SJf581UFpagH9Y&#10;OGmZyURFBVJYmCYAb+P6jV7q6sSTVZbR1RHOvVuNIuX+ld9l09sdzMPeEO5ec8HPfxVe4oNqq9y5&#10;fb3rpc8SH/W4N1oA5cWd3mBePO7mn2cv5G/2iU6s58UDe/67YySvCedSRxlVlfnkZscIoL1xct9L&#10;TIwBRYWRpOYoM4/25AhoIhOtiUh2FCUQSIr4oei0aLIK7eU1B8ks0BTzbk26eL+YFHvxrYVkVdaS&#10;LaCJzSrGKTAAM3cvLji44hCaSGSW+NW0UmHtdi4KY50z0iez+BKBIX64uBvgHRSClUsoumYO2PjG&#10;4hOTJh61WT4/F1s7DxYsGM2sRb8xctzP/Pjnx3z4fT+Gj1eWH01m+PQpbD+qxze/DuDTr19TLZf7&#10;afjnvPqJmjwnnkp3n7CorgRZK+wslnDsxGy2HV7Dl4O/ZOve7Zy6oMcFUzOR8uYi3ywxsXbE1tGA&#10;4+pTsDEbzWnNZazfvRUjS3NhohSRx5fFe14hOcwQB60Psb7wOuan+nFy12ecPX+ev2dN59BpdQwN&#10;TnD28AwObf+exTN/ZufBk+jZBKDWmhNBTZYvjkaH2LF2Fnv3LUX9/Db0zI9z9sJ+9p9czSGNFWLy&#10;vWloa6Wm+TK6FrqMnvQl02b/xkn9DVj4nVFdGDZy3YyBg9Cs13ZMxZNpOS1j+5kpbDw4BQvPg/Jl&#10;A7jSXcOt23e4e1fZRfyYpzIwlOry9+8/p7imA++oEpV3Ck8XH1TWR+eVR6p6S4r0ixJGihEAxQhL&#10;xWReJjrjkoCpi1i5Hyv3kzI7yCtSdpsq28WFnaRTS8svo2zfzslXMvNU4OtXoLo+5eQYj6HeOfZv&#10;+RwTkzMy0LrxDs8RZrxLcdV16mrryZXoHZtkKV5RBx2txZwz3IKj/0VSsmPJLI0gMduX6JhkYlIj&#10;ScgyJy/PmexMX/Jy80hOyZfHmSQmRpCSHClSrkSCyG0udTWRk+PP5UvelFf4qa59dXYW0tbiT3Wd&#10;EQUlJ8nJ0yQnW4JPuj7tzYUKpETmKbN8Zfz7vE0o65E8fiAM9oR/HvXy/EGDmKtGHvXmcP1Smhyz&#10;klrLlCwBTEFBAjlFieTkBuHipSuBbQ8eQQcwcVuDvvVGUjLMyCoxIipVh/h0c7ILzpKdo01JpR2p&#10;uc6kC+DS8sJJLS4hsUC5iF9AeGo+gUlpoibKJKLX4J9SRIQygVFQLR6rHr+YROmPIuLSc/D2t8TD&#10;14Mj5w2x8IiVfhOlEJMpTJVCbUuznLcCdPX1mDltHHuPbGPd5tV8P6S/atr9zzFDJKiP4NeJozhh&#10;5M6YOTP4evBb/D39B/6eNpj3v3xbtUVeXf84XjEWJBW74B2oz85Dm/ni18947fPX+fT7zziovpdj&#10;pw9i7WpJYHw4Dh4eeIjt0ddfx9/j1Jg+uz/6Rts5IH7LzMmNuMwGMvPbCXQ9hKOGGg7aapicVOPs&#10;0eESoEKFKA6z/cAe1A+OQPv4+2gdfhX13R+gL2x4TMsEtYa0AAoTJXoY7+PA/sVcdDiKd7SleJQ4&#10;6YxM8SwRQv0mhCR5UlZXTV5ZDQ5e7gwf+xUDv/uE+Qsmo2d5Aqcwfaz8xH+YreS8+Xr0HHZg4L6L&#10;/VqLRAJOxs79ELVNgSJparj/4AGPnygLV+9z++5DVYWPq9035G9WSGdVixG+JqC6JjJDInvrQzKL&#10;eqQzr6oKgEWldxGdLoCS21jlftolotI6iZEWm9ZBQrpIirxOCkuuCqi6yMpuET91mbzCTnwDi/D2&#10;LsDVNR1bG39OndrNmcMjhbr/EpmSgntAPC0dXXRda1AVuwuLFblUECuADCc22o3ohAAx4MJAedky&#10;OMIIjPEgOtEbLfMjXLA7S3RKJgGhoaSkFsr7cskuTienJJ2E1GCudFVy+9YVnj4Vmfi0hapyN/F3&#10;R7l9T9i0UynlGo5bwCbyy82FvboFSA9plvNVUOAg8u4OovUESMqKCmXVxX2UjZC8eMSzxz08eXyX&#10;ez3tVJf7U1MTL36tjqrqCAkM8ZRWZVJSW0pecSbpuVGYOx7mrBjyY3p7cPbRorrWnrxSC5GFzrj5&#10;bxEpvI6MHGWf0TkZeOeFcR3Fh2WRUlJGamUDcQIkI0cnPCJjya1pJSIpBd/oeAl0RXJOKlVF1/3j&#10;S6Xv6onKzMMryFfYP1L8dwGZFcpO7TYCxXe5eHsQliDvS80TeaqNgamxsGEK3pHBnDW7wLKtK/ny&#10;p8/59feBfPvTl8xeu4ldJ88yfNJIXntPjUkCsHXb9vHXzKmYO1nhEWYj0tVZGFGPKfP/4ouh3/HW&#10;Tx/y1tev8M6nb7Jm6xZc/APwjxEllBxEWOB2zC4OZsPO0Uxe+CPH1Oew/+gyLF1cScxtkPFVR1BY&#10;CG42a/GwXIaD6RK8fZzFS5WK6nLnvM4FDqx/X0ClxpkDauieHoipuamcW1vU0r0NCPc4j/6FzcJK&#10;87EMOk5EngNZpZFi4jIprEiUP+BJqEjE1BzR4XJyXX09xUT+yp/DvmLWrPGc0tuJVcBZ7MLPom6y&#10;nO3HpqN+YSM6Vvs5rrOJBUvHc0YotqjMia6rharSPMp1LqV+cMelNsrl76RnhmLl7IyXMFVMXp+A&#10;qlu1tk/Z1RuTLsARUCklK5UWlf4SXDEKoOR3ESlK7ok2ibbtRKW0EJvSTHJGm3xmm3gaJd1WkwyU&#10;dgKCS3B2S8bRKR7jiy5C5ccJD7Rgy6aRaOtbqOoX17am03JFIm12tHSWIeFxHhRV5MltPPauHuSV&#10;55JfVkJEmnRMYghNV9NIr7HDJ8le/nYeYRKB44Wl0mWQlTWUk1WVJL4llIcPW0Su9fDsiTDNi3pu&#10;XA+TqLqL/OJUbt7uEVCl4+5/RtjRSQB1VYB0me5L/uTmWsj9LpF/DwVQL/OzP336WO7f59mjKwKq&#10;mzyV565fq6WzLVGCVAd9N67S2VpMY32aSOBs+c554q+yhWETRfqcwdRFS/ozitQse8rKDCkodRY/&#10;6kFg+GHOXdyAsYuGeAZLdh/bjLb5GemTIIJSUlQTGckSVM9byCCOTCKhsFoGaaIE3iKCE1LxjErB&#10;ISiaMJGHKUU10geZGNvqizdrI6ehl7TyDpILpY+ym7FzDcA7NIbQNFEO4YqfS1PNsqYWZ1BYJz61&#10;vZa1O1YwZNSvfPvjd3z600/4RaTJuW9l9eZdLFqzDd+IFNWOXBsPW9btW8VFl2PMWTKS3//+hJX7&#10;1rFi736+G/41b4sXM3X0wM7TG1sBRlldMdFy7k0Nv8DadgEW9js4pTGH02e3CthdCRJp6huVS2JO&#10;rbB4m7QO0kskgKRVSwBvFoZuwzMgEgPtBZw7+gW6Z4djb68rSieLM5auqLkaHsJEdzuHjy9m7aG/&#10;0PXfikeaptC5uXyoi6DaHN9QTYk4+mLMLuIRaI+5swZ7Tk9m/5lZHNBYyVG9VRh47cIy7BgXXDay&#10;as9Ilq7/S5C/hEMnV7F+0zQsrXeKrDGjqi5CPE+RdHYD7e1XKK0oJDzeDX3TfWgZGhCa0kpkdo+K&#10;qZSV6AkiBaOEmaIyusUMX5ED61K1SAFUpLCTqqV2SMRsJTyphfCEZiISWoiS2+iEJiJiaoQRyohJ&#10;qCU4rBxbhzjMzUNxcw3mqPpOjhzfyJmzewX0WgLSOvFJ2XLibEVO2OHgY0dCZqKY9lL5zCwZ9FGE&#10;JIbiF+UjkdGHUGHvrlspFLd6CNgDxNMVk1WcK1IyloTkVJE+AfJ9wilpTOfmzSoBxyX+eVrJv0/z&#10;eHIvHL/gM4RGiVKQAJZV4C7B6oT8jX3U13sJCVXJbYQMfGeePb3K82dKhiplX5ayVEm5PvVEleVK&#10;WdmuzPzdf9jD9asV3L3dKYzYy41rl6mpSqWsPF51XSy7KEe1tMpMTHWYyFH/qBAuWm0WRjpERoGP&#10;HKcx1vYbMXMzJzSjHpeIBPZpH8YuyFnOexr+cT5yLO7EFeaQUdVKankjyaU1EjRayapoxNTNCXNv&#10;b9LKmsms6iJFwBMbcxFrhzUiIRtJK5UgV9SlqvQfliSMJoZ/5+EDWLm5EyqD2D8iTJSGm5zDcGH3&#10;JKoa80VxJBIQHoKjd5B8/0pSM0pF0TygtqELR/FnJlZe2HtKMPYwZ+6GFWw8uVK12fG3scPZeuII&#10;Zy46MGTSH7w38G2GCsNtPrwTXTsTyhvqyRKF5uSwQSzAXKwtVnDi5BIcXCxwcrNDXUufcAVAWY3E&#10;5dRJsK4ip0y5jFNHRKqQSmg6QQnVBEULEwu4HLwiVdeq3ENzOKRlhZrmiW1CfcvYqT6NlSdGst9u&#10;Ltq+a7AK2oal51Zs3TYREnGcsKjzOPsfR9NqI6etp3PecRrnneagbrpQQLUcU58juCZq4ZR4juOm&#10;Sxk383Nmzf6ZzVums2XrJHS0lxAWdkJOlC2xyS4EBgeTnp5HRHyEUGqIRJJzuPj5C0NcJyzjmkSu&#10;bgF1r/gmuZ8qDKUwlYAqLLVTNP0laZ1ygB2EC0spWU1VoEpsJjS+kZDYBoKjG8QL1Uv0FQ0vDBUQ&#10;UoJ/UKGY4jg5kS74+vhhZaeLjbOxnNBdWFmaSafWC2iyxTuE4pVgIn87UnzOZYorW/AKjeS00RlO&#10;Gh0VwAcRnBImYI6mq7uSSz1pZJd5Ut+WS0aRP9GpnqTlxmHtZEpkTBjNl/K5c6sUntcJu6RJi+DZ&#10;LSdqqwNlcLtj67lbOs2GkMjz0kH78QnWFWncJ4wFt+4rRcQT6bnZJLLwhSpxjHJxWJkQVFazvBAG&#10;++9xi4CwnXt3b3Dv1nXVcqir3Z0CymzKKlMor68grySfrPx0kvKEEbLTcA304oyBRGj9VSLd4rF2&#10;uyCDaSV61hew8QvCMyYH6xBPbEIMBHBR4h8tCYucQHJRKunlTSQW5pNUVCqsUySSL5ILNnrCFI6o&#10;69ni7hdLbFY9PgEmmFtMJykrQjxoJzlVV/AKyWPL3uMiId1Fds1hzqJRWFkZc17vGEa22wiJNxDG&#10;d6GxPZuHj2+o1lOGxeYgh8qD+0+pqqynsqyWqoo2woJj8HS15YT6Nlbt2sjyvasZOW0aq/doMF3k&#10;4qKNa/lh5Nd8/FM/pi+bxNBxQ+V4teV81Is1KCc6LoiIaA98PDVx87LEzVeZ1PGWvhYWzm8lqaBV&#10;wJNLQJx44/w2YnKbMHcLRddKAkx6A/6JdfintuASliGyMUrAn8L6g+qomVjqom22l106k9isP5ad&#10;VjPYpDeBDaf+YMORX9Azm09MzAlS03RFI2tjHrwFy8iVWETOQstrIies5mIqXypK5FtOXSpp1fH4&#10;pTuy5+wKRk34hNlzf2Hpsj+YMeN7zmktITJJXwbycXbs3CYeToDoZS1SM4nIFE8CYqOJzLwqkkCA&#10;laZUKL9KhAApPPWqgEfuq1jqEmEpncIS7RJxO6S1CyhbRJ+3CKCaCIoVLRxTR2BkLX7hlfgGl4um&#10;L8LdJxdP3xwcnOPRP38B7ROrcLI3FA/hJdLvMBeNJDrF5AqQUmnuLiWn1gu7gPNU1DSoLiJHZ6ax&#10;5tg8jhoeEzmXjmes+M78ZF48ucOjpxXUtnvIYDAQlrIjIs6ZrMIYLl2vUk0mXLmeSntbLHd7c4Wp&#10;inhx24kbrXu50hZMubBJdJIlbZ2xPH5Yy7VrheKD4ujuFbkoPkr5uf9QWWj7FDFV4qWUpUkIqJR1&#10;gMqK9XsqUP33qE3Y7C4P7t3lxo1LAqoOkX+51DaWUtHSSH5BCtl5cXKus4nPjCYlP14GjKtIPSOy&#10;qhuw9vBiycbpHNE5TECSeMHaKxh4OKPpfAqHcE1hloskJR8itTBK5FyqRPB4kXLFxBeUEZSUjKGj&#10;Mb4x3liLrBs3dTI65g4iCfPwCHATJSJMJAPQ1j8DbYsAjupYoecchlt4Gjv2bkdT6zxb9u1gxobx&#10;bD+3As8IXQqLrKmviCMyIoqevofiG5/x6OETbvXepVzAHOFmgY+zDg52phIobdi4dwfLty1niUjD&#10;dQd0OGFgy2nDU0xd9CtD/vqemUtm8feceZwxNpO+KZQ+bRH1EiuBLBJPT3cuWugLqILxD0+RAF0i&#10;YzRUPJILsQn5+Ad64OGmh3eAhwSfMFXAicmUQBtdgm9stXjTdC4YuaBv4cXafUdQS8nLk4N35Zz9&#10;Mrboj2CD/kgWHv2F8aveZ+bazzB1WkVuoQHV9S5iVC/im3eYsHJNfHN2YxQ8C+twdaH/Ijq6RXKI&#10;R7p+8zatNy6LPMjjrOkelmz6kTVbRjBu/ECmz/gVdTlp5/Q2sWT5JObMHE5OdiCdIlsa2nJIKyoi&#10;XDxTSKqAKrVbKFiZ6ROWSlNAdU3A1aViKIWpwpI7UQothyS0qUAVGtdEsDBUYLREj8gaAVQVPqFl&#10;Qs/FuHnn4eiahotbKs6OyVgamXJozzS0Tu/CxPAo0dH+WFsZ4Svyrqi8mOaWSOrqvPAO06XzsjKT&#10;2IGhgwHLDk3iiO5WymuDqWwIobk9jUe3a3n6oIE798vIqbQmKdNMGPMCBbX+AjZlBcVNKmqtyMp1&#10;4HJnjQDjBU1VphRmreXB7SLl4pO85omg5IZ4rW55LODhjgCsXkBYxpOHSl0mZX2lUmbojgpo/ykL&#10;a188EVApExdK4YNHvHh8jxciEZ88eUjfzetclz5obsilpaWGmqYO4mNcSEr0E1BlEZflQ2F1jLBH&#10;mDBOCoWNTRIU89l54hAGTvakVzQLC9VjExiITag3Oi7GRGcXCguXEZrgKx7IW5goF00jPS5Y6Aiz&#10;ueMeFU68SMywpGJmLl4poHIjQSJ9WlGLBNJyrHyzGLtgI3PWrBf7EKDad6Wja8n2jfNRP36QDTs3&#10;8euk3xm9dAzH9DehqbOIkWO+Z+G6dTh7h5OSVkR9Qyc9AqrCnAz8zKZQnnSOjs527kvsSczKYumG&#10;hSzbuoOVe46yaPsmYS+RhHsXcvjMdmYunSPk4UBsZqFKEfkHhZKUkEh8VBwenn6cvaAnUjNBgnCM&#10;BIEcQmMlCAek4Bfii7PlOFz038f24lAZT7YExBdIkMmWQBSDV2QpNj5pGNgEYWTlwebdB1HLyK8g&#10;oyQan3hdHKP0MPTX4ID5ShYdGcqSQ4OwD9goel+TvGJdwrP24Jy8ldDSCwTmnyIs/yJFTQVc7rnD&#10;/QeKgf5HOv4FDx89p6vnPtm1gmDXZZzQn8vSVaMYNrQ/m7ZP5ti5lazdMlG07BGuXy6UAVDDjb56&#10;yhuFgUTqBQuAwoSZksRPZZf0ESOMFZJ0WYB0WcAlrxGGUpgqNLGdoLgWaY0CqEZhqHoComvxVQAV&#10;UiE+sBgP33yc3TKxc0zEQZqy3k9P5MKh7WOxuKgthtVRDOterMzVCQoOoqwqh+J8GyoKjKmuSBNJ&#10;dZ3yyjSRvsbo2emJtAsTTe9Ed2ew4KFDmEOZ3n7Gk+etlDeZi5zVwCfyqMgHGwlEEZQWOxEcdIHw&#10;CDfi0iUw5QeL0fWlXOTiP4/r5L09/PtcAKW0f27wz7NeAUwnzx9V8+BuEb036gRgfQKY+yrQKED6&#10;75mA6GEvz5/2ivx7otrQ+Eyp7fXkrvTBI5GOj1RLoeqqs2lqbqb9ah8pmUlk5CSJ6ZbgVRhNUU0k&#10;pQ2J0kopqK8RINXJuc+V71Yi8q6O5JI6Mirbya6S85xWICqkg+yaWjLKhJnSxHcWlrH54D7Gz/qD&#10;lbuXo+/qhlN0HIli6K3cozhn4iPqo44CkXwG9g4S1TOJyevgnLELGjoW7DxwnDVrZqJ5eiaOTkfZ&#10;cXgj249tY/aaqUxdPJbvfv6Qz3/4hN8mjsbEzl3A00eZeLiODqVI4B06agO53p7BjZ4bqlztNRIY&#10;LB3t8A6Jl/eMo9+AD/jg2/7sO3VIZK2ejOE6Ll+7TXOrkk6tRHx9F5UihWN8DAjxdSAtPZ/AkFhs&#10;bUSOO/nL+BK5XHaJqEh3rLTeYf8BNSz0X8PJdiUBUQIiKxcMLDyw90qW4wvHKyKHqMQcZs5agJpf&#10;RKh4E1ticqzIrc0grTwXvwx3zjhvZ7/xLE6YTMQzbAMpuefxjVfHJUZfTqgfsUVelAqgOq6Khr9/&#10;XzpUyQ70hDt37nH37j36bj/k0s1rxBT5ioHdyyH12Ywe/RVrNoxm/+l5HNBYQEioOQ3VySJ5Krje&#10;10i26OTg5KuqpkxMKFXWq+rvEpd5WSTGJWGllwylgCpYGCo4vpXAuGYCBEyB0Up7yVI+YZUCqDLc&#10;/AtEXorkc0nF2jYGa5tYLKz8OLB5FPu2jhF2MsTH0QJTo4Mc2beYc6ePq8xwVJwvhQXu3L91mUd3&#10;qqQTs6huCCdConSByKayKpFrdTbcvxbOwz53ntwOpPWSDbbeIin9T4sHsZETfJ7cIj98fOzx9vDE&#10;08cCO599OAark1TuyXHDTYRHmQo7CbCe1/Lv00YBVIWAq40X9zP455FyfeofHj68r8pl8c+TGwK+&#10;26oNi88VgD3u4dndcv4V+alkEH7++JYEtJuqxC937z3m9p0HNDeKzGlrlj66S9OlHqpbyiiuySKj&#10;IIbUXHsyiy0pqE6nvKWFrPJ68Vv55FXVECfASqtoorDhkoCojvTSOoqF7fJrSuW5cnIbKlSzgDl1&#10;NzhjeIEZaxaJ/4pH28GTxOIGEnPbJYIXi8/swtLZH3UDc8zsHfERuadv7cl3v/zE7FUz2X5woUin&#10;08IM2jh6arD7xG4mzJnJnBVz+eLbz/nxj585ZyjjLS6FBYsWo6NnQGJKrqiHXlUa7Y5L17l67Tq9&#10;wl51yo7mRmGth89ZunGDauLCzsMb78Ag8cR1dN8QFdWtZJXqpEuCjFA/1+pEsjuNIMh2KgFO+ni4&#10;e+HiHUxMeimRieny2Bonu9MYaA1k0041dM6qYaQ5RXxwCu4hyTi4R6N50Q1z2wCS04rxDYrhtxHj&#10;ULO0scDS4yiWQduIyhMvUJ5Ocmk4dhFnOGWzik1n/uSU+Uycg8+KZvYgu7yQmpZ2rvQpSUW65QCv&#10;iWe4JqDo44pIwNr6KgpLU+SAO8UXPKDxcg+xeeFcsF0nB/sLKzf/zoGzMzh+cQnalpuIiDGRqJFJ&#10;WaNEv6xqgsU/BSYqaYRvc7XnGUqV9Uhhp6DELgGSACtRwJTYqgKVwlKBIvsUUAVEiYeKqME3rEqi&#10;VQWegaW4+uTjICxlLQxlZhGGqWkwtlYhRIQE4eXrK3rcBFeLUxieX8uhffMYP+1nQiSihiWUEZmQ&#10;TllJFLfFD/VdjhJPYoKJ4w7MrQ8SG6dNesIxmop30VTxJdc65/LorhseQTvQtd1JSJQJ5dVeFFUF&#10;il/yEr9miLW9tgw0TTzCD+EbpY5TpDqa1qtpb3aDR0linBL45643D7vNeHTFAu7FCvuU8PB+E08f&#10;XebF85vCUL38K77p6dN7IgMf8/x+u3i0+yqmfP70ofi7uzx6cJcekeA3+pRkmg20tFarakk1dl4R&#10;yVpCSUWmBMhgYUw3UQEuFNfmiXRKJzY5gZSsBPGEmeKX8gVM1SSLX8qobFAxVGFdLfkCwIL6HLnN&#10;J71YANp8GQ0jI9YfPkpu423icwVQOeXEZzfJ/TbcguJYunWX+OMatC5a8MvIoYyfs4Afh/3B7A1j&#10;OKK3DqdgI7wjDNE3XcUBAdV5hckMbdmyfz8T505hw65dTFswX7Uyfdmm7eQJ2JvaOkXd3OZydw/d&#10;3de5fe0KDe1tcsx3ZQx288eECWw6ekKCEvL7mwKoXlFPz8hIL1EN/iph37z8dIqy46iIWkC6y7sc&#10;3vgmRw5tw8s9BDd7dwx0jmFncYyY5EiixSM7WkkQvjgaGxt9AZSAKjgTD78kLGzsMdE7hIXOVrQ0&#10;D+EdlIjavj07UdfdhI7bKpF/J0VjywkvjSUgzZELbodYe2o4ey7MxFs0eWZxAc3SOTfvPuTx8/+4&#10;raxhu95LfWsblfVNlFWWinfwE0N3jIAQMzHhNdS1XyFLJJV9+BEOG0xj49EhaFhMR9t5OceMZon3&#10;0aCkKpLE/FCRH3UCnmuEJHepKnxc632qqs0bHN9GYHwXAXEdYq5b5TVtBMQqYJImss9fxVC1wlCK&#10;7KsUc1wqprMIF89cbF3SsLBLwOiiaF59P0yNPYQ9gvD1DcXFRg8fJxO0z2zBwuSsfG97ohMLxYi3&#10;oC0ywNHHS4JDLdnpdji6r8LEaStG9sfZdWIR2/dPp7J0O8UlahItJ/DfQ3fKKzQpKAviqUi5ntu5&#10;VLZ4k15oh4bBeoxdj+OboM3Wg3/g6LeN1BI7Tlxcia3rKiqKD9BWeZDGwmPUZm7mdusBnt7Q4d7V&#10;iwKcAF48qOTp414e37vEw55Knj/oFFA9RMlfoeSpEPoSYL0QECqsdoO7t5Qswb1cET/Y3tEu8u86&#10;tU3NIoFKKautFN+YRGVZKGHBmiJn40UOFhEWGyEBII7kXPERkYGExicQn5VBbkW9eMUSEnJDJaC6&#10;CbiipU9SRFUUk1tTj1NIFHoOAZS39REm79GzNSRe2QZTWC9B0xXHwGgSsupx9YtgwsxpzF+1joNn&#10;TzF56XAmLxvKnrOr0LLayYYdk9ixdxdb9h1GQ9uY87pGbNi6ncXrtzB2zhSGTBqBtoUrLR191De2&#10;0CHB+nJHHX2X/Hh8yZrea5U8fvBMtYggOjUdV/8IygSAyo+Suk2V++OR+M1bylpQYeaicgpE5pal&#10;nyLRrh/ntqtx+th6/HzCcLaxxs7SkvDwQHJLiolLSyYiMVbsRrxqDaOTfzJOPknYuwRycvdYjm1V&#10;4+w+YTGN/oT66aCmpI9aun4k56yX4xqnTmpZsEiCIpLyc3AOcRWzepHgtABhnEvcuHWXaz236Ll1&#10;R3S7kmzkBQ8eP5XBf4u2rm4a2yu4fDmTjjZfwqOF/Zz3E5npRWJZIO4pxzAL28xpx5noec5D33MJ&#10;9iEyuHJ1yS6yk4EcQHh6szDQdfFNl6hovEVD633Vuj4FTIEJAqrYDvxjlWnOdrnfjG9kvQCqHj8B&#10;lW94tQpU3sEVuPuXCI0rLJUlLJWMqWUMegIoXW03jAylXbTGxs4DT2dznK31OX5sK36B7nKSK3EN&#10;CcQuyF0Gh52AXdkHdZvc3ErcvMwEsOexdz/AwfMLWbBmLrXlJty8NpO+G9/z6Pp6upu0+e9JjXTj&#10;P1y9niyDS4vEPEs8ks5gL7LZwu+oGO+vsHJbJqAywdh9P2ZBu7H220BU7BFCQ/eQnriTmIhZJMcs&#10;oq/1JI97TwiDhXC7t5Qn929zv7eJy23F3LvdLX9GQPXslrDXNf55fp1HD0X+3ZeoLK/rvdnNlWtX&#10;6eysp+tSBw0NjeSWlcp5FRZJ9MPRdi/aejtEmdSJjJfAJ34lu6KGhMIcQiLtCQrfSFLaMrKzNIiM&#10;dcTI+ihBYerkl1iSV+QhYEsnqyJfgCasVlws7FUvCiKNsxb2hMltcrYwfloRzkHJGNoFSB+lCVP9&#10;wcfffczfs//g+9+/49exg/h13ACmrf6THfs3cUbLkBkLF/HBFx8zc9Ectu0/yM4jpxk5Zaxq/5Sm&#10;iQONXUrB80sCrFquVO6nu6w/jxq/5L9ed1VS0yeq/B0vfx49VcD0RGSzkuvjDjy7zsPeBurle9c0&#10;iN8rLSU7/jgemmpobX0VM/2D+IfG4+oZgYmFo/S5BwkJ4fgFeErAycEvKkkYuFL8dTIu/il4+keh&#10;c2wgmgfV0FV/hWCLN0kNWIvamLEDmTL3Rw5rLSY4xY5k8QwFFdUUiUnNK2umsukynddvc/vBUwHQ&#10;c+7cfUBn1yVVRUUlV51SaUKpP6WA7I6Y+gd3anl4O4PGZlusPNdh7L0b/3QD/LNO4pqyH+u4zVhF&#10;rMIydDUOERsEDOtFepwlpyxJfJR4J5F+wcmXJWJeJzb9ssi7S8JSl/EX6aeAyy+6VQAlzCXyzy+q&#10;QaSDeKiIarxDK/EMLsdDkX3CUo4KSzmnv2QpkwihZje0zltxUc8YS1NDzC1dcHZy5OKFExySDo2M&#10;DyWlKA0tpxNsUF8i7K0hrNtAYckVqiq7RNImERB0Eo1zU1izbRzGDu7iv5JpqXfm+S0juhr3ERe+&#10;lbb6ENravYhOPomDxxH8YnUJzdXDV86BTfB+lmz7js37/5DIr4VtwF6MfXaL1DKlpNRMAtER4tKP&#10;ircxEbbdQ2X+EbobDnKz00q1+PbZ06cCpusSkfvE590QL3Wbfx/X8I+yWuPpdZTc7P88ec5jkYJK&#10;jbBHNzLpqj9EY+VOasr0qajKFo+qbD5MZNrcPzFzsqe+6z755c1Ep4gMzCsio6iA9IzDeIS9jZ23&#10;GtExH5CQaIyx3UU0LiwhNGwfCXEXySlJJCk7hojYQBJSPcgTyR+dkYNvXIkE5askZ6aLbPfBS3xU&#10;QlGj+PZilq9dwqINUxk2dZBItOH8OWEkwyeNEYm4nMPqx9hz4BiaehaMnDSSwaMHs2DdSpZu2sKQ&#10;scP45LtP0LNyJre6mdK6bsqKkqjLHkBaphq1VWr823NYJYWVip3tHY10SiBRisCrUmw/usKD3jSe&#10;9Ppyv20TzYWnKS8Tb5mbT26CBZ5mi3BzOIWvn5IENAQPnxisXIMxsvJC64IxNs7ueIdFyHNuchx5&#10;BETni8UowCM4GzPzPajvfo1zh9SwPK2GndYU1P4c8TUz5v3Bmh3TxJf4CJCUMjP1Yvp6VeX3r/U8&#10;5OYd6aRHym5TZWbvCS3tjQKaCh48uKPa4q3kSnj+9Bm3b/VwqTNNZIc/7V2RxGX7EpDiRWi2B6F5&#10;5ngkH8YleRvOiVtxSliPVfgqrH02EyKdVFRdLZ3aS2DSFQFQl0ruqSRfvAKmS/jHdQqYWsWPtAhD&#10;Ncv9Fjm4RjG/ysSEAqoqPJXJCb9iMb8FMqBzhKVSMbWOwcAwBI0zTmidM8DgxDT2rf4RzVPHcHL0&#10;4YKeEeZWVmSLxs4tjeH0xQ3sPbseI1sHofxS1aZHpTRNk5h5c7uTEmV/YtfJXURnlogc7sHR20d8&#10;nA5u/ickss4nPMpDHmtySm+hdMJ5otMdxOj7E51rQXyRHjvPjGLigi9wEAmYUGiCQ9g5fBLUZYDq&#10;4RdzWCTTIonwBtj7HMLLfxMhwUupr7Lin0e3xC/d5Fp7Pl2t+arSRk8f3+TfRyX8c69ctaj26QNR&#10;E5fbVCWJXjy5yfOr22gQeZqVokZ+ylsiM+0oq2kis6yMAydPExKTSFlDlxxHNfGZ+RKF81XbWbJS&#10;JhAQriaeSI2E6J9ISpIAFOTIoTPb2Hd4MU7O50hJjyEmMZxzetoCoAwyMo6KHDqKW2ASLr6e+IV5&#10;kpAZSWZhJZHJ2WzZsYyhQz9j5rIxLN60mKlLpgqo5P66dazYso7dhw4ybtokNu/czaJ1y5i2cDLL&#10;t2xi/oZtDB47hs2Hj1HaLAGu+So1Td0iYYsoTV9OW6kaffXv8fjyKe6L7FWqSV7v6aa2roorXRL4&#10;H4tMfn6NF3d8aKhYRUG6GpVJY0hMDKC2+Tr5pc2k5NWKnywhyEP8lK0XphZ2+IWkCnDS2bRtJ6vX&#10;rCEwIokLpm5Yu0fjFZiGgV0ELiFF+EZkoyPj5fTeL9A4MBg7KwPU/pouoFowjM27l3PRwpiMfGXR&#10;bBO1rb3cvv8fj4VSlfZUyRf+7AVPhFL7bt3g0uUWAdVdVX5wZcPc88e3udbdSE6xaO9iNyrqsyiq&#10;raGytZ3ChkqSyuOFrXRwjN+OefgijIIm45l8hjwxvZVN9ZTVCzsV9AqgFFZSZvuUCQuRfgIqv5jO&#10;l01YykdA5R3eKCzVSFB0k0SQGryCFUAJS4mXeslSeeJVMrG0T8bELBptXR+OnbLCRNsA81PfcnCZ&#10;GrtWjeLoseMiEYPlBIbQfllkVU+LGFM/giNjSM1pJziuQFVZXclNfvP2M2w97EX67eO43kmMHR3l&#10;hOaz67Q6J012YOqsxclzp9Cx3I1bhBYHNBdj4SNgKbIlu8pXDL8rsbk67D03kSnL+mPhtZa8Wn88&#10;o104ZrARO/cTxGUKGxiuwdBhJykFAZi57uC8yWT5PqdoaynmxrVW+rrrudHdxD//Kuvb/+HFvSqe&#10;3RY/0VfL3evl3LreRXt7B/duXuXpJW0uF8kgyn6Nsqwh4qO8KaproailU/xQGwW17eTIoI9WLoLG&#10;R4nkLxMpXkJO6kHSI74gNeIbooPEa7too2t6XOSQDZ6+jgQEO+Ht60RQlL8Eu2RyyltJizUlP88W&#10;e08v5ixbjntoOGn5RcTGiZQytxbPtJglG5czfdUsth7ezXZhpe37j7N44ypVOucpC2YycuoQaUNZ&#10;vm4eA4d/x4JNy1m2bRMbd2/C1tMBB68QvAKiCY1OJF0CQXmZWI2KffQ2HuXZvVIJ5jdxlkHv6hlG&#10;VU3Dyw2d/yoXze/x6JqwXPowUuPUKIyfRW5WHDWNreTJ57h7x5Acl4mfSFcHK0c2bt8rgSMIH/9Y&#10;Vm/dwwrxdaYOXpzUtuK3IcKuw6ehYSQSOiCLnUcNuWDkzJjRf2Fg6U5AZBFqhzVPo2VmjaGlD1FJ&#10;hSRmVogerqCsrpNb958LYJQLjEq2VOlCpSkVLJTiYg+V7dtKeZjnIkMecqtb9HqRMqskRrZOKQx2&#10;mfq2LlouX6e+8ypFDdXCVraYhCzH0H82xr5riJeB090nPkFkZWPXHWIyu1VACk1VFs/eIERkYIAw&#10;lCIB/WLaBVBtIveaVaDyiVQu9DaJqa4XQFXirkxOCEu5+BSK7xGWEulnZpOAoXEYGjpunD9rwalt&#10;Izm/5zVOb1Fjr7DV8mVzCQpSSvccwNj0sJjgQgkqYWSVKMuNruIcmEBMSilZObXUNXRz4+ZjOTcl&#10;nDPRYcuJXZi4+gvzHEHTSlOiWiKntSzZdmw1buHa2IUcxdjrBN7JWkSJ/IvONiM41UBeu5oL9kvw&#10;StxGUIoRhU2FqJucZvvhFWSW2BOSZISh81bcwy8KOE+hcXE+Ln76lFWWSNRVyjWKV3j4lGdy7nNS&#10;IzEx3o6/n4F4q6fc7LmGm4uVHJMd169eoaPal/aC+dTmbSAv9SLJsc4U5QVSVhghMrCW8sYrIu8C&#10;iIj0Jjg6ksCYUPFHSiqycIKDdEnP8cEn2EPk6iIZH8eIigsmKj4QL29bfP3d5Fz7EJlVSGZFCx7u&#10;tkREWElgyCckpUQkn3i31ByCw0JxDYhk8vyFaFra4Ropgz7cQYKeK4eOn1UtL9p6XINVuw/zo0g+&#10;bfMTxMZYMn7+cKyDtYnIdhY7EipKQJ9FmzYyeckqLtr6UFh7WQJxt3j4XpF393ny6GWlFQUkB9V1&#10;cPIKJTmtQHW+njy8Q3maKZ2lG+ht3kZbcxjNTSIjqxsoLq5l277T+IekEOsWSLi9gOeMIXtO6fPb&#10;3yN4//tPhVFHse+MLtsOXWDwn2MYO20l6/ae4odhw1m4aQ/aZr4M+WsJmmZB2Plko1bbdpuO68/F&#10;pCv1ch9SUnOVtLwayuu7ZBA9FX2u5OsWwAuYVMn2pYkKVE1R9t66LdLwFrdu3aW4IAJ3n7PSKWlc&#10;u3Wfntv3aehoo7C6hLzKPJLzUvBLtsHAcxVW4hfSiuKFBXp4+OQRj+UP1IjMiky7TGphn0TpGyqA&#10;hSZdJjzpEjHpXUSmdhIU16oClVdYA56hNfhF1OOv+KqQGlz/D6AUlrJzy8bKKU2kXxz6JqFcEE+l&#10;q2XO4W1TsNBZgKHGCPTPHMTDzY1M6XhtzQP8/mc/kWuHCEo15JTJUdYdOMGRCxbC2u3KfID8qP4j&#10;t7CFC1a2LNw1h/OWFzB0dMDS0xUDezuWSYQ7e9FMvmsIYZkyuLPtOGG5GS2b9SIXzcRvWOITp8lx&#10;/aVc9FqDbdBeMioiMPOyVV30vOi0GXvffeJF92PusR/7oP24Bh+TAWUoul5HBkAaXl4+1Ne2kRgX&#10;xl9/DWTijO+wcDiuypJ7T4LgKQ0ZlOJzLl2+RFVVEQ11xeQVpJGZn0qMACIj3Zu0OGOy8jIorGqQ&#10;PjOXc+dIcEy0ML2tDMQorKx1xZuGkyleKy6nkINnNrN2/UQuGJwV1gzkorEOVjaG+AYHk1lQI8Et&#10;BxsPHxKyckXqtpFV1ib93YixjZt4MXs55iQ5TzY4hzkTnZdERkkc1vYXWbF2gbDaNOau2sbBs5p4&#10;hhlKsM5Fyerb2BJHeJYhhi6HsXBRx9TJlvmbtrLj5CnCM5RMUK0UVDbRfqWbvr7HlJa3iQURAnj+&#10;GEdXL9Zs3o+zWxDXJai7OjlQ21DGs8eXePawV1UuN7col+SMIiLDExg/cQZGFj7yd6LQtQxkt4By&#10;2Ya1vPvlO6pkn9/9PkBAZsZZw0COiy9fvX0PcxaMZ+3Ow+g7RGDsHM/KvfqiMnxQ1/dD7dlzQfKz&#10;f+np/Yfu69J6nkvEvkuLUjP22l367j7hkUTI58+U6hP/igx8ruq8q719VLfVUNZYRUVTK6EJwVj5&#10;aYuRzOTazZvcvPeAhs4GwtOUvTd6WPlqYSTG/bzDMuwDj1BRmyfyUUlm8pz7j/4hveCmmPfrqgrw&#10;Sg3fqLSrBMV3it69RlntHXJKr6s2IvoLO3mG1uIeXKO69Y2oU12fcvF7KftULOWSgbl9Cqa2iZjY&#10;xmNmmybS1h9HtzDclSUytuY4O7rJAA3EPyCU4BAvDh5Zx7JNw0ksNcPM5zAOQZHkVHZRLkGmp/eh&#10;ClQKS6fnN6Bja8vaEws4Z6GOmYuTSL0DmHlfZPXBTew5qSmeKpiUEl9cEs6g47mZ3RorRM7q4hZl&#10;in3AeTQM9nD4wjpOGC0TgO4jqTQWYw8TtKzWc9ZolQyuM2iYLMPSYwcxqTqc1Vskfm08W/dO5OTZ&#10;o1zpvs6uA5sZN/1PdC5qcNHysADJn5u9SgX6DkrFF9++c1/66j865bVltcqK/TSiU3KpbL5Fftkl&#10;kd11EuwKSMxOk2CWKMxc1g9X2gAAS+pJREFUiKuXPe6+LmzdsxnPiFjVdarA2HAOn9rF4F8+QuPc&#10;SZHKcRw4eph125ew/8hWlq5ZgKWTK/E54kkScsguVwqsK1mU6sSTJeHmEyn9FElIaibBaeHCPH5E&#10;JAVzXOM0ew5tZNLUYUyZMk08yjlqOgPp6Uuh51oaGWlunLywhpW7x3De9KCwnBWz1q1invgbPTs3&#10;8qs7hJWaySusFumchGtQqirotclYPH7KiB0Hz6Krb8aBbavYtmIkFrr70NY4SJkE+fzcHHIKyomL&#10;ScL6ogGL501n9/ELoiJCMLAIZesJbTYcPs2PQweo8rx/9tMX7Dlnyl71i2zcvJ21mxaxbPlIThs6&#10;SUBNZfXmg+zVcZcxkM2+0w4KqJ7zVKjn1p3/uNr9gq6rj7h6TVkE+pDWyzfEZ9wVP/GAB/cfcufu&#10;MzoEaLmVtTJI/PFNdJSIHExiYQ4xuSly35skGUyVzXm0XuqgqCaFqAw9nEL2oOWwEm2ndZj57pTn&#10;bOm+1qmaOVQGa7cM2siUq+RW3BLjfF/AdUVY6iqhiV0yIG7R3vWI6oabYuZFGia24RVeh3tIrZzI&#10;6v/DWAKw4DJhqFyRFdkqUFm7ZIqpzBIflIOFTTRhsQV4+sVib+9PWHgsGWKuXd0DqW9ulccBaGoe&#10;x0AkYEdfHEX1/uRXtYqEfajKcVFd+3JLe0/vY7IKWlUrrLdorOKk0U6Oa2mib2skrHORk2bbRSYc&#10;QMfYmJhsF87ZrSGy0IrSxlhis03FYx1Fx+YEHjH66Nqd4sC59Ww8NJe4Ah+y6xJxitJE136XSF1t&#10;kZEz0LdZjn/4YRy9t7D/9CTxJGNx8fairKJQfPBYbN3tqGioQd/8IAYm4gOcTGQgnRc/UUtxUR2N&#10;9R3cufeM8tomGQTLcfL0p7a9j+LGy2SVl0uAiCWvQoAg0jK1JE8isRkhMQmc0NKQgZ9GeIIMOjdL&#10;AdUefhk+AM2L5hK4/Nh3XLzeRT0mzx7DiHGD2XtkL3uP7pXfRch5LmLvcU0ikvNJz23G0sFDAl4g&#10;AdHhRCZ6E51oT0SshwA5QvotgO3b1zJ94nh2ndqIe4IJefUhOHodY9GqceK1/mLKoj+YvnwsG45t&#10;Rt3IEG0TZ8ydQ4jPEFAk52Lj4sORs3bC5incuHEXL49QDh25wNFTWuw9dITZk79g+ig1po1UY+H0&#10;L6hvasLUwgwDa2FOD1/Oa+lx5NQJju3ZQq6FOdk+sSJLDTkijDNh5hzGzZjGqKmT2amuz0k9B7Yd&#10;PM3h00Zs3rpDvOFZjl0w57NvvuHjL35gy74LbN+njdpz0XV37/9Dc8s9Kqtu0dB8X6TDY7pvPKHj&#10;8i2u3rjHrbt3ROa10nG1Tsx2GgYeRmjan8Y+xBmfpFDCJdolFWWRVpIoEdpbJIOpMIy1aHNTiYCm&#10;RGedwz1qr0QrTdHCEfTevi4yUsHTS0nVeOkOweKlCqvvkll8i+CkLhlYXcSKHLx67anIy6c0tPSK&#10;32sXQ90q8q8ej5AGiYQi+wKrVBMVynUqZ+8iLB0zsBX5Z++Zi713Hhb2yYSFpXHpyjUx15GqekpB&#10;QaEkJkeRkZ1LhURsTxkotjZ2ZObEi8erk9fWUlTZSmHZyzyCxeWX5XWXqavvI1+8ln9kprCKJmsO&#10;zxDpE0O+GHVjF2O2n1nOhiOL0TEVX+RwRLzSYpGrZ+m84S+y2Agbn0PsPb+Nw4bbueh5UgC4Ci3z&#10;3SQW2BCfb0dkgQU2IccJTLjA4fMr2KsxVgLHJk7rz2PD/r9ZvmMMu45sID4+iMysGIrKUiRKG7Lv&#10;5BJ2HpnK35O/Zdm6v3DyMMfSxhZNHSMePUGicyN2DvYkpGdQWtNOSm4e6dnJwgZGpKRriIQLJCk/&#10;jbSyKglC/oyZ8rfInENs3r2UnYeX89PQL5m6YJoEsEROaZ9g/vK/xbMGsHjdMoaNHcLydXNYtGYM&#10;KzYtZt2uDSxZt4GLVi6c1zHmwMkz+Mn7PPz0CAw+THScAYlp7qrtHR6e+mxfM5qJo35k/4lt6Dqc&#10;k753xyfUhq9+/Jj+Az7iy0GfM3zyGE6bXETDyIzzF6xEdXiLHI7AzjWc1XuPs/+MAbYu4Ti4RnP6&#10;rBGz541h7dapHNI4xtZtCxk6RI2/BVSLZ3xEZGgAJ0Ui71M/ykktI05omnFC24Izhw4ScU5TQGbF&#10;qj2aHDXw5ZCOHcd1ReqvXid+6hyHtZ04pi8ST8eBIUNHMHbiNNZs3cP4mdNeFoaT9sabIhmf/PMv&#10;HUqBs7o+GTjXpClXrG8KkP7htjDTnftPePjwmdBym/isLOJzs3GO8BK970ZgcipR+fnEFWcRlhVE&#10;ZGaAsJAn/rEawjzHiUo+Kd7JiKRCA9HZplQ1utB+KVM+78lLUKmSbkFl4y0Ck66TXNhLdNoN/BOu&#10;4BtzifS8Kyp2fPLkH9ou3SU2tVXk3v8Bk78wVYAAya9KPIFyfaoM7+BKiVzZIvtSsHJIw9wmEWPL&#10;CG703KS9vRM3zzBcJLK5u3qIOfegraOFhJRMnFyD8fAOpaCsgKvXL4skfUFjRzdK1triim5KKnsJ&#10;DM9Xbc3Pz79CfHI5ATGxaJhpSNR0IaOwFVs/D3ZpbmPe9qnM3jAZddM1OEsgMTRfK9H5gETrnQTE&#10;6mHofIqDF3agZXcADeOtmLjuIjBdE9uQE9gGHGfJjiFYeKxH4+IK9pydzR6NiSzbOorZq39n/sbf&#10;mLbkV6oqw+WsdfP4QQH6lktZsH4Y6/ZM5/vB77By23jxKKOZs/Ivho0fRmBgmETnFvFcSnX4NLLz&#10;SvAN9SZVBnZa0ljV1LlX+CiRa37k17Zg5RUkINYSgExm6tyBzFw+RFWQWl3zLCc0zkr0HsrAQR+h&#10;pWcij7V5v/87zFo2SkD3K2Om/cSEuWMZNOpX/pqtSKrTeAZko6VvIZ/1Nac0/8LEfAk+AZpERvtx&#10;9sg85o55k6XLxmPuai5SNE7Of7N4IWve7v+GeBr53dq1aOo7oKHvwhENIwGEnvhkNwF1BJb2IZw1&#10;sEPLzAFzxxABViibdm5j0rxfWLZ5GvuPqbPvwGGWzPuVycNfYfSvaqxYNpvdh45LcDolcs6QQ2fN&#10;UD9nga6xNwYXbFi3egsHDmijZRwi/RvOEQHdX9OnsO2ErgA7hMMGIYycOP8lgN54i3ffFfB/8xV/&#10;jJ9Ov/c+egkuZSKi/dJt8VFKHdtrwlg3RLM/FB+lFBH7j0dPn8ot3LnzmIbWK+KT7oqPukFYRgIu&#10;ES5ECXMllicTlGWBZ7weLmH6MlD2Y+m+A7fA7cJAR4nJ1Cc55wI5hTo0NEXy8NFd8Sf/8J/S/n1B&#10;YUWvyMkeQtNvSKS6LqDqVq31a2pV6uH+p5KnV649ICalBQ/xUq6BNQKmahx9K3D0qcDZtxxnnxLc&#10;/EpVqynMbJIxNI7kvLafRMYiFXB7+m7iH5KIq5uvgMqZ7Jw4LnU1U13fiE9QskiOYFout/D8H2Xr&#10;BVy/KaxZeJk88XLZhd3EJNURGlMgBl88Q24LQdGJqtwMbvLepPR6DGzMWXNsCbM2j2f0/EGsOjyd&#10;AGEBM6ddnDfcKkZ8HibOBzimu5Flu2axYsdsth9bhqnXDixCt6PtspNDF1bK5ypptUOJzbHEKkCD&#10;5bv/Yu3eGazZ8zczV/7IuAU/ism24XGfH1fazbBx38DcNUNZun4i3//8CUs3jmfassGMW/gDw6cM&#10;E2aRARwVQrEwUVZ2BqkZQaQk25CTlyjHYkB08jDxp/0JSdxDsqiNzKoawlMTmb7oTxat+xNb37Ps&#10;O7tUwDSa/l9/zJhJg/jym/dYt3ElC5Ys4euf3mPk5EF8+M3bjJzyB5Pnz+SXsT+zavtm8bORcm6L&#10;ZQCrM2TsTyKlvmHZ6t/YumsBZpa2bF6/hG3b5os0Tia9PEsCWAqllUnkFEdzXPsAs9fMZMuBY3IM&#10;NmiI9Dp9wY5zF2zR19PmzMm1aIgP1rmgi6l9IHaeUaif0ef30YM4aXiepZtWsGLDNpGqBhw6eor1&#10;m5bJ953F4hXLmLF4DXNX7mDTgXPy+ersPa2nmnQ4ccqALZv3snHHWTbtv8B+9bPMFxCOmTmTbUeF&#10;vXS92XzCmj/+nieM9LKYodLe7NdPAqoVQ0fNevmcUnHizp0n3OgVmXfrAffuPebOg2eqq/JK8ecn&#10;SnvygseP/qPv9nN67zzlSs9/FNSJ5PE5jXnwCbxFRnikncAuZg9G3jvFS2zguMl8Tl6chJnnSnxi&#10;ThIUd4K4VF3xKEU8eaxUD/z35Xq1509JKbqBT7KwQcp1glJuqG6VggS9t56rtjr8K+Dr6XsmwLyM&#10;T1STagbQM6wJ99A6PKR5quRgtYC4HLeAUlx8ikQixHLBKIjemw8EIkrV9qfk5JdTUFROeXkZXV2t&#10;9PVdpqWtXQZpKXkluRJcWuQ7qTClmozJKRXvUXydtJwr4ucuEZxQQqxo+arGa6RkFwsAsohOquXY&#10;mbMMnTyUZfuXcchgO0t2TmDQ+G9Yf2gGDqFHcAmyZ/mWBWzcP4OzJhvYfGwpM1eNFHmxjjPW6/GK&#10;P4hn7G5OGC7h5sNUqlqdhfUtsAs6xeqDozl1cZMM7PlMX/U9g8d/ys4TE3F0nY+R6XQ0DFawSQA8&#10;dd5Qvvj+fWGt0YyZ/ROHtfYTnpwsgaKZmChvsjPciU+MIDrGC0+nQ4THOFEi0jc5yY6MjDPEpxqK&#10;Uigko7xKJKUbE2cNYdnGUdh7HeHg6bm8/5ka3/z4uXgrxT+8xTcDPuS9z17nj7ED+PSbd0QC/SaD&#10;fivLtsxl6IRfxPA74eGbh7VjFPtP6nL0jDaT5/3J4FH9WbVpJfuELVZv3YSttwN51aWkFsYQn+ZI&#10;Uq472cVxRMSHqNYIbj5wGvUL9qpCBxetA9EzMGDz6q9Yv0CNVTPV2LxxCub2AZg7hXJYXY/Pf/iC&#10;v+ZPYOLCCfL9d3DivDU7Dp6R76XIWXVWrd/Jtn3q7DwkwNm5n8Vzh4mH1Jf+2cvOY2c4Z+TN+n3n&#10;+HDgt7z+8Zv8OupPdp08weJVC9h24AIbD1uzaNNJho0azTff9+edd9+k37tKqd5N/DxmPAOHj1M8&#10;1b8CnH9fbhm4c5Mnjx7x8MlTYapbPH10SwDwVOSaPH70D49Fhj1+/IJ7D/6h8/oz4ouTsY05jlva&#10;MbyyTmKXsAs9/zXoem1Bx20zO7T+Zq/uGEy9N+IReYqQODORUkq+hps8V+otifzrEyMdmSvslH6X&#10;iIxeIjJ7hQV7yCjt48bNZ8KSL7h77zn1LXdV1RQj0i8Lm10SJlNau2q5krIWMEi8lrLA1jtMQBZU&#10;Jf4qHyvHBAGmMnMHz5/9y7Xryt6bPu4/vE1vbxe9fcpq5w7Vpr4XLx5L4LgrAUTY8dk91cxkXsVV&#10;8YQ3SMm5KtLkMol57cSmV1DXcpM28ZteQRFs3L2FDQcWsPb4SqxDzfFNsUTfeTeTV/zJ5KV/qyYn&#10;jFx3M2XpYBZuGMdxnTVMWTaEfZpLMPTaw3qN8Zy3XENM7m4B2d8Y2K3AwHkTloGnOW+1QwLTJmz8&#10;z4hRniHyYwl6DuuZvf4Pfhr+KQP/+Eii7ELOW2xixMQBfPnDB0xfMgJX72DVMSuzK23NNWSkuxEe&#10;copQ71NEhpjg7aqPj985LK31WLlyAvoX1hEX50BqXrbKb50+f44JM34Xv9Sfuct/5+8ZP/HOZ2/z&#10;y+jvxOt8xJvvvcqHnwmwfn6P6Qv+ZOXGMfiEqMvf3cuEOYNE+o3ljJ4jLh6ZnBFfckbXAR0TO4YL&#10;y30/tD8Tpk1i2ZqNzN+8BHNPXVKLwkgrCJe/HyK+2Ye8/CBKyn3xDfIST6bHSR1LLpi4YmDmwtED&#10;M9k4X429K15l1Qw11qwYy0VzF5GDkQI6P3Yf1WDWiuks37qGQycNOHBUm0WrNzFh3ko27DguLHSK&#10;PYd1OHJSmOjQSRbM+V181QWOnDFi7PRJrNmrzf7zdkxaspaRM6YxYMQvzFy2nHU7jwigzMTXGrB8&#10;+1lWb9vO1gObmL1sFu9/3o/3B37MF8O+Y/K6zQKqf/7j+ePHPLvbxVMluePdyzx98IC7t67Qe72A&#10;27eucffBE1XV9gePhFlEEj58+A/dvU+pbu8lsyGTpDo34mvtCCjQwT7uEF5JxkTmBOMtptMsQAub&#10;QEMBQyiRaQHEpQdw+UqHDGIBy8PnEu3rsfQow8GnEq/QBvxi2kSKyADOvkZ14x2aOx9QVNUrEewK&#10;CXkvixVEpHYRmiygSlD2Uykr1ZtU16uUFhAprBUgn+eajY1jCv4BGdy+/UC1PrGj6xLtXS1cF4ZS&#10;btuvtnHp+iVu9PWKoReWvn+fxpZ2OjuruXatmcKyy9LZN1TZb9Nyr5JbfI2a5l5KK65wtfcx9t6u&#10;DJ/1qzDFQs5a72KzxkrWHlnIsh1/MXrOYP6c9itbT87DMfwIS3eMZt5aAY3DXmas/UOk3gq2nZ3D&#10;QdMFLDs4nEN6MzltuIbZq6aKp9LEK1IXbbuNuEYbcNpoCwnpXhKCeui8GUloqgbWTidUg3T6yj/Z&#10;rjFdzPy3fPfbRyzYOEH8ZQBlFRXUVmSSkWiJm7t4Nkcd4iJt8HI/xPnzq9G+sEk8zlHW71jP4N++&#10;4q+/fmP67MnMXqwUtv6ckZN+4MuB76sqZIydPoh3P3tTZM8APv/+Qz758kM+/vItAdBP4m234OQ7&#10;Da/gJUTHH2b20j/5bdwvjJu1DP2LAWzfJ8HBwJEth/YydNzvjJk6lslzhVkXz2LCovFi/lcTkWIh&#10;EjtW5HY2ydkpRETYEeRngJOTPae1TEWG6QnTGXJe6yI7xT+unyMMteBVRvyoxupVKzGx9uecri0G&#10;5h7yPdLQ1DUUllrG8RMnObT3EOMnT2Lw2PGs2nZAgqA6Ow5oiAQ9wprNe5i7eDFbti9j7fIRHBTP&#10;uPOco8hHH3StxVsaugu4VjBt+S6WbhNwrlVnwfId4ln3s3HfKfFb+mw9rMGfMybz89+DGTjsW9bt&#10;P6OA6h+e3b/F82u5/NvhyLM2Fx72dMoAbCU104WGhkqu9T6gratPBqPCYv9x6/YLrl57Ruule1Q0&#10;t5HbHENWuw8JDQ6EFhmTUhpJTUsbde2XKW5qpKi+WVVztu1aN23dHTLIb6lWaRSWdQvdJnHWMAFt&#10;kwT0rNIxdsnHwb9KdH4dgdGNRAhwwuLbCEt8ue0jMLYR3/A66cwKbNzysBTwWLpIs0/HyCwGfaNQ&#10;VdPU8UdT2wNbhzAq69vp7lEqk9yg52YvPbduUlBVTXlDq2pXrLLf5tqNa+RVtpKQ1UpDcxOXLjVQ&#10;UN5OSt5VYaoucoquUVLRg1KmtPfmY2qbbxCTnsnqfavYcHA+u08t4LuRA/h96hAWb57AkPHf8+vE&#10;gQyf+SsnjVejZbuBYRMHYeF5lL3n5zB8xkBGzPmZtQKI816rWHVkEudM93HB/DQrNyzG0vkg1iK9&#10;QlNMiIo3Ftq5Ie0JnVciiU3eQ02FGf6h2uzRWMhxo6VMWTxYOnQG205PZ96WYZjaXeB2Xw1VZX60&#10;tNaRW1pCRU0ToWHerFg3hu3757B03Tw2793KR198qPICr76lxs9/fsofE77mV2GlN955jSGjv6Tf&#10;R6/SX6TlkL9/4OeRP/LVz/35bODbwiBLRHqvxsB2FJ7BawgOO8m0hb/zw4jv+XLwL2zafVzaMdS1&#10;rGRgTuW3v/5k0OihjF00maXbl7Bk2yJW7ZiOle0awqMc0DWzVeW20DG2Zt/Bs2zYuJ+jp4xQ17QW&#10;aafPocPn2LNtMYunvMOMse+xYvk49Eyd0NC1Z92OI8I49lywCGDH0fNonT9FUUoSJw8f4NMBX8p3&#10;/4sZS1ez6agWWw5fYNXWYwKwE2wRL7VowQTmTPucs3qmog4i0LXxIzFXfLJdDHs1XTms48Hec04s&#10;XLGLv8dPY+WmE2w+pCuMZs8p42BOmwWJAjHj+JnzrN11HrVnwhiP7z/kwbVKnnR487DNg8vNzdQ3&#10;XxMqziEpo4TS6g4qmzqFNa5x+94/3Lr7jJvir270vqC+TVikPILYakPiao2ILjEnvTSalkuX6Lv7&#10;gFvi0e6KR1NY7vETpQSniD75m0pmWp/wcjQMEzF1LsI5pAmvmA584zrxje/EO6oNp4BaXANrcRaQ&#10;2XmXYusjDORXgZ1PKTZeJVh7FmPhVshF+xz0zVM4rxsqZtWDM+fdOS0nITm1ULUAuLP7puoKf4Mw&#10;q/L43sNn5Ne2CevV0NJxQ4LFPQHQVcJSqkV2dsl3fiSS8w6F1VfkfVdIy78uv79Jdb1I0r7HKoBW&#10;119X1aQydbRlza5FrNz1F39MHi0RbR8zVo1n6KRvmLZyJmMWjGLOmhHY+u9hwoKRnNTfwn7xR98O&#10;+ZhvhnzOom2TcUw4g7H/EfFbm0VSGnPR5rT4RS3sA47jHHCQi8brSYrSpqLImqS0PRQW7eNWtx1t&#10;Td4YC5sd1p/Lqt1/o2G6m0U7/xQWnCHHeI3/nt4gNdWVmJgYNM4cY/KkSZw6f0gi9gQZUHMZPeFn&#10;vv3pExaumiwSbgHf/PQh3w3+mLEzfmSwgOrtT9/n68Ef8Mb7b/Ltb5/w49iv+PrXb3j7ozf5adhn&#10;wh6zcBemCgrbTULSCcyst/HbmC/5aMCnDBo1RjXJcM7QRQKnEyu2bWLRuiWq+lJr985n057RrFw/&#10;kUWrpqgyxUbGigcLD5TP85bPvcDeYxfZf/QCxzWNOXfRg8OnLTiiroOplRsGugbCtKfRvKCDo0c0&#10;B0/qs3DtZnmdF+dNfDigacbBvQcx1TrLuImjUfv0Xd7/pr+w1ThWHNRi+ylzdqkbsnbHCTbtOsSW&#10;HQfYsGkt5zQ1BKQOGFuKp43PxtEvQYAVJ8zly/o9GqjreTBnxXZmLNnCpiPaEigj0bCI4pCw26hJ&#10;szGy9mHQb2NQU7xDb28vVy5d42b3FW5f7+TKlV6aWjpovqzs568mLa+SguoaSmubZFAp0+z/ysB7&#10;Jvf/kYF6n6jsRLzTzhBScJKIAmOisvzltXVc772r2mKvbLV//FiZ9Hgh98VL/SOgEnA5+Zegb1+E&#10;Y1ATzqFNuEW04C5gco9sxzWsTR534BHViWt4Gy5hrfJYea5NHreoXu8Y3IB9YB32fvXYeFZh4piP&#10;1sUYiWze2LnEKq5Cfv6V47hFYHKlAKZNIn2PsO5N0su7xMdcEsbqpvaSBIaCLgIT66hqvY7C3sq2&#10;lvI6pfSpyM2UBnyjikT+dVBR3cWV63dp6+zDK8Qfc1dT6fhz7Nc4xFEtQ5T87vbeyazbt5bdGls5&#10;rLuL1TtmYem+lw0iE5dtn8E5s238Pv47ifoDmTh7HAd092AbbsLU+UPZf3wJPU/SqOwIlPOyh9OW&#10;q9mvv4Stp6ax7tBYTmjPorsrRg6rnWcPK/H2O86+szNEBv7EmLk/8veyb7EJ2iBeNZvrt1LQNF3K&#10;d798y+wl43nv07clYn/Pih3j2XxgEVMXDOWzAf04or0WHeu9/D72Oz77th/DJCAs3TFV/t4afhr5&#10;NZ8OfE9uv+CLQe/zyttqfCiDVPFWo8cPkEG+iZiIU7g7bmfW4qF8MuB9Pvz2U/oPFul7RANDm2C0&#10;jb3YJvJv4561LNswg+XrhjJ+0ptMnPKafK/vOat9BDMrA6KFWXyCQ9h1+Axbdp9h23Y5f+rnuGDq&#10;x0XLEAyElfSMrDG2sMbQwgYdnXOc0dbAwT2OLSIzF2/YwqzlK1VMtXbzDlauWsay9cvEJ23mwwGf&#10;8+Oo4eJntzJm1grGzVzExp3HWbVlH5u3bGPa1C85umMUWmf2YnLRjKysQkJjciQIenHOKpYFCzYw&#10;dsJslm4+xKCxE1mx5zjHBGRHdFwYN2M+b370BkfOWTB5yjzU7tz6h5a2LopKGkSHl9HU2MDVnus0&#10;Npdypaucjs56GUwZJGZFklWUS7lE+KaOXjqvPaC2pYf88kukFouvSUnAPuY05iEbcAo3IjQxmrKq&#10;Wvr6bnLv3m3u3r/LvQePuHnnngpYgjHcgqsxcSmXVoq5Vw3WQc3YhrRiG9yKQ4gAK7wTFwGWU4Tc&#10;l1u3iE5V84iUFtWBZ1S73BewhbXgIu+196vGwqVQTHG8astHT999Ll27RkZxC/7xyn4hJTi0y20j&#10;MXmdJBReFTB1kJERTWKkDqHRylaFOu7fv6fKDVHT2C3HXYq+owV7dU6ib+tGS/stHj9CQHUbW29P&#10;1A0O4uLnRUBEEX6RhUSnNRMSW46xvQXbjy4RoK1gr0T0HRoT0XFYJXJxOpaBJ7EIOstunY3s0d4l&#10;vvMiXsl27Dy+kilzRpNX44RPxGkcfLeJBN5LfIE+645OZqv6bPaense9WyXw4oZqL1VdjSObDoxn&#10;+orfxcd9z9BpXzNry+8YeC/lvM1c1M1W8/f84cxbNZFPvvmEEVMGs+HADFZsEV8z/w8++OptFm4Z&#10;z4IdYxk9Y7Aw1UcMGtGf4VMGsmbHTH4c+gXf/PYxg0d+q5KHr7z5Bp999xn9+r+lqmi4bN04liwd&#10;w+i/vpHXfahaL/fVLyKDx0/mqLY1mkZuMrC3Ml1A/evYgfw65numzPiMn4eoMWLcGyxeM4wNe7YI&#10;gLago6XO/oMnOKhcPzptLOyxkQPHzom8c+CQyEAtA1tOHt/H/j2L0dYzwcbBhz1H92LlEoWdZzJn&#10;DJzF6+wXwMzkq8FfsXj1bMzsjHD2dhBfOJoBQ3/go4E/8dPoCfT/+ReGT5zOqnVrWTSjP0sWvMGm&#10;1Z9y0eioAKoCjfOGbN2nIbLyFIa24ew9oscrr4pEfuNtOcZP+GKIfG+RqEPGTpLz+q0qiedyYcsV&#10;yzeg9vD+f3Rd6RPz3Uhmdh7ZOelkFQeTnGNBbvY5ivIvEJ+sS1CsACXBkeDEKBLziymuayU4PUSk&#10;WrS8tkMY7SoOES5sNRjFaaeVuEXZC+CKuNbdTU/3Jbo66rl8qYPevrs8klH59Om/8nmtXHQuw8y9&#10;CuvAZgFVO1ZBrXL7P2C1YS+39sHNwkytuIYKU4W34iEg84ruxDNaYbI2MfUtIhdb5PdN2PtWy4DO&#10;5axIwcLCRlUGnaiMGlxDEjCysZbvn0dcfgtJxUpN4SskSUTKCF9IhL0a1oZzyEtL4On9mzx/9pSW&#10;ziukZsXhHaPPKcu9rNm/iaLSZtpab9LRdpvimmu4hyVwwU4LQztPvEOzVSmSt2ksY/yyESzeOkUi&#10;/kRVYedpq4dy0W0r52w24R5vIMx+EbcUQ0wDLnDBTR2XBBM8kozYeGqRRMfV6FttwyNoHxnZRwlP&#10;VGf84p/Ypzubbcdn0NYYzL93IrnZaU5U1E7W7B7LvA1/M33ZMAHWd6w4NBWL0NNoOW3nuNliJiz6&#10;mZGTf+Trn/oLa87jsNZGpi2SqD1nGB989qZIug/4adSnfDdEmVHsz7eDvuCVN9R4571XefeTN/lN&#10;pOBn333Ia/3e44Mvv2LA71/z9mdvMWLq78JuP/PGu2/w6bfv8eqHanz03Tvy3BD2nNSSgGLLtAUr&#10;GDNjjHio1eKfdrJuyxa2blvCtLlfMW3Op6zaNJfth4+xas0iZgjgt4sUO6VjzWkdB2n2Akp3NAwc&#10;hQUsVaDatXMtWzfMY9/+A9i6RaNr4SdM6I6JXaj0QSB+EdkYiwxbsGKNSMuFLF07RzzkHH4Vv9tP&#10;vvOvk6az77wLR7TcRJ6eY97CqSxcPAoLB3eRkxdFVupx4OgZ1F59kxF/TWXBvDVMn76Y3ScN+PH3&#10;P1B75eW1qZ/k/tDRY1X3X+vXDzUJNm+9/TYfffQpasr+KKWkTdcVpaznVaqa6glLc8FTBlJMqhku&#10;vpvRNJ+IpvUszFzX4BxoiF+8H2FZEVjFiPQwXYShgyWJ6a0EJCRwyHI55z03E5ThQUNHs2oa+1Kn&#10;eLS6QtW1oXt3enl2/zF911oJjysUQNVg5dcgoGrFyr8VC99GLP0aVSCzCWrBTkBlF9yCU4iwkTRX&#10;YSVFDrpHdqikYkhyB1mlPTLAb5JdokweCIuF13PBLIHc/Hphq4ck5Ldj7BrG7BWz8fD3pev6TW7d&#10;fyoS6SmXrrQT7/szbjpqOF/cTGacK0/v9KiE45UbPeQUJZOaaY2b9y6RZutx8oglK69VgsI/1DX3&#10;kZLbg09cFCae+lj5GHHMaK0wxEZsgw5y1noDJ00OcMZuL1qu2zDx2oOey3Zco/QkUJzCwG0bKw7M&#10;5MthA5i8Yo4Abhcu0dtwj9jNqYsrhMlPkJBySmSmSMeD01l/dAJTV/zGKc3pREWsx8x8qkT0mew6&#10;NYc9GrNFWk4QAA0VgE3grOUu3BNOcth4IhMWD+SXsV8ySMChrreFsxd3M0UG0uipQ3lHZEu/z1/n&#10;g/5v8vbHb/H7GInm/d/5fwbP2x++ydAxMiA/eYf3v/6GLwd/Q/8fPufLH79gwrw/+eDrd/j8hw/4&#10;6GtlcmMSP4/6iT+my3fYtJd1+88zW8Cyctdm1C+6SLCLZ+OO/azevEIYbhbrt8xl2sIxIgfXsGPr&#10;OubPmcb+wxc4KaDS0LHllDDdeWG6A+d1haE1JVBasmvfYQ6pH+TwuUNYu7vh4BmEtZsnxjY+mAqj&#10;2Ev/6Fp4s2bjQfYcOS6A02GF+MUBv33BxwM+YsaK9Ww/ZszybSdZtGGzsNFxtIw8OaxpzbqtR3jz&#10;3Xd59V018ZGvofb667z51tu8/fa7rN12kJ+H/cEP373PqMGfM3Jwfz4Vb/mKnKdXXn+NV9988yXA&#10;XnsVtWf/KqVsnnH35j0BgHir630U1RRRWJfH9du9lNRW4BhqwmnzpWLYxuLmv5e0IjFyhV5YxBxk&#10;i8nfLD45grN26mg5H0fdbgumIm1CBFSNnS1c7r5GubIyuCiTm7ducKvnMq21ZYQGKpvOwrHxbxQw&#10;NWEuQDLxasDUuxFz32Ys5DkrFbBEEgqo7EUWOomvcg5vx1kkoKt4K+X6VHn9Hbp7lGVUT7h67SHN&#10;HcpKiGv4hoo/qrkivq6X2LxaAVUoHsEe1DdWc7Ovh3+VPMLy8/DpUwpT9fCwWElMeBRpSZEkxLmT&#10;nh0pgColsziPvJxwUuK9uWChz9SV09G3cOTxE+jsukty5mViMuowdNEW7b2G1IJg8Y6Xef4ineIG&#10;DWHW47jEaWMefgC/NDHavruwCVFWwWuw8/QcFu2ezJDpQ/js5y8ZNnkgM1f/gbHPIcLzDQlO0JHA&#10;cwpn393MXDaYAX+8x/fDPmTgyLdYu/8vdpxcJH5qIbtFEs5dOYxt6gtEdg3k0+8+Rt1ojaqM7Gnr&#10;RUxa+gs/jvicUTMHo2+zh/2nl6ly642aMYr3v3iPj8RHvfXe6/T78G1+H/UDr7/7Cmpvvcqbn/QT&#10;ifcRP8iAfOWdN/hAzP5XwmKfD/hBBuQC5q35i8EjvuC7339gj7qxyNV8+R7L+HvBTNYd1hKQb2XR&#10;1g1sP6GNnn0atr4F4pVOMnW2eJI1ywRMy+T1M4QtZjBz0nBGjx7MgSOaIvWMOSn+ZI94sh3Hjsox&#10;nuag5lnOmRhjYGPJphPrOWK0g4jUQOJSJbi7uAt43DC2ClSlX956UJu98vdXbNgrgNrKJ199wpsf&#10;vM5HP3zNZz9+xSc/9mfSoiVsPHCcdQcOMGraZHm8QGToPgHUa3z7y5fCxgP46KvP+HHIb8JEEnQ+&#10;+ZAfhn7FqqUj0RIJv2Ppr/zw/dsqRn/17dd5vd8bqkD0ymty7pRymf886eWfu0087GsRJunj5u27&#10;3H/4WLWPStka0tVzk6SiWC7YL8M1cD2F5QZkllpxMXgnh11Wss5gNLuMVnDc8iCm/hfFdF/EM/6i&#10;mPwIisvz5fV5XL5+WTXr13flEu4OmmifPYxPeJGAqknFThe96jDyrMfYsxFTnybM5DkLAZzCWIoU&#10;tBMp6CCAUoDlEtZOQLz4wMpbwjTK4t/HAt7H1DbdI09YKybjEoEx7cQmNdHU1EV8XqkwWwwNbWXc&#10;vdsrnughL5TUAA8f0tDUSEtjI1kFJUQkpFNbU0dtbZEq+Ymrnxsp2c0kZ7WQlteOY6AzOzXm/n+K&#10;OhO4ntI37GeMJWsiqWwhhShCRdkqLYpSqbRHaDEIhRIlS0WWskYqsiW77NkZREpFlpR9zTpmhpn5&#10;vvfv+L/v28zz6ZfqdM753dd9Xddznue+lVXcdXU/ePXqD85cvCc+6iHbDp6n8Oxegek38Tuf+Pbp&#10;DjVPVnGtJIuHL85zoXwtGfmRzF/nJ9caKsdxxd5vAFFp4/CItEKnlxaaErA+UcHkXdhE1et8cvYu&#10;kiAKJnGltwDBiY49RJr1ao6BVRMMLFsyP8mPxKW+eEwUX+Nvx+rcuRiKZ+k/zIjRfoPwnepAPydd&#10;NLo0oFt/PcZPcyRR2NAzyBoza0MsRvYTpmqMpm5jycr1aKHVVHxRG4WxmrZpKXKuPl1MOohnaIZa&#10;gwZodZZz1NOgo3EX/Ge4k7h6spzbBMLnzGblloukrC2UY9oxLjhMpF4gnpNCRa4mETorRdTMOTK2&#10;XydCAGPrPFy8jCdjvMaID/HEw9sPXw9XTMS7BQaFMm/RWuJkhEVNJzo+jumz40XK+TBrwVLmpSzB&#10;2c+CRWn+nL2US9n9InbtyWHOvPkkLc9kyeqdZGQVSFx8YIC1Iz3MBlFfEkK9RvUxHeFEe9O+NO3U&#10;gp6D+6LVrTVmjnIfPCwITAjFI9xb5K0GLXU1BFh6tGyvIUnKVPlsZWlJ8GQfOZ8Q5sa6EzLZGt3u&#10;cl/UhdEFiPWb/iqMJYBqIAyn2pb9z5e7/PfmMP++vcS3zy+U6W7VglelEP6P7/L1Pzx5814YYilz&#10;VgxlVdYwCVJ35m6wY85WLxbmThbZksWRS9c5fvW2MMNZ8opSxTtEcPRcJtVPH/Phwxe+fvmTD+9f&#10;cPvWGTZtXqcY+4ydAqLsCpZsKScp8w5LsipZpgDrJ6hW7rjHGmGqDPFUawVMGwqqhaUesf/Mc2Vj&#10;5Y2y91wtecMp8XR7j6vqWTwm95CqedxjsgvusXN/CXsKrwi7nqfs3nnevquVZKHaJfqDb98+87Tm&#10;vgD/phzvBicuXUHV0vPm7euUlF4VaXeAE5fLle73J67cEd94ldNXD3Oj/Caq1f1v332l6Gop+06W&#10;s/+4HKe4RAHTl483+fKplL+/1QrIVM0EXnCrco34upnsOrZKpOwswhOcGRPRn4gkJ4aN7ckI9yEY&#10;WPRl/IwQcgozWJEVRvKWiUxb5Ersck+cfQZKUGtgaqOLjVd3yZpaJCzzxSfAmiEuPXEXr7Q6dzYj&#10;PQZgN64PFo49CZ7lgPEILVp0VBPZ1oqAWY7MSPSkr3UnLBx602eQIY3FDzXVaMQvjRqga6AloBKZ&#10;JNKuVQct6rdoKKzYmQatGtCwSUPa6wtjSeAY9GtP+MJxrNgyk6ydcaSs20BGdrGwVQpdLUyxH+/E&#10;kDGWpGUdI2LuGsZOjGL9rnLmp+5ioJMrg5ydGTFqJOYjzISxXPHxD8Tb0xXLAcIE7u5EzIjC228E&#10;nuOsGG47hK7GRljJ78SIt/ILm4GTxzA2Z0ZSWpzNvbIdrE11w82+DbNmRCgPgI/Je1ly5yGLUtdL&#10;gnGmnrqwbuumDHcPQH+AFUbD7bHxcKepbkNJTnpY+9oSuCgUn1k+2IwbSUsBXct26hiZW6Ddy1A+&#10;mzBaPNqkGdGiLsIJjpkq5zAIi4FaqAvDNxa53LRdM2EplWQU+fePBMc/X0WuvD7Pt5fXJCjqlFUT&#10;qgKN8g3+kwD8/ud3Xr9/K8G8GO9oHXznNMJ/njoTEgxJyPVhXeFc9lzcyvmy61wsuyksdo6Tt7NF&#10;Isbze8U+kWDvePWiji9f/uDH/9bWVT18zO6jN0Si3GapAGrRxrKfQ4CVtKXyf4xVzkqVPFTYSiRg&#10;vrDV3mpFAqqeZxWcfErBiSfkn6gVP1dD7uEath2uZduhWnIP1pAtnmvTnnvkFJRzr7aGN++fKuyk&#10;6pah2sGsqgX3+tUrkXlXOSNSr7SqisfPqvn07aN4rjru1dxl57Ei8W0nOHL+HOeuVVFc+ZC7j6p4&#10;/uYp7z/8UGqK5585z84jt9i4PYvHD/L5/vkGn19f4MPrm/z3/a3QvcjUW8mkbQwjKX0SqZsnkbQp&#10;iNi14yTADLBx7S9BY864sBCmLplGyGxf8U8jWZYVypLN45iz3EEybjv0e7ajj3V7rEZ1JijCkVkJ&#10;3owZb4Ht2L6Mm2IrvjeQ8cJ6VqMMaKevySh/c/q76NOpvxad++oQEuOCd8QwNLTVlYWnXXpp01yv&#10;MZ1MOtPJuBO6hq1oZ9AWrR4d6TKwJyY2Fgx0tWaggzmt9JrTQruJyJ169DTvhPcUa5alh5G6YprI&#10;tSTiUnfTe/gwjIf3wHioeDiLPgRPS8bReyqT5qSQnnsF18AYpiVuYdbiHMyszBho3VWSgi8TpkzF&#10;KyAAu9HuTIqIYYxnT9xGqWE1oJGwpzrtjXsQtUSSUv411uacI37FZlJXp3Jwz1K2r/Ukwq8eoZ5q&#10;jHPVk0SzkstXKnmpWmxw/xlm5lbKRsNfWjagu7zuYDoAC9dAeg0dRvOOmrTp3obug7oyauJouo0w&#10;oWWPdrTrqYVWhzbCxqlk7C0hce1exkwUD7ylELNRgcSvP8748ROIneSHg7mp3JtGtDQQ1hJP1baz&#10;Nmo/BDx/f/uDV6rlO48r+fD2vVI/TVUn7d+/amS84a+v76l9doOVuROwm9QQh3C5gNnqBC3QY856&#10;a9IKvFh9KJAtpxZy8FoWJfcPce/pQa5Xbaa8+rT4nffiYz4os34Sy8rHH1+/s+PQHZZmlkiA3SZh&#10;famM2yxYX0LCJmGszRXCWOXiryoVf6WatFBmBPNVEvCRMtW+Zb9qBvAxOYd+Amr7UZF9Aq7847UC&#10;hBp2H69mx+FHZOVXsPdwBXUfxAjJh6oApWrt4efPqqZz1Vwvu8Dt+1dFQj7ii4DpL1Wl169fBDzC&#10;QmdzOHxtN1duX+RKcYWwVSV3H77mzt1y8ZuXOXy5kBzxYcfOqzZPnubsWbn2ynxOHsjiXsk+Xjw5&#10;Q03VPjLWeBMSFkD0oli8J9sSkzyGyAVOOPqYMcLVAvfJ9iRsWCBMnchwV3PxRBNZkhkuysCRYW56&#10;aOs3RUdGU836AjBt4lMDcQ+0xtqxB0PH9BFAWjMlzgXzUe3pbPxzhYSdlyWDvXpiH2TDgnWzmJXq&#10;ywiPnmK+64nka0X/0Qb0cuhKzxHGEkit0e0h0kevBZrddbEd74xtoCPB8d6MnWQnwdIMbdX+pm5t&#10;6WLaFmdvU5FlrgwdboJedxMGOLjQ1cqA/k79MRpiTp8Rrjj6RTA6eBoTZ6YKi61mXuo+1u4oJ23r&#10;BfFuvTE21WOshxOTpkxngJ09ZjJcvV3xcmuOvZUEaLuG/NrsF5ppNcF4oBkevqHEL97E+m3Hld2+&#10;CTGTCfVoyNzJasyZqEaIX0d+v3adP778oLb2NbPmLBH/15N2RkbKtnj1tq3Q6mJAx94mqIvMaypy&#10;V0NHJfeaoCXg+kVfC7X2raiv8Qvd+vZjadY5sg9VsWzjUXk/cliXd0WuS+R7zjXmp+xm2fJsurTX&#10;RV3rF1oZ/rzngx0sUaur+0BtzQvu36+movQ2NY8eC1OJkRKW+vevl0oX9Lo3j7h4eQupWyYzfpYF&#10;QTG2rNw+X4I9il2nVnDw8iaStnsQnTWUrKJIKqs38erlYapq8il7eExY7qUE6ydU5aJUizw/f/1T&#10;5FopS9cVsmRjMYkCpoXrbhOffov4dbdYsKFUWOuOZOoKUnMqFX+lYixlNlDYar0iAWvI2i9gEkDt&#10;OqZaDfGUg2d/riovLn8njPKWa2WvuVX+XinMqVoVce3WE/5Q7dr771+l6/urV895VF1F5YOrwlAl&#10;fJHk8f3HZ/75XM6LqvVcv76Vl3V3uPWgkAuXd7Fj537xV7XUPlfVK/+bq2VXOXhpG3mnsrkg8vCk&#10;+K4jRWdZuSGeYTZ9GWbbj6jo8YROCcY7yBWLIZZMjJzBUMn83uKD7L2M8YkcIgwzgynxfiRtmMGO&#10;0xsZ6txfwGbJ/PQgAcpw+tq0o41+M8meTWggwaFqDRO/MpihTiZ0E4CNCjTHzrsfsxe7M8yjIyMD&#10;+uIUIlJv8TQJcD26W/Vg85HVRCX7YGShKRJOTQDamtnL/Bg4sjv1xTvpGLZA10gCTWSMpoEOpsP6&#10;YulggrWrKd3NdOhgIKAzaCPB1p5+Q7vRpXdbmrVWycb6NO/cDgPr7vQa3o3OFt2xD5hOzIpD+Ecs&#10;ZWzwVEZ4TmZG0g7St98USXhVPHEFvpMjaKyhJr7HGCcXN/T6GWEyYjDO7s74e3TG2aEFviFy3wIj&#10;GTDYnNY6TWgmCcWotymzY5JJEP8UExWqLK6dE6zGZDc1EuOCKC19QMGeQvYWnGTb3rOszyvCzt1f&#10;8T4t2rdDs5MRDVs0FR8kMq3BLyLZ1Gim3ZLGHTSo174l9XRaKN8zsrSV+LrGruOVrM67RETceham&#10;ynszOpBVu38nc9clfCfNUabS67dpiI7cHxWoeg8QAF+7dov9h06x+8BeDhzYx/2qGj59UtVKU8m+&#10;z3z+8JHax484enK7yJuVLE6PlUyxUYDzkhcCyD/+VpUxgxM3dxG+xpyEnaPZfXoixXeWcud+HhWP&#10;zvD2wysB0kdhwL/5VPeJ+w+fo+o2omrmpbrJcek3mZdeTOyam/K6hPkZJQrIkoSxfgJL/NV2YSuR&#10;gWv3qHzVY4WlckXm5R19qizAPXTqidIA+9mrr8pO5g+fvvP+45/KivqPX3/wqu4P7j6oo6LyHc+e&#10;f+Bt3WeePXvFw4cPePCognd1L0UOCuj//SKo38fl4w7cr9zP29fXKXtwltvlRzh5cicniqqU2uRv&#10;3/4hYHwtnq5a6b54uCifCyVHWZ65mj1Hzil9kF0DRzA+bBRdTXth5+pFQOgU+g42lhvfnQFWhmLm&#10;LZid7E7syhD8p3sxN2UyR65kYetuTYcezeV7bnhMMWGYp4FIORu0u7ZUHrCaDjOUnw1igI0RAbOd&#10;mbrMg/FT7YlN9sJkmA5WnsZMS5tEbHoU/Uf2YVp8FLkCqvB4D4KjnOkuci9s6njuVuwhaMJI1FvV&#10;p2tfbTQ6NKK5bnOatWuFblcBUG8d2oi/at+rmyILOxpromfYmrZdWtOqvcideiKrWqhjMKgT/WyN&#10;6GKmS8/B/cW35bL1QAUuXpFoixwKjl7K2l0VZOTeZMGK/UQvzsVv6gwMB+ozLsgHt/HjGTbGiQlT&#10;Y5g6cwHTpv5GcNB4Rrt5ExOXRnT8Suzc3JRO9WMCJhCzYDVJK7JZt2kHYcGD8XFqRuxvVpw8dozb&#10;d2o4cqgIF2cXhtgMJ3JmHP0szKnfvB5tjLpi7RaEjlFvRstx4pM3CRAa0qKDHv0c7Giu34amnVrT&#10;ulsXFqVvYftekf6HrysbVJcvn83MyJ4Eje+m9CdOyypk1pItjAmcxi8akog6N1dApdOpC2q3K56Q&#10;lXeY1RvSycrZyCXxFg+rq3nx4gk1NQ+UTnYvXtZx/tIlcnZksyozjYLC/Xz8+FkCUFXL++fu3Yci&#10;nVJ2h7NgxziSdg8nOc+Wizd38+rdMwnwj8oi2o9vX1N1t0Qk1zN+L77Drn0nRZ7dEYa6zNz035m7&#10;+nfiVhczX8AVn3FTkYOLN5eRklOhgOr/zgRuEF+1WUCVLb5JtUO48Pwz7j/+Q5jmP/79R+UHVZMs&#10;Kp2nnJry+sOH7zx6/JGSsjplIW9J2XMeVz/n/gPxRy+f8enzRz5+eMO7p9e4WOjFb1GGlJQfoPrZ&#10;MareXOX+k9+5eKGAogv3uF/zhVu3qyktfyUAE3C+/JMrpdfYf3o9cSsj2F2Yz/J18fiHO5OwZjou&#10;AdYi8YYTHh1Db8s+4mX00TfqjIu3JZl75jJ3sS+WjiYCJB18Jo4kcpEXnuE2zE71YFRAb8LiXQVc&#10;jjTRbojJkI70szEgMt4Nn/CRTJbPYyMG4TPVTo7dgTadNTAb2Y1ejh2JSpvClapzHL+eT+zqAIZ7&#10;D2DAyB7ELQ8me88CsrfNITE5hKEufdE11kCnRzM0VDN9DSUAJXOrZsA0O7UTs95J2bKhZ6CBumYj&#10;2hupZgFbKUHU3rgNZrad6CMM1cFIj86mXWhl0FNkaDA27j401VZjyBixBnvukrCiACun0Vjbj8It&#10;eCLOvo7YuFgx2mc044KDiJi5kOmzZMyMJTRiJmN9J9LXchCeftPwnzyXmXErWLpyGykrc5kbt5Lw&#10;6YtJWLKS+PkLOFRQyIMHT6iseMCRo+cx7NOTxq3r0bGntshhXYwtDZVt+Wa2NvQeYsNcAdT+M/cI&#10;mpZEmBw3alE6Or2NaazVEhNrW7L3niR711mWZ+xjdfJMYsT2RI5XI2isGlOC+pK2Npv5y7JFVfjR&#10;VFePJqr7JkmmrZ4BatfLn5KZu5PMrWlk5Saj6mJeef++jLuC+hKu3fxdAu8RFeW3yVf16tmQzJmz&#10;RXwVOfePagOhBKxqB6+qnc7V8hukbI8jbosfx4p3CWs850Pdt//VqftGWfFlcrNXye9f5Pi5Ytbl&#10;qDqyH2PxmpPiHQRYaQIsGfNWiWZdU8zCtWISM2+zJPuOgKqSjF0PWL/nAZsP1JK5v5bsAzUcPPWU&#10;mhd/ono0oIBI2WWoGqJgBe+qFeU3S98Iwzzj4MlqDpx4wMHjDzl8rIrTRcVUPbjPh4/vxEf9JQz9&#10;SYCzXiRbP5akT6Xo7FauXcsUQGUK827lyMkjXLj+jLKq11SIXC6vesdLOf6la+LxsnewZW+K+MFA&#10;lmyKIi0zCY8QG+YlR+PsP4qAKD+mLw3HKWAoA+16YDZ4MJYjrEhKiyR6wXhsPXuL3m9OoyZqWDsZ&#10;s71wCStzwhjh3oOIeBdhIAnw9uq06dQUc4eezEoOwCVwEEM9xFON687MxV50N+1Eb2sDkXRGGA/t&#10;worMqdS+O8ChSyuYFOsiEnEQXfrqyO93xDfcSoLCS7K1L6ZDu9Opn44EW0dlQqKeej0JxI6066on&#10;PqQFOr3EvBs0paHmr6g1aYy+sTbN2wqjtW1CT4v2dOjZUryJOu3E+Gtoa4qE1GKIUwCWI52or6km&#10;QaeNrUcIlk4ODBptT+/h5gxyc2HirFicxtji7utGcORvzJqXwrz5y4metxiLYSOEySMlUVjh5vMb&#10;nv6qJtlBOI4NxKC3GQbGpoTNXMSaTQXKnqnjxy8K8z7kL4mze/drGeHijq5hV0kCjenapwc6XduL&#10;h+spHqsVFg6jxNedFDl6Qbz5LTbtuc6pizVyz2yVRBEQNodLt1Vl8h4oxTGTZtuROEXA5PELPqPU&#10;8B7TnJmSIM1t3SUBNaFpy1Y0FsZWyer6DRqglr2ngKxtSzh6JI5TJ5Zxp/wCb96/4/HTZ5Tfvcfp&#10;syc5d/YY505tZ9Om2SxbFc2lCyf5+90j/vtWxr9/3uO/v76JvPvMvepnJG9NEc/lStXDZwrgvn37&#10;LvKxhnevXrM3P5fQUGc2btzEuqwdzElMYJiDZCrvCOJXXSJm+UWiV1wkJu3S/weWiq0yy0jbVsHG&#10;/Cq2H1GtZK9V5N82AdWN0vfKszQFTP8JS8l//8rnzyL57t6v49T5Jxw4XiPjGQdOPePQGZGKp6vZ&#10;f+whew/d5OGj56iaUasY7ssfX6m4e1Jk3nzOn19LQcEaSQDbeFCZw43ifKU82ZXSah6+LuHJ21sU&#10;l5YrLLUycwcrN65hXf5ykrbNIDU3gZSs5cQsFcmQ/BvDxjkwZKwD7mFjxR8uJCTaiZmx88VbOYhE&#10;7EvoDHsmz3OiuwR2Q/FM7Tq3YHasp0glX/rbdZDgsqSbiabyPEn1YNZB/NaMZQEMsNdniLsRQ1x7&#10;kL5tFrZu1nQybUPHPhoY9NfHxFyPqLn2zEhwYcwEKxy9+4vM6o22mGoHLxOcx/ahh0l7Gmioo9Wt&#10;FV1NtJSHwO26tMHATJ/mYuLbC/voGbejiW59ulgY0NqgvVKMpbFWQwFie5G2XZQVFR17aUmWbkFD&#10;8VjqLQVs/fui3U0Ldb0mSnOBwc4+zEnZyZzkPDmXCOLW7BY5+DsTpsTgGTwJ58CJjAsNJy5xFVOn&#10;J2A5bBiBU6IZ7jIe1/GRWDt6YeMRKnJrLn5T4lmxbjc7Ci7iGxiOYS9TDorkLjx8ldqan6thYhcs&#10;pZOxnEMXfbp0N+TXhj9XiKiJh7IfN5HtR8tZnXORDTuusCbnPBu2nZdzHEMjzaYkpG0Wz1/LgTN3&#10;ydl3lUWJEUyf2JZQr3r4uaoREmBC8rp8Fq8/irHFSDlufRqp11ceNzRs3gi1OYuSWZ6+gCOqeuZX&#10;sql+WMJnQfuHD++oKL0umfssBw/uZW36LKJ+s5GLDuPEsQO8u18Ir7P571MR/4kX+fOvP/n9zkVC&#10;Eh0JljfyboWqBJmwxX8/ePuymsrSUvbu38PCxfPYvnMfewqO4j9hrCBdTTKJEXMXbWfe8iJmp5wT&#10;cF0ScAmwRA7GZ6hAdYeMvErxTjUcv/xKaPsFuwprOHf1JXXinRSKkv9VZPX9x7/UqaovVb4WyVrL&#10;sdO1HDrxmIMnqoWpHnHw9GMOn63h2PmnnLn0kpvlLxSP9f3bv3z7+o7ysnyO7A8le4u3eKN1HLtY&#10;LDLvHtevV3Kt9DVlD2vFO6VzqXg9xSUlXLn1QGRoLoWXtrD37AbGTPZlk0iRTfmbWbt7A8vzUlmy&#10;ZREekf5MSZzOpLlTcVNtrQ8Nxt7NU1ilA6P9ejFptivuAbbKU/sBtl2xc+6nLMZVgWromF7Y+6hW&#10;QPSgkUYDCT5bYlcFMnGeLUaD2mA4QJ/f5vszaXowvQcZ0N5Ug0GeffCe5YBnqDUjfU1xDumH3Tgz&#10;3EOHoNVVg+ECrp6mHajfSJ3GzZvTqkMzCcBWNGjWiA6GWnTopalIyQ6GqtmtJmgZtmFK0lSCZgaj&#10;20MA3q0lvYaYiUTsROvOmnTrp4uGir00NGjQsjFGFn3QMTXgl3YatOjYFt+p8USn7BGplSGvF7B2&#10;ezFrBVRzF2VKYnDDMdRXuUfuvh4i98KxthnCYOthWIywF8bshbmdB67Bc3H2iyJgykKSU3II8g9R&#10;JJd2h84ST6fYkJnPuswDFF9/SPiUaZIcOtCi7c9iLGbm5gT9Fof/1ETGhsxgw+4rZO0tYVPeRdYK&#10;sNbuVJXwTqCX/N3cfec4fLqcnQeus2n7ZdbvuEhq+iZCg81xG6nJnHmzWb75FBkCxNkJa+QedKNx&#10;q4Y0Vm8goJQkkrTymLDPXs5fFK/z6DHv3n/gzz/FrNdd5t2ddKrLrvL79VKWpMbQq39j3P2Hs2PH&#10;Nu5cPcebe2f58vQmf39WTbv/w62Ki0xY3J+ABQPF5+xUOiryvY6vL69S9vtJis5foODoGfYcPMPa&#10;TVtw9bIVfT2UmfEJzIpdwKLUfOYsPcGsxeeYueycSMJLzE+/ybLNpeSfeMrV2x8oqfykNAY4f+OV&#10;UvFJ9fGz962q3vufShHJ+yLLrl5VdZ54wv4TNeQXqvoD17L76GN2H39M/sla8o9VKxsfj5x+QmHR&#10;Y/GSNVSrKuoWJXP96kJK7+7mdkU5h088VJjt9KUaHtR85XXdD+4/ekBFRRU1T77ye+ljudYczlxM&#10;YtfhVHL3n5br2Ea4mO2YRZHsuZBF5oF1uEvArD2QJTIwgCH2YxjmZEtwRBQjRtthbq+Ha4AVMxP9&#10;GT66D6OD+zN0lCHTF7gw1LU3Xr/ZkZI3jQUZExgxth/uE4fiGTYU+0BTultr0WNQN8YG/fQnxsMM&#10;iMmYzLrC+USn++MjfmtM6EBGju+Jo99gJse6K6smhowyER+kzy/qTQVYDWktgOra34Ae/Y0FXOKv&#10;DJqLv2oirPMrvzb+BW19Tey97XDyHomReUc05ee1DTujqa+NtbOjHG+USK0WtNbXQa2lGgbmA4lb&#10;VSDeypt2JvrYeocwL+0Q0xdtZXriFjbuvM2GvJskrszDY2II/tPGERTmjb29JaNcXUUWutF3QB/M&#10;Bg5guN1oxniHYec+CXv3KQROiiUwKIIewpqa2s0xHTyUgInRhEWtwDMgDr+QOCzEN/2/9Ysiqe1d&#10;xpF7+C5Zh8pRNRdIWn9Q1E6pJL7rpOddVp5/xSRuZOq8JFEkcm7bTpGy7qAyIbFZwJWeXcSiZWuY&#10;n7hUWPIgK7aoOtEniiKwlnvRjkYtGqGj1UbxnGorNh5loVDywSM3ePTgpQDqhzDPF/57vZ1/n6/j&#10;45NbPKp6IMZssRjZeqLtuxAVO43teXns35PN8YNbxZtsp+jSPnafSCc4cSC9PNQInG8inuwG/31+&#10;yben+6kpPUxp6R0KT19nx75TynqtOUkJkmFTSEzfwayE6QLYUUREr2F2UqEYx5NELyti7vILLFl3&#10;TVimljtV77n/8BOXrz2j5M4bvorE++e7qkP7D37IUHUlef/hb26VvefY2WfsPfGMHYVPhOpr2Xb4&#10;CXmHVQ+Jn7DjmKplz8+2PbsKZZx4Lv8ujHbqLsW3ivjj8y1UTa1rah5xrOg++0Q2Xrj1hg+f/uLL&#10;1++8rVMttv3G7bvvOXH5vvi64xw+vJf8I2fYefQmgeGR9Busg3/EKPIvbiNelMDkhdPYVbSHuSlz&#10;8JsUxSAbB1zEoIfHiOyZbIlLgCSjaSPxEbCoKiaN8e9NUORIBjmaEZsxk7nrJpGyOUwkYYgAxYbx&#10;ArQx4QPxmT5cPJGRSJf+2HnZkJITx6bjaWQIwKPTQgmZbkvg9KHCAgOITPIiZKYLvSw6MNLDTJma&#10;V/u1vviNtliMNmPwWAssRg5AT5hKJelad2pJi3bNaNC0ocjO+jTVUsewv2oDo75IOgFbm2a0Uu3V&#10;GueLk8cE2ui3VwDVvIuunGMSOSLPp87PoF3vbsJOSyUpFDItcSuL00+xaVeZSK9bpK0/QtyyZUye&#10;FYWbf5gw1US8/P0Y7x/BkKED6NBRjd7CqCYDLSUBe0tC8mK0/C3HUWNxdx3HmHET8Jo0T5h3Et5h&#10;S/CevIxRPtNEjvYRuayngEpd5GdTjcbYjJnI8qyzbC2oUBp7Z+y8Ir7+LMtXxpO5YSI7s+K4cfGq&#10;xEAlu8RLLUjNE0Y6xPrtZ1mx4QjLNx5mhXydvGafjALxrEcZ4uZOE/Ghv4j8a9W8Jc1aN0MtefVC&#10;fouOYGnqck6fuMTb1x+Vhs0/6m7x48NN6p7XcPnySXynWNPVor74AwuCo4IJj3Yles5IUlPDydiS&#10;TGxqMDZBmhiPbkxvJw3W561X+qz+9aWOl1W7KDmbx63i6xw7dZqd+SKPcg+SkX2QuLTdRKVsZ3Zy&#10;Mtajh+MqlD5v6TaiEg4yK+kEMSlFLFh5gdw95ZSUveTJsy+Ui7R7XPtJ/No//KtUZfo5YfL5yz+U&#10;VtZxVGlu8IKdKgAdfUreEQGQvN6ndLtX1bl4yYGzL+Tr5+w+cJfNmSdZn1bAhuUF7Mm7QFnJbWHt&#10;a1wruSHaupp9xx5R/uAjfwmA6z5+47GcQ/GdOk5fecHRC4/lmDXCeE9FWj5lX1E1SRmZmEmgR8T7&#10;k3V8NZNVnUKSY4iIjaRXvx4MtbNl8HB79Htr4+BhLlneGHuvnkyIsiF6sR+mwzsxbHQn8RpWGPTr&#10;QuDcQOI2R7NgdSiLV03Gd7IDPa3a4RxqIu9HdwaMNmbN3kVcKzspiey0JIit5JzIYcXWhQwcbsAw&#10;R0NCZjvgN1X+rn03TK11sXLsTp/BAo5G9RTpZunWjz4iLwfa9lL2PWkbaNK+h7aydKmp+IyGLRqg&#10;2VEDQ7NOtNVvKzK1j0jEbhjb2BI5dxVGffvSUH7O0mkcnuEJcg9OSRCexv+3RfIeF7Bs02nmrygQ&#10;lsoV6VfChp0y8m6RsfUS4yeG0ddqCKPEO/mFJ+IbHIFPQCROo1wYPLgrxiZ66HbWEaXUj/5DBuHp&#10;Ld7KVYAsLOjiGck4YS5btwmMDY5lbGgiNqOD6WbcXxjUl8EjPVFvJp6vhzHO/jNZsOYQm/NvsH7X&#10;DdZsKSQ+1o+wSS1Ym9aGmuJQvr+5zrNnb7hx8x5lldUyXpC1/Rxpmw4ps32p4qUWrdxBL0tHBsu1&#10;9rYaiFYXTXS76dK5uz4dunbi/wCpdhjCXO/vqgAAAABJRU5ErkJggg=="/>
  <p:tag name="ISPRING_PRESENTER_PHOTO_1" val="png|iVBORw0KGgoAAAANSUhEUgAAAQAAAAFACAYAAABTKqIKAAAAAXNSR0IArs4c6QAAAARnQU1BAACx&#10;jwv8YQUAAAAJcEhZcwAAEnQAABJ0Ad5mH3gAAP+lSURBVHhe7L0FfFXXtj3c93/f8/fuvb01WgrF&#10;kgARILi0tEBxd3d3d3d3d5cgCcEJENyd4E7clXgY3xxr7xMi+yQnIbnK6m82ITk5Z++11xxzTFlz&#10;ffF5/GMNJw+Pf38zbVxBnwEDqr6qU7+Vd6myA3yqVJvlU632Rp+fqx/0KlP+on9xh5sBRYre989f&#10;5GlAfqvn/vmtHgdaF7vvX6LkDc/ylU95/1rTybtanTW+lX+b4lm+Ys+3rds19Bk9rPTLGTO+mwT8&#10;P/2jPo/P4/P4a4yXs2f/8V3L9nbelX5t5Ffh58E+DmWX+xYredDPtswNfyu7NwGFi4UGFCoeG1i4&#10;OMIK2CAsvzVCU0jITzYIkZ+H/MTvU4v2Ghv1NYz/LlgM/oVtkwILF4vyL1I8yK+owzN/hzLnfW1L&#10;OfmUqzLbp2KVnl6161f37dSpwOvX7v+pX+Ln8Xl8HjkxvF1d/9uzdWsHr/JVWvuUrjjXz87xKJVQ&#10;lDwyTBQ8pmBRxIuSxhcoihhR7PeitBEiVHoqdLCBBGUgH19npb6GKECwQrhIpPyb7x8rn8PPi5PP&#10;jS5UDIFFbOFfxDbIz67kbR+HMnt8y1Yc9ebX6vV8e/UqoN/G5/F5fB6WjGfPnv3H69oNS3lXqtLD&#10;r2TZDQHFS9z1t7KNjhRFixNljxPLTSUMp3KKZKbQuSkmsCBTIDhEi5iAIaywgIKVfWBA8VJn/EqX&#10;n+fzy29N37RvX1C/zc/j8/g8TONZlwHfeFWtXt+3VMVFfralbgcUKR79XhQ+QRSeSkXr+9dW9qwI&#10;rzNUJELYQxzZggBCuLAVf2u7IP8SZU77la8yzqtW/Yo3Xdf8tz4Fn8fn8c813nXsldf75+rtfEuV&#10;3+Fv7fAmVBREo/EfrbuRcv29Cu+HLCFWGEycgJt/4eJJAbYl7/iXr7zQq3bt6ndPnPgffWo+j8/j&#10;H3PcmTTpT97Vajb2p9Jb2XlHFqLSC6Wnn51CWf7RhQyBIMeYBdlBUJHi8Cte4oFX2cpzvOo3rugE&#10;/Ks+ZZ/H5/H3P7xr1Xf0KVN+TkDREo/DlNIXRZQowD+alc+uEPxU/EDAwL+IbaKvXanzvr/8OvBl&#10;z5759Sn8PD6Pv6/BVJ3fL7+19bd1PCIW7j0XdzTTbykW/l9XbHRJ+W8rXVK+7i8owoTCRZhliBGg&#10;DLB28PV3LL/uXf3GVfVp/Tw+j7/t8bpTpwJMgwUWdbgfJYuYUXvS3b9IAE+UJyifyI+65BVl/kHk&#10;e00C+f0P1upretF/rl738Xu+Xr0P34/vzc+gGH1+DgrnK0o+J75gUQQWKZ7k71DazeuXGi29b978&#10;HDj8PP72xpvmzYv7lqm4MMDazpdpMPq3uWbtqYApFFwpq3wfmF/+XUh+XtQGwfZFEexYDMGViiPk&#10;V1uE1LBDSG17hNRzQGgjkSb2CG0qX03SWKShA0LqymtqilST1/9ii+DyxRFcUvx0W2EIViIFBBzy&#10;6Z8pogDmRxETOBhd7ydKmNwXswkRzCTYlrztW/Hnfu+GDPmzPvWfx+fx1xtvGzSwDShZdlmgtV0o&#10;rRV9+xy19lQqKpdSdvlKxROFCBRlDHYoipDKouC1RGGbOSCsQ0mE9yqFiIGOiBheGhGjyiBibBlE&#10;Tij7USbqMkmTCP1r8s8p+msjxouMkb8fIe8zVN6vnyPCupdCWNuSCGlIkBCAKCfgUFysdEEbBAoo&#10;aaAg10mAymFAIKAySxIrzCqoeMknfpV/HeY9adLX+qP4PD6Pv9zw6dCqmG+pcisCihRXih+Zyp/+&#10;RFEKL8pEOk7FF6uulF0scmhje4R1KqmUMXJ4CgXXlTdCKa78fJwu8nsloshZFvm78HGi+Kb34nun&#10;AQr1uiGlBXgcEdqmBEJr2yG4gihoMW0+kplCDgICqxPJsAgEAcVKPhcgGMQMi/5oPo/PI/fGu169&#10;8vo6VpweaG0fnCBUn7lto0WaZaHS68oSSDCxF/r+qx1CWzggglZ9RGlEimIrJaeYlDy7yp0TYgIX&#10;XktKcBgr3w8ujbCuGlMIriiAIG6JAgHGFQTccgIMyLSYPYija1C85APfar93BvBv+qP6PD6PnBt3&#10;t877H99KVQYE2Di8YUQ/Mn8OWHyT0tN/LyILupzQefHDSbPDxborC0tlnyAKRks8VsRIEf/WxAQK&#10;OiCofw8SQGgvgFDDDkHCZnj/CuxyAAzoGsTKe7wvYivvXcb9Xc26tfXH9nl8Hp8+vH6v3UAszNWY&#10;QsVUHf4n+fiyUBWtZ6S9sIBIhWIIaeqA8L7it4/RFYby17buOSkpAEGB2QhxLcgOatuLwhbTYhp0&#10;E/LKfHwCGNA1YNaFhUUBpSts9WnVqpj+CD+PzyPr43WrDsV87R23hQjFZBT6k6L6eoAsUL4PLlUM&#10;oUKNw/sItVdKL9aeCvKPovCZCcFNAZ18FdcmrLOAQXVhBsVsNEZAMCA7SjuHFgprCbiPItDGPtin&#10;yq/jPu85+DyyNFoA/+pd7uf+QdYOfgkFiqqttUYLLVPh35Hec0Fb2yC4WnGEdSmpovPK0pPi/7Mo&#10;vZHw3nUwUO7OkNIIbVkSQeIKBTLd+L3M3ycAATMysYWLIaB4qUte9RtV1x/v5/F5mB9va9YrHWjr&#10;eOx9weJqARktrEyFik9r/6OVit4zcs/UXHIQ7y+p9KN1YUqQMtIC4etMf0cxet/ckHEyN5PKqe/D&#10;u5dSrCDQWiy5cg9EjOY6E6G7Fi/sLbiIbYJPucpLnwwd+jlt+HmkH2uAf/MuX3lUUBHbUFr9bNF9&#10;UXxF82m1yoq1b1MCkYzeU+n1nHqOi0lJqbj0rYfJ16H8Wlp9H86fjZLv5bXhE+TrJJEpItMcETFN&#10;+6q+nypfp4jw9+NE5G9IzxmMVO+j3lPem6lH1gWYQCLt9eSEmFKOIuEDSiOkvrgHxcU9UFWJKeY7&#10;C8KtyQzeBtg5PvSq06C+/tg/j89DrH6zZraBtqWOMK+cLatvsvjylSmvsI5C82Uhq0IbLua0C/xT&#10;hIpHBTQpJRVUFDF8sijvXFHklSJbSiFin1zD8RKIOCsgdMUBkbfsEflAvj6Wr89EXtgh8qU9okT4&#10;NfK5yFNhKo/k63153Q35eskBEWdEDpdE+G55v42lEL5UZKZ81gQRAot+HQoYCEI5DQoETpnHcLoH&#10;TewRZP9pjID7DEKs7BL9yleZe3PNpM+xgX/24f1ztW5BNpqvn+UtucmKL1S/vCh+p5KIFOuZozRf&#10;KbxYY90Ch48VpZshyrdKlHy3iJso+HVRWFHeSE9R6kCREFtEhoqEi4SlEP6Mv8tI+BpKyr/j+/Bn&#10;wSJ+doh6LZ/xUMDisoDDEQGZLQIQiwUYyCBMoEC2kEOAEM65ZJCUgDqcQOCAQDthBKaaAqNnk4GE&#10;/2SluisF2DteeNm4eTl9KXwe/0zj3aRJf/YtWXZNuJ7aM1ooGQqDe/TxSxdTJbhcqJGTZJF+quKb&#10;6LyuRErh54lV3yzKfkKU/bYouihgVIBIqIgoZ5QoaZQob1SQKGigLgE5LKb35WcEF/8IMOHCmvjZ&#10;PnaIILMQthHhIqCwWgCBrsVIuX4TQyCYGd1zVsQEBEMFCBo6IKiozgiyGCxUsYEC4hLYOIT7VK3W&#10;W18Wn8c/w3hbp2EZ/+Ilb7KSj/3sjBaIWWE1GxecWKCwlrLYZVF/MtWn0o/gohZhWkwsKRWI1jXy&#10;riiVlyh6iFhdk0WnJTYpu5Gy/qXFBAxkEAQjXiN/RtdCACHcSRjCIrknxhbIDEzswGguLBUGVDnv&#10;g0oj5Hd7BBbS4i+KlRk9NzPCHYdRRWzhV7bSRhoFfYl8Hv+ow6vyz52CrGyD2JQjSwU9slAU5Sxs&#10;jZB6Qn+HCS3/VMU3WXr68dPk/TaJ0rsLnRd/PEoUKEqsa7LC54KyRwWI9VZi/PtPEl5viLy3iaH4&#10;CoDdZzyhBMKXCTsYr4MBmcGnuAkEggkyf71KqZ2P3JCU1fgA07w0BkF2pa97N2niqC+Vz+MfaXjA&#10;49+9HcsvDC9UPOuUX/xMLqzgyrYI7+2oR/UNFqMFwoCdWvSkxYzKrxGlPyOWntYymFZelJ6WlBbV&#10;SLGyIe9FyWMDiyE+qCgSgosiUSRBvo8PKoY4Ef6cP0sMtlG/58+iCUAG75UtIRjwfnS3Icpf7vOB&#10;gKiLMIOFAgaMG3A+Rsq8GsxZpiJuF58J9yCEti0piixuQRZrCIIFBJguDLFxCHhXs05bfdl8Hv8I&#10;41n37j/625d25T59NucwWgCGIgtIWf3iRRHapqS2yYXpKaNFmJmIq6BSc+ITR8wXOuxaAlGPxNIH&#10;aX68UvoctPLvA4uLImsK/17e18fHEffeVMbZ59Xh/LAutt1rhI13mirZcrcJnB40xMknNXH95S94&#10;5VUOYQH2AgzFFVDECHgYfUa2hWBAVhAu9+4jYHBd3IRtDCJ+IitgAFaPDwTXEreggDxDugVGz9aM&#10;ROcXEChim+RTvvJ4AP+iL6HP4+91vG3cuHRg8ZL3s5zbZ5BPACC4mq3a2aYWVnYCfELzVbqOG3nW&#10;irW/KNZefHpF7UPF2ueg0lOorAliySMD7PD4bUUcFGVfcL0thp/vge6n+6GD2yC0OzkYbVPJELR1&#10;G4L28rsupwag/9nemHK5E7YKMFx7WRWBviUVEBBQogRYjD43W8J7p3tDMGCM47md5iLMEzBQqU6Z&#10;s+wEDsnOBKjDupZCUMliGohbzAZsEJHfCjGFi8OvTMXNj+fM+T99KX0ef2/jXdXqtYOt7Xzo7xs/&#10;bAOhr0+rYWujdq+pElVuYDFaaBmJrvgRE2URb5f3uWvy6/VFb6QQnyDRovik8YF+pXDq6e+Yc7U9&#10;ern3FcUejHai3B1PD0LnUwPR5TRlALoaCH/eWX7f8ZSAhPwdQYGAMPZiN+y+3xDPPcsr90ABgcE1&#10;fJIQDAQQ1fx4izt0ToBgueYeqKBhVhkBwZpugQBJSB2NDajnavTMDYRHozEu4FeizGnvgQM/Nyf9&#10;exvelX/tFlqkeBQbRxg9YENhayum9qoWR7hYfRXky6rVN1n8SY4I3y3W/hHTdaL4tPgEAKPF/wlC&#10;ek/FD/FzwPHHtZSytteVt5MoPRW+K+WMsdKbF+3vCBrtT2ksoa97H+UyvPAslzuugUmCdSDwF0Zw&#10;VdwDphT1+oIsAwGDhAIE3IPBNmmKDYhyGz7/NMIgcQJThXaOHq9bNyulL63P4299eJWrMCK0cPEP&#10;WQn20ToEFrFRDTgiWZOeVV+fPj4Vf4L496yae+qgKT0DX7RuRgv9EyVWlDBWLPK1F1UxWSg7FZ+i&#10;Kb2RUn+KkBkMRhsBAroIex/UR5CfuAbibuRKFoHCWAGDhixuIhCsFCBgDCUbQMAdl3QpQn6zVfUb&#10;CuwN1oGRqIxRUQcvz1q1ftWX2OfxNzmAf/EpU3EOu/Gy9tvoYaYTPdDHBppsa5Vlqy8LURXsjBEL&#10;tVWo/kOhr6GyYGn1c0nxqXCM2AeIb77xThNF0xVdT1Z83ernuAxAN5EO4iK0OTlYQKcz7r+prBhI&#10;TE7GBtKIKnAiI+C/L4prwKpD9jwcnkWQFlcucrywgZYlVC+GrLgELCEOtrEPffd77Sb6avs8/paG&#10;O9z/P+8yFVezaYfFkX7u0c9rrXadsb5epfeMFo45Yf6eG2ZWlULkbWEOrIjTqX7aRZxTQl+fkf17&#10;r6tg/MUuaEOqLzQ9tbX+ywhBp+eZfnDxqCfXZqfSiUbXnGMiQMDaiChfe0ScLIEI7kkgG8hKUdE4&#10;ec6Tyml1AyWy5hKw/ViItX2MZ426HfRl93n8LYzX7u7/6VOyzCZ1Km2ah2ZW2JGnoDXCmoufzg0n&#10;Wcnrc8GR7s8RxnBWFF8Wv7JQuaj4tPpUMH5lZL/Hmb7KLzdZ5r+GdDujuQXMJDDT8MarrGImTEEa&#10;3UNOSRSDqJzv1/YIdxJGME6eAwOuWXALFNjTJfiluNahyYIsAZu50K0MKWIX965qje768vs8/prD&#10;23XNf/uUKr+HWz0ZuTV6cGlFy+3bILyrWO6sUH4usKFltZTeXqH7b+2VRYoMyt0Fz0IeKtZb77JY&#10;dKO1StcxUp+eomcmVNx+orh9Rfqkk65izbue7q+/zujvjYTZg4EqNjDkXE+cf15NZQoYmzC6lxwV&#10;E+O6K0DA+ADThkwfGj07I2F2h8VDDRzUTk5LKggJAiwfDrWy++D5a41B+jL8PP4a4+aaNf/tW6r8&#10;3nih/RYpv7xGKX8ZcRMG6P6+0cIwkhGi+LT6SzS6HxXG+vw0CzLHxU6v4CuGSy9+w7DzPZSiZc3X&#10;p6WmwveW7/uji9tIdDo5BR1OzEaHYwtFFqHD8XnodGI6OruNkdcM+ggKWQEDYQPtxSVg1mDz3SYI&#10;9iuhQCvXAoS6qAAhQYAZgxMO2o7ErLABugTCBkLbllCNWS2NC0TKWgqzsoX3r9UH6svx8/hLjmdL&#10;lvyHX4myu9iT36JtvAz2Ce1nb31lJbLg7yvFHy/WxVXcBda057KfbxL6+iH+JbD9XmNR+gFKwQyV&#10;z1BEcZUi9xXFHod2R1ah1cGDaLn/PJrvvYlme++KPEBTkWZ774vcQYv9V9DK+TjaHt4igDBD3kPA&#10;wL2XfCUzMPqM9NKJAUK5zsmXO8KDAUIBL8YtjO4vR0XcApU6fCxsYJ0eJOQ2aoPnmU6EAZIJhvUo&#10;iUBbfZux0RpKIxoI2MGz2mcm8BcdYM++EmU2J4jlt6i6j/6d0LuQ2qK8pPuW+vusQhtaWtvJdldP&#10;6+VCEU9aiRYfOkms59N3FTD9Skfl63cWZdSscUaiKaGJ4nc6MQVtXJ3QfN81NHN6iKZOj+WrhwiV&#10;XlP8pkr59X+r3z2W1z1SgNDK5ZgwhMXynmQFZBCmz0j7uamFDIXX3Fuu4/CjuiobkivFQ2mFoCzP&#10;iKyAW6fDJ2YxNiBGgR2ImBEK+l7bH2C4npLFRkBA1pW1/Yd31Wt31Zfn55GbYxLw/7wdK66KtdTy&#10;cyMPkbqxgyi+WH1Ld+8xws8qNPH1o7xzP8hnEvrPTKmxLr/f2d5KkcxV7qUXoexisUnz2x7aIZb+&#10;tlL6pntFsZWi38uCCDsQIGgqoEBW0FEYwcc4gdFnpxemC1mXsORGa3h6l1Ggxt2HRvedo6KyBfLV&#10;Q1yCpSVV3MbikmI9OKh2FjI9nCkIMCZgg2Aru1ivGnVb6sv088itwTw/j462KNrPNF8BUf5WQt0n&#10;lrNM+VWgT5SfzSwuitVnIQ99fX99ceWSUDGYT/fzdcSqW83RwY0VeGL1La7g6yuv7Y2Ox+egxYHz&#10;ovRPlNU3Vm7LhQyhqdMTAZM74hpsls9JyQYyEbl2lhYzbjHifA9cefGbqiBkXMNoDnJaFAiwUYmA&#10;uAJzbjIyeuZphcFBAYyQqgICjAlkAgIqOyCvCbG2i/Ks27CevlQ/j5we78pUGPHe0jw/LX8hUf72&#10;VH5BdUsi/aZqvhWltBZbEbKA/gJWX8vtF8PtV79g7IVuSmGoOIZKZSCaQg4SBd0kSntXWX0jZf40&#10;8VDv28rlKDqfnCCfaYoNGF9TWmH8ggVLjGcwrsH4xl9iblWmgCB+ngFCcefoEhg9+7QibDFSvqrO&#10;xAQBC9KEPLg0qGiJ4DcNGlTWl+znkVPD6+dqncMKF0tk4MVo8j+KjbaTr4goPw/RtDTNxyg/21ft&#10;SRHoM1pQOSxa8Yw99nvURw+h8NyEY6RAxsKUXi+lkFRM+u9UVGMFzgkRN2LPYzTffw0dji0VC6/F&#10;GoyvLbV0EzbAgiWC27QrHfHkXUWVJWC8w2heckqiyNz4GWQDj+y1KkJL4wLMEIwri5BatjoIZB4c&#10;jBMJKF7y3dvu3W31pft5fOp4U71m/ZAidjHvLdnYQ8tvZaM2f1ia41cdecaXRuQpUX7S/b9AoE/L&#10;7RfFa6+ymH+tndq1xx17RspjKKJ8lPZHl6D5vqui/EL5s+znZ1MYUBSgaX1oj1j14TobMLhGA2E8&#10;gxWE/dz7qM1LbDzCNKfRHOW0qCCul7gEbGLKCkJL4gJkAgSBOsIELCwY4t4B/xKl770ZPPh7fQl/&#10;Htkdr+s2KhlkZesXazDR6YTKL5Y/nKfvWJrjJ+Wf4YjIm+Lv00qw7txg8eSksEiGwb7zz6phyLle&#10;YhWHZpHy91KK18Z1tygjU3mf7utnXZg1eIyWB9zR6cRMFX/IWoBwsAoSrrjZEj4+pRUY/kUChHQH&#10;ggQEDsoaIQBYUjhEJiBAoLYVWwAC2i7CovAtWfbE3Xnz/kdfyp9HVodn9+4/Cp3y4Ll8RhOdSqj8&#10;hW0Q3lm3/EYPMqUIBVT+/iLx95+woi/NQskFUZt4hPIH+ZXAljtN0Vl8YkbJjRTEUETB6O+zaKel&#10;82nd12cKz0hBzUvzfSL776OFLvy++T5hD/Jzo9ebFwYI5Rr23Ua7wxvkGrUiIsNrNxBTgHDUhW6q&#10;8Ui8gECubTFOKdxuLGyAZyao3ZuWBAe5rViEqWTVZSgTV5QHlTJN7VW+ynp9OX8eWRnvFiz4Lz97&#10;x2OJBS1Uftb1d7RU+XnQhCj/Gpbz2mnU0Gih5KDQ16WVe/SmEiZf6qQWPvfrGymGoagUXH+0O7pG&#10;lPWWWF/m6o2U0lio6C2dH6DFAVrue2i88w4abLuFBltvoeH2W2i6+64CAb6mpbyGIGH0PsbCAOEj&#10;tHY5rIqOurn3TFFFmJkMVC4BU5hsOhIeYI+EIHY0Mp7HHBOmCiMEBG44IJynItElMForuvBkJQUC&#10;wgZCftcDg5mAQNhP7CxkC8/K1Ubpy/rzsHT4lK6wnPX9mRb6/Gil0jBhbcV/t8DnD9cj/RHbxPL7&#10;2WmU0GiB5KCwCIaNO448ro2+oshabt8Syj9QKRIVqrPbaLQ66CKKJnSfBTuGiphWxMKLMrc8cB+N&#10;tt9GteWXUHb6adiPOYZiQw/BetBBWInYDHaF7YgjcJx4EpXnn0Od9dfV3xIMFDMwfO+0orGB5vuv&#10;qOIhUzGS8X2lF+5tIBDMutoBzzzLK7DM7QAhsxDJ9QJzSmlFQwZrJpUQBMaKO8C+AhaAAIPWwVa2&#10;Ce9q12uiL+3PI7PhValqn6jCxTM/lZflvfmsEMYmHpak+kT5w4aXVn3q6Qeqnny5mN/Xcvs2qiHn&#10;8put0M5tkPJ9TRV7mYqi/H3Q8dg8UayLomCWB/oUxRcFrr/lJirMdIfNkEP4qfcB5O+5Hz/1Eum9&#10;HwXk3wV6O8v3Ir34u33IL78r2M8ZDmOPo9qKS4otEAiMPiO9yLWp2oP7aHNoF7qcGqpcFk3JDe4v&#10;jahNRQICbDjCtmYsiCJ4Gs1tjgpB4Jm96lBsGQiUReSosqpLtOo+bLQ2U0i0rOOAYiWC3rVta68v&#10;8c/D3HhXu3bVkCK2kZme0Uflz2uF0Eb2WvVWZsrPVl3cu+8iys8ofy5H+lVzzqBiuCG+7ajz2cvt&#10;dzk9GG0Pb1XKpZXnGildeiGFbyKUvuJcdxQZeBD5e1DhD6BgX2eLpECfA/iJQCF/4zD2GGoLI2jp&#10;7KFAxejz0gurCB/L35xGxxPThcFkMUDIjIjbQKy51Rx+PqW0AGFu1wyEFUfUa1lLSx0RIe6h4RpK&#10;KewYJespqKxWNmy4RlNIfAEb+DmUvf521qwv9aX+eaQd73r1yutfrMTTTIN+gqikXyE17VXTzvDM&#10;KvyU8svXQyW0opBcVn5Wu9GX3XO/AbqdykZu370XOp2chFbOJ8SiWp7bVz68iwfqbLwBu1FHNWuf&#10;BcVPJ32c1XsUFkZQed5Z9RkEl7Sfa1ZUgPAW2h1ZJwBgKlgyuuf0ogUIh2Lsha64/epnVTiU6wFC&#10;xoLe2qlCMIsKhthmbHBpBDrox5MZrVVdVGZAXFrvspU26sv980g52NHH177MAaZPjCYwpZB2Bf8s&#10;D4sPwSLlL62O2VLKn4tpvvcitFYvPcthzrV2qv02d8cZLfD0YtrEw9z+MlHma8qKWkr5W4ifTwv9&#10;y+ILKNxfrL4oLhXYULGzKHQV+H4lxp0Ql+KWxgYMrsFQnBggfIjWB13R2W0sugsIsK2Y8RykF3Y0&#10;ZjvzfQ/qI0KdVZDLLgHdwnd6fwELQICuZ3gfRwTZsADNeL2aJCy/Fejaev36ez992X8epuFZvuJo&#10;tvPKLOintmqWLgaeEpvprj6T5T9M5bfTessZPfQcEDboZG7/zNPqGHSup/JlNd/WeGGnlv6i+NzE&#10;M0Lt3tN25VmY29+n+egNd9xG6cknlS//SVbfnOhswGqQK6otv4wW+x+ozILhNaWT+2i654m8/jI6&#10;Hp8v96ptUzaei/RialM+91pbBa7cVJSrXYe4Vjw1ELAkJqC2EncuqTJR6uxIg3VrEhUUtLaP8GzY&#10;sLy+9D8Pr9qNqgcXsY2JNJiwVEKELS70ur/4aaRfBg8jWRjtJ0gc1Cx/bim/KdDHwzM23G4qi5WN&#10;MSxP73Uz5faPz1BFNcrqq+26RoqUWlRq74AHaq65iqLDDilfv0AOWX1zQoApKABTbvppNN51By2E&#10;DRhdm5GY4hhtD23XA4RZqyBkI1KCq/vTGgK4DBDmoktAd0CYQMQyy0EgtEUJrVw4n3kXlhkrurh+&#10;9qXvvps05PNhpC969/7Wv2iJx5n6/dzZJwgb3lWr8lN5WXNC5Wded78oP0+cySWf33QYx/03VTCR&#10;DTpZ0Wcx5f/oE7c7vF7fupu1QB8j9JXmnEUhk2KmUdbMpIAuRr/LSBgkZMag+MgjeoDQ8nQhG5Co&#10;AOGBU6ozkTYHWdlUxADhIAW2AX4lFfjmWp8BgsAbO8uyAwxCTyiD0Fp2CCJLzSCDxXhAYsFi8ClX&#10;ea2uBv+8w7tEuc08fCHDk3oZ8f/RCqHNS2Ra4hs+mju+xPLv0lN9PHDT6OF+oqgGnYG2cH1UB72E&#10;zqpiljMWUv4zGuWnT9xKfGOl+Jbm9kn5XbT0XolxxxUtp49upKgZyU/CFL7rthffdt2LfNkADwo/&#10;u1B/F1RZcE5dmyoySnu9hqLXDOy7oToVafORhQpCfVPRhIudcfd1FbWTMtdqBtjz8bm4A3P15iIG&#10;ay5ZGI8aXQbBFbVeAoZrWZfw/FYIK2ILr99rt9ZV4Z9v+FSt0SGikG3G+X5G/GUyQ2rYqfxrOA/o&#10;NJp8Xaj84RtF+dmpNxd69pkov6d3adXogrl9rUGn8WJNJ8r/7aP68TXff0kpgqXlvKp0V5Tst+UX&#10;VREPKb+RYmYmP8jffd99L4ZtvoHFhx6h+CAXfCNAYPTazITg81PPAyg14aSqLNTYgPH1pxU2G6G0&#10;dj2ALm6jFSh+bEqaiQjYqrbkp/vC5SG7DjFAmEsuQbispYcOWo+IzMqGmR4cXFo7oTiTzADbjAcW&#10;K+n7rlu3IrpK/POMt03bFgqwtveOzoz6/yBSppjWijuToJ8q711eCpHs4BOS8xZBNegUa3Plxa8Y&#10;fr67skIW5/ZVGoybeAarbj2aFcwC5RfFaiI+Nyv5GOTLDuWnfNNlL+wGu2LHxVdISkwE8AHXXwSg&#10;1jQ3fNXJCfl7G/9dhqIHCK2HuKL6isvKPclSgJAuwf4L6HB8rswRawayEiDk2YeDsTC5LXlRtdPS&#10;6PllV+hi8CTjyFvCBNhmLLMNRMwMdCuFoEKydjMJCiYWKApvx/Ku8iD+n64a//iDxy5725fel2nK&#10;j/v6rW0Q3o9Bv4wtP+kZaVrkK/tc2cvP+vQwfwfsvNcQXU8xPZUyt69VspkVUlx37tufjFbObkL3&#10;WdGXhdy+KH/tDTdgKz63ovzigxsqYgaST0CDCt50njue+EXg/sUncN16ARdP3sOxHRcQHBGDkdtv&#10;I48wge+zySxMAcLyM86gyZ676rqN7slICIZN995VDUm7nh6sswEL5lZew36JDBCyLfmF3GpLHmin&#10;7R1gYxH2EuBOQqN1qIvqNNzUQR08k1E8gN2s3xcWV+C36n109fjHH+8q/9Y1snDxjHv66WW+oW2F&#10;ziu/X/x6g4mmqP38U0T5PfQtvUYPMJti6sn/9G0FzLjaQdXxZ4Xyq3SXAED7oyuVz6sV9nDRZ24h&#10;tU059/HzQub2XVR1npHiZSZ5uu9Dvp77MMPFA2Gi6Ee2nEdDh3FYMnE/TrveRi2bkVg+YS/CgyOw&#10;99pbYQgHFVPIboDwJwEQ21HHUGdDVgOEWtehls4nBCwn6RWEdAk0Rc9QhGExQMgdlmxLzh2XCfLc&#10;jJ5ptoXViGJc1BHmdAUyairCLcQiwVVZLpyxK8B2YoHFHAICOne20lXkH3e8btWqQIAVqb/xZJgk&#10;QCYt+HehXfSpMirzZa5fwCHyir0gdM5SP82S2MLtaU1Vn87cflYadCrK7zZSfNx9ovjcxJPF3P72&#10;O2qDzqcE+r7qvAflRx2B20M/BPsEY86Q7ahvNw51io7B6pmuOHv0LhqVmIC6xcdgcItleHHnNR4L&#10;Q2g0210Ywx5xCbIfICw84CB+EfAiAGQ9QHgd7Y4uF8XW9kMYz3F66SRgobUl7wSPt5UUeOdogJC7&#10;CINtEb6jpFYolBEIcO2KW8p4gNpCbLDOTcJAuG+pCi7/8K6Aj33pXayLNpqEZJHJCi7FYh+ZxIz8&#10;fu7pZ67/aAltS28O1YurffviS/r5OGLN7eYqt99BFlW3VNTTvGgVfWzQOVsW/jm1oC2x+BS1iUeU&#10;5fdVV2Ez9JAo0r5sVfT9KHT8my5O6LbqMjxD3uPOuUfoVW8B6tuPQ8vyU9FAvpoAoEmpiWhZYSoa&#10;ChC0qjgVR7dfRGhkDKaI4uYV9qC5BC7pPiMz0TYZ7UepSSfVluNWqoLQ0tgA25h7oPXBfehyaqTG&#10;BpSSG895ahmgtyXvg8OPauO90Pcc21TkL+uDwWVfe1UynFlmgK5AWJdSqjmt+UYiNporwKxA9Zr/&#10;uO3FvX6r0TK8UCbUn0GTQtYI7ymTm0mxT/gQUf7tovxM9eVQoU9MgHb45p3XP2Ocfvim1pPfaKGl&#10;F81aDUS7w5tUJ92sBvqa7rmHCmJ9tdx+9ij/t932onDfA1hz6pmwomjsXHIMzUpPQmNR9FYVpylR&#10;ADDjIM4du4cmjhoA8OfNykxWILFg5E6E+IXg8F1vlBp2GF/RJcgGEPFv6H5w+3GNVVc0t8biACFr&#10;Bp4IIJ5HxxOz0dWdPRFYM2A892mFOy9ZlLXkZiuVtVE1AznFBsJkzTE9OJOZgQziU2SvjAfUswcP&#10;pskoHhCd34b9BD3fDRmSV1eZf5zhM2DAN/42Ds94zLLRzSuhLyTWP7SRQ+Z7+xn0W1JSj/gbPKBs&#10;iFZnbgfnh/XQQxYa69A1ym+8wFKJHuXv7MYGnUd0xbc00Efl90C9TTfVXv38PQ9kK9D3k/wNaXuN&#10;KW648ToE3s98ML7bOtSzG4vm5aaIgk9PBQCrBADOH08NABR+Tzehb6OF8LjyFK8Co9B60QVxJ5yy&#10;XjOgg4YKEMr1EdyaZGmLsYiaS7Yl3yTPw9SW3OAZGAhfTxAffqG7yt4wi6NtKpJ1Y7AGsiThtoi4&#10;KSDAsyKZpTJap5TxspZHlUFwGe4czNgV4ElXPmX+AQuEvEtVnMsGHxkV/KiDGMoX1/yqjDb5jGDQ&#10;rxQiHwlQ5EDEn3XltA5vvcphwfU2KsKf1UAfhY0w2BCjSRYov7aJ5wF+XXoRRcRnpu+cToksEJXb&#10;7+qE4dtuISgyFucO3kSH32aJoo9HqwqaYqeUBg4EAFdDADBJo5ITBDgm48C604iMisG8Q4+US8Kg&#10;otE1ZCaqglCu0370UQG7GwoELA0QapuKHqVpS2551yGCObM3O+41QigDhCzkMlgLWREWgjHoTBdU&#10;uaIZxQOYGuzliKDCstYzSA2GixEMtbJN8KrXsIauOn//w6dOwzIhhYtHRRjccLKw1LeIDcL6OGrN&#10;PYwmkUK/n7v7zonys2+/wYPJipgO37z4nA06e6rcfhdV0WeJaOW8XU4NQxvXXbJQZTGrYJ/BAjYQ&#10;KkDjnXdRZuopZSGzs4mHkfqvxde3H+yKvdfeqUj+qsn7xZ8fL4o9KZ1Sm8QSAKA0LztFsYEZA7Yg&#10;0DMIZx77o8LoI4oNMMhodE0ZivwNsxlFBrig6uKLUJuKBASN5ie96AHC/VfR4ehSdGMJsaoZMHo2&#10;qYVHmXNnJo8yV23J3+ZQW3K6noF2qvgssz4CKjXYiK5AxixA2ytQ5tpNV9f/1lXo73fwHD9fW8ej&#10;Geb8Sf3Z3KOJTv0NJs8kKvK6W6h/6Kf5/aZAX4i/A7bea6I16MxKRZ/ek7/Tialo4XxKLUxLK/ro&#10;A5Py11p3HcVHMLe/L1v+tZbb36Ny+0/9I1UEn5H8erZj0aK8sUKbxFIAoGguwVh0rz0Xd84+hFdo&#10;NLquvISvBQR+zGacQitm2o/SU06h8Y47mktgcQWh1pacOyc/tiW3jA2ocwuFDfRz743jT2qJO2By&#10;/YzXiSWitplzz8DsTCoFTaXCZXnikIEe6MKGorFFiv9jnDzs/ctvbSMzO76bUf9y4pdlRv2HCQAs&#10;NlX6pX8QlkiEiNag0waPxApMvdxR+Yhs0MnDK4wWTVrRAn390f7IaqGwN3XlN16saUVLh91Hlfnn&#10;UKifi9aCy0BBMhIGCE25/VnM7UfG4NCW82hdcapK6RkpcVrJCgCYhEHEpqUnYueS44gIf4+VJ5+p&#10;wp/vumXPJVAVhOISFBt2WO1oJBNoYalLQLDd81jA110/t7CXiGWbitiPQDu3cBBWsi25t6MyBp/i&#10;EqgUNBuMZhYPoCvQo1SmW4dZG+BfrISPV58++XRV+vsbrydN+pNfUYdHMRkF/ljwU8gaET0zof6c&#10;1AmlEXnPXtugYfAQLBGmg6KFORwT9O/rbmrQabxQ0ou+iefUKLQ+6KzoPlNVxgs0tZgCfQ223UbJ&#10;CZ+S2xerL5a3vNDwU4/8VW5/NnP79mNVBN9IcY0kOwBAYTCxnu0YTOy+Hr6v/HDlRRCqTjyBP2fX&#10;JRDJrwcWK87hdmiZJ4trBsgGCL630f7wepWm1QKERs8uvZg2FbEt+Y1XvyhXMNtdh0zxABdxBTKr&#10;D6ArUE9vL26kE7owIOhb8ZdVujr9/Q2vslXGxYn1zzDwJ5PAAxeU8puL+tPv5/beo0L9s1npZ6L8&#10;vj6OWHGrJToI+jNNZHF3muTcPg/fvKAWnqU5bc3PfYDqKy/Deghz+2L1s6wsLsjb84Dy95nbJw2/&#10;c9YDPevNVz66pQpskuwCgBK6BPbj0bn6bFw5dgd+ETHot+E6vpVry5vNIKZqTip/az/uOOptvqkH&#10;CI3nM53oAcLWLoe0tuR0CVQFocFzTCvC+hj0ZTxh9/0GCPPPftch1gdE+YkrsDyT+gDWtowojeAS&#10;xbS9LgZ6QYkQFhBsYx/r27x5OV2l/n7GyxYt8gdY2fq/N7ixZCH1ty+aacEP/f7wVUL9mbrJxt5+&#10;1aBTlP+moPwY0+Gbgv6GC8JANKvCwzc3y4K7KwvOcsrPhdxkzz2Un3laRcGzu4nnW6HZReTrmtMv&#10;EBnxHjsWH1N0vHEpyyh/WvkkANCFQUZmCtbPOijAHIVN517Bun/2dxZSCI5WA13x29KLKlaS1QBh&#10;i/1X0PHYYlFscdPcs7KpaKAKEM662h7P35VHkqyX7HQd0tqMc9OQuAIZbRqaVBZhHUpqdQEZuMcJ&#10;wp59HSsc1NXq72f4OZZdliAUxqz1l5vWav0z2ePPlN9kof6P7LN1gAfRPFxQfe+D+uguFF6lgwwW&#10;gLHolP/kRLRyOaYrftY28dTddAN2Y7QGndnK7TPQ13kPfp9yEjffMLfvjXHd1qqgHFN0RoppieQE&#10;AFBaKJdgLEZ1WI13j71w510Yak47pVyC7JYRF1Aty/ejjLxPo516gNBgjtMLszCsGXigtyUfprEB&#10;w2ebXlSAUIzDgLO94fbkd8QEFc/6piJWo4qLGnHUQVhrBqlBYbvqzMFfMu4dwD6CIUVsP/g0alpX&#10;V62//eHZoJlDUBHb96QwRjel5HtrhFSWiWLQTybCcJIU9ZdJPF5S7cTKSvEG0Zu94156lsXcq23l&#10;wWZn3z4bdC4VZWaDTst78pPuk/ZXXXwBVgNcNMpvsNAzEgb6fpC/y9PNCSNUbj8G5w7eQIdfZ6oi&#10;HqPcflYkpwDAJA0dxqPdL9Nx5sA1BEfFYuQ2bWch6xOM7i8zUTUDcv9Fhx9BzbXXNJcgSxWE3FR0&#10;6mNb8qx0HRLXkC7iWrYl981GW3KyVP8U3YXNuLaqo3U/R5X+ziggyLSgT4mylzw8nP5dV7G/7eHt&#10;UHYbT0g1a/1N5b69HLUNEwaTo4TUf6VG/bkBw3CyDcR0+Oa5Z9Ux+Kye21f5YOMHnlpMgT4evrlH&#10;X0wWbuIR4UKl1So9xU2lubIT6NNy+3thP8QVe2+8Q3hQBFZO2oeGJccJ7Tef28+K5DQAUHhtrD9Y&#10;LtfKa3a69ha2g11V3MLoPi0RxgW0tuR616EssAFVjbnvJtodWaOercUBwjNkA9xiPARjL2azLXmY&#10;HSIeiCvAswczyAow7R3SIOPaADbKjSxSHF7Vfv/b7x7k3aBp5ZDCdnHhaW4ildD61xJrnkHUP5y7&#10;/Hhk9wMHiwN/pkBfkF9JbLzTVJ1HTzQ3KgwxFLVvv7dKK7U4cEZZkazl9h+odBbTWvnE8mU/t++E&#10;ZvPc8cw/As9vv8Lg5ktR34LcflYkNwCAwmtk6fHglkvx4t5rPPHVdxaKG5O/l/E9ZyYEUbKBEuOP&#10;o/5WvS15lgKEbEt+EJ3dxqi+DJqiGzx/A2HNQA8xCvs86ssas8taBSG3Dh8sobEAgzWuhGXCwnKD&#10;7GXd8uRhI30R4enYvvaOt+9u3fq3fdqwt33p/RkW/fAgz6I2CB8s1D6TwF/EAaH+4WL9jSY3jTC3&#10;z4fj8aYyJl3urAf6TJTf+OGmFNOW0/ZH1ukNOrNA+WmV2KBz7jltE082KD+j/Kbc/uyDem5/8zlR&#10;Kstz+1kRAsDK6ek3A+WU8JpbV5qGY9suqHuZJHPJnYW8R86R8RxkLAQB6+y2JWeA8MAldDi+QD1r&#10;1afBYB0YSSe969C8a23xyrOcMjIWdR1irYq3sIAFwgKGmTd2ZAGhrRxU30tzAUEWB0UXsYVfnYY9&#10;dFX72xvev9epHFyoWHxG1j/whyIIaWyfYeBPNfiY74hIT0sKfuwQL9SMWz6PPKqNPiq3PzhLuX0e&#10;VtFFrENrl4PaWftZyu0/UFbpUxt0MmhWYfRRnH7khyDvYMwevE0F+pqVSb2JJ6ekls0oLJvsLABw&#10;F3WLj1bBPKPXfYqk3FkY6h+q7yw8pFyC7DQboTCLwjlmW3K2SCMbMHo2hiIuQVMBgzaHtqPrqSHK&#10;1TNeE+lFnVsoRmXw2V44+0xrS25RgJDs9aqDOpTWbBchvUIwqGzxDNOCsQICfvalPfydnP5XV7m/&#10;reHr4Lg3w73+pDgOmaT9GPgbKezgEql/xihratDp5VMaS2+0UpVdWQr0nWa3nj7KKtA6ZMnq6ykq&#10;nrhrPUjryW+0YDMT5s2/6bIH3VdfgVdING67P0SPuvOyldu3REjR6U70a7IYD26+QmhwBOaM2KE6&#10;BDUtnf2sgjlh74F6ci/9Gi3Cw6vP1M7CVovOKZcgu92IWTNAsOWJxlltS24KELZyPolOJybrIJC1&#10;tuR0LTfcaYZAS9qSM3goRixiS0a1AbLexSCGdSqJwPwZsAARjQXU+9tjAW/r168SVLi4eesvN6Xq&#10;/Vvrx3gbToTI0LIIX19Kq/PPoNafARmm+K69rIoRF7qhNSm/omzGDy6tqE08p4eoQypoFbTtu0YL&#10;Jr3wMAwevlluxmlljbKd2++6D0X6OWPtmRdq3/72RUfRROX2P+7bzzmZLlR/EhqWHI8FY/bI4g2F&#10;aSQlJuHAlgto+/N0NDSze/BTxbSz0HndGURExWDuoYfK3cnuzkIKQaBwP7YlPy9uG7MvWXMJGCBs&#10;f3QV1BHsdAEtLAU3VRBOvNQZ995Y0Jac6eun4gpMFkUfYWbtM1PAY8crZ5wWjBHxLVH2vu/fWizA&#10;p0SZnZrvb4YBCLUJdiymaBB7pRlOAgN/LPf1yLixJxU/LMAeu+43VA8vdYPOzETbxMOec7QCWQr0&#10;6ZS/9obrn9Sgk/lxWsCaU9xUbt/rqTfGdVmr7dsvm/NUnArNbcEdfpuJI7uv4MOHD0rx+dX0PYfH&#10;7dcY0WGVYh8s+TV8r2zL9FQ7C4O8AnHm0cedhdk90ahAL8ZcDqjyalNbcks2FWlnG3qoTUWqLfmp&#10;UXqA0NItxloFYc8zfeH6sI4AgLaz1Gi9KhbAhqKumQQEJ8r6755x9yDGAqIK28KzWu32uur99Ydn&#10;gwYOgYWLmd/uS+vPc/xZ9JNRvT8nZy/bewmaGuRdSbUSQorCy7s05l5vp1DYYsqvGnb0VSWf7Y+s&#10;EGW+Lj4hld9Cyi/WhZH+nxdpDTqp/EYLMiMp1NcFP4jF+77bPozccVvL7Ttf13P7uWN5m5cRpRM/&#10;fEy3dXj+0FNX9Y/KnxYEuMlnzexDn1RlmJHQrSEI9Kg9T+0s9AyNRpcV+s5CUWSjectUBDz4PFhm&#10;zXJrUx2G0XNML2QDPLfwAjqqtuRkAlmpIOSmosFYfasFgv1KqP0EhvUqjGV52iFirrgC5nYMkgWM&#10;L4vgX2wzPHKcGQE/+zJXnx09+h+6Cv51h2/J8qt59LHRxSphyS97+7Mqypz1Z+BvuiMiXpkP/NHf&#10;evKuYnI5b5Zy+4LubNDZxnWfQn1u5LHohFvd6jfcfhulJn9qbl/bt7//hifCgsKxYuI+lTfPDd+b&#10;YqLdmxYfQ/T7WF3FUyt+WjENBgd71M3ePgNLRNtZOAk7lx5HhLg/K9yeqo5BLHk2mj9LxBQgLD/z&#10;jLho2nMzfKZGoq8HtiXvotqSZ2FTkQoQDsXsq+3h61NauQRG65cHjES4O2TcPERYQFiPUgjKgAWE&#10;5rdChJUdfOo2bqqr4F9v+Kouv3bBPPXU6GJVQONHsf7tSpq3/qriT74eLWGY8zfl9x+8qawOh2S5&#10;ptGDMBT98M2Ox2cKyp9VaJ+VQB+jzDVWX9EbdIrVz2Zu/+tOTmi+4Bye+Ufi2e1XGNh8qaL8OZnb&#10;N4kK9Ini9mm0EFfOPNRVOr3VNyem4f02EDMGbUMDh9wBKboZzHRM7LEBvq/8ceVlEKpOOK5cguzu&#10;LNQqCPfBbtRR5appNQMWxgb0TUWtXI6j8wm2JReXwMJNRTRGrQUEJl/qBG9vR5WSTscEGNNihSAP&#10;HOV6N9IFYQGR48sghO3EMygOiucegVLljspj+hddFf86w7d0+clxGVh/3kRwGaH0mVn/eY6I9JIJ&#10;Ck4fTKHl93hTCYPO9tLO4DN4AEaioTgbdG6UB3xbpYEMH7yBcEsqG3RWmuOuFlZ2A33cK89g1xzX&#10;hwgXyu+6+axY1Cm5ktun0Ko2ElYxb9Ru+HkHa5osw0jRM5Yk9XcJ8YnYt/Es2lSZhgbyvkaf+Uki&#10;bg9dlOSdheHR6L/hGr7tmv2dhRSCdZH+B1FVXLZstSXffw3tjy6XNWR5W3J1grGszymXO8LPp5Tx&#10;rkLuE7iipwXNsQCWCPdwzDAWEMavVrbxXo2bV9RV8S8/vEaP/srfxu6luR7/wfT9af0z8v05CfSJ&#10;Thsf6kEkfeFZDsPO99CVP3WRRnqRh8GKPgb63MYJmos/S8XPSm7f5YHakqo16GS3nmxQfrFgtGQV&#10;xhzF6cf+CPQKxqxBW5Rlzsq+fUulJQN9YqnbV52BQzsvKSXmSK/YWRPTYMpwaNuVGmvJhZoBtbOw&#10;1ARsnOOKyLAobD7PnYXOn7SzUMvQmNqS37Y4QEhhPYh2buFedDk1QmcDVHSjNZdamJGac60dQv0d&#10;0tcKCAuIChJXYK2+T8BIJxQLKIuQKsUzbCLKlLtv+UpbdHX8yw+fKlV6xhQqpvKTRhfItB/7+0cy&#10;um9uww+7/CwS6+9jny7tx+Yd3IzBdEsbt6GwqC+/qvLi4ZuLhcJfVmieFcrPYN9vSy/BauBBZbmN&#10;FlZGwio3ldsX5e+55iq8Q6Nx64wHetQx5faNFeBThNF1Kuaozmvx5N5bXWU/XflNYhrhoVFYOcNF&#10;VQ7yLAGja/kU0XYWjsOoDqvUzsLbb0NRc6qbyphkd2ehFiDch6J6W3IyAcs3FZkqCM+pMx4+bioy&#10;WHcpxFQ0tO5Wc9VyLN224jBhAewmzPy/meIglsmH8zwB6pIZFsDNdv5FHcL8e/QorKvkX27cXLPm&#10;33yLlbyQ0bn+BICwFhnk/en70/qfFeufpsEnz95/L5O37GZLNZkpqZY54QPqcmoo2h7aKRZf0N7C&#10;TTwM/vDQisY8fHPaKRQQup9Vyq+Vt7qonvxW/ZyxTs/tb1t4VI+o50Zun4G+iYpRrJ9/RD4vRldV&#10;Y0X+VDGNM4dvo1vt3CtW0nYWzoC78w0Ei9s0esdtfC/zmt0DSigqQChgUGGWu3LtshIg1DYVsS35&#10;RllnbB2Xec0AA4PtTw5SB5MkiiFLVSzEDBdZwLpMWMDYsgiuwP6BxiyAm+3YcMenSrVJulr+5cbb&#10;anV+Dy5U7IPZQz54KKIdq/4E5cxV/SnrXwqRvpyQFBMkwt1XzK+2dWNZL5HVeKI10Rt0npTF6Oym&#10;W30LKb8e6GNFmdagM3ubeFRuv5MTak5zw623zO37YKxYZJXbzwXKzAo7KmCvBgtwye2Brpo5Z/XN&#10;iWm8e+mPqQO2qq3JueHSMOjIk4pWcGdhYDhcbnqhJMuIP6VmQN9i7DD6mOrTQBCwvIIwbVtysoGM&#10;A4TsO9jrTF+1P4XrOeX6Zm+LCJ42nBEL4B6BDiURkM98dWC0/NzXrvTzl7Nn/1FXzb/M8C1Rdiu3&#10;/BpdFEW1+mqYQc3/aKE4Yv0j3dNH/k1Bv97ufcHjn41oVrIoNGZuf5U8TFODTgspPyvHZAH8vIAN&#10;OkWJs9Wg00XryS8WapRYKu6FP2vK7Ysly43cvrbtdhxmD9sJX89PCfRlT8gwOOLjErBn3Rm16YdW&#10;O6fvVStbHoeBTZfgyY0Xqoy47eILyr1iN+JP2VTEMxjYllwLEGbNJWi+T29LzroS1YjUYF3qwozV&#10;lMudVDwg1XZiGjxhAeFrMygRZtBcwCFI3GhzXYTpfrMwyK9G3Ta6aub+eNu2bSE/K9uQyDQXkyz0&#10;WaytET5Q0M3cfn9a/wX0/e1SWX+WVLKDz8wr7TOJ+Gs7+LqcZk/+ffJgLG/QqXL7Lszt30KpCSfU&#10;gviUnvwOQw/iwM13Kre/XOX2J6BJDu3bTyvcxcfGG85bzyMxUYvUGynpX0JM4961FxjcarlK6eVG&#10;gJAZkxblp+DA2jMIF7dqyfGnejfi7AcIP7Yld0MjAe6sbSrS1lrbQ9tUXOrjzsL069QUD+B2YtVY&#10;JOUuQla7XncQJRc9MZcRIAto5mAWACgqGFii3FFdPXN/+JWvOCw2g3ZfrGUOqS43l0GzD5X3P5na&#10;+pvy/dzVxzJLjfobC5W/s9toeXAn5GFkJbevNeisseoybIa4apTfYIFkJtzIQjraQtjD8wA9t99s&#10;iUU9+bMjWhntWIzosBqP7rzRVe+vp/wmMQ1uKlo29QAaO5riHTk7B83KTlbu1JTem+D3xh9XXgSj&#10;2qSTWs1ANgOEyiUQ9lZ06GH8viZl1yFL1hI3FT1C64P7ZT2ycMg8EyCLZQdq9hpMlRpkRoCHiqzK&#10;oC6A7vOQ0ggqZr5fQER+KwRa20V7tmxfQlfR3Buv3Tf9p1/xEjfNnvEn1p/5S9Y0m039MfA3uzQi&#10;39mnqvpj1N/LxxFDz/VUHXuNEJUTqjbyKOXngRyWKz8fsDp8c5a7ig5/Sm6fwGHK7R/c6K6CYbmV&#10;21dVc2UmYe3cQ4gKj9ZV7q+v/CnFNE673kLXmnNVbj+nA4Qq1anXDFw6chuBETEYtvUW8ggTyG7r&#10;MQpdP7oTFWefFeuelQChtrOwzcEDwgQGKVfUeM0OUCxg5a0WiBWGm4oFiAHkzle1A9YcCxA9Cqlt&#10;L4bVQN9EaIh57J5PxV9m6mqae8Pz9zrVQgoVTzIb/GPhT3m5wbFy4RSjG6LPc6hEurw/AyU77zXM&#10;IOqv061TQ9HK+bjFyq9t4vFQgR8tt5+9QJ8pt19xzFG4Pw5AoFcQZg7aqixzruT2y09TgT62/mbn&#10;HtMwUsC/BTGNNy98ManvJgUCuTEvpm7Eq4VxsPXY3uuecBA2xzZq2Q4QCovgoawOY9mW/Ia4iJZ2&#10;HdLiAsw8aXtNjAODPJaMv7v3mrsHbT6ue7a687NVB96YZQEThDH3LoWgQmJ0MwoG2pZ6+mzJkj/o&#10;qpo7w8+h7AqzwT9eXF5rteXXrPVXB3uK9X8h1p9HKukTwR5+b73Kqo6sjJ4aTaIqy3Tvj9bK52ew&#10;z+iBpBZW9DG/X3XJRRQZmP3DN5nbZ9/7XmuuwCcs93P7TUVxuEd/5pDt8H4TqKvW367ypxSOuNh4&#10;7Fx9Wu5lqoqJGN3jpwjdLLpbg1suw9NbL5Ub1nrhOXHL9uDHbDI7Cl0C1oDwsFbLuw4JCOz1QPuj&#10;KwQEjJuM8PyJNuLWLr3ZSnUbTnVMOfteuInOEACMWAAN6biyCK7MhiHGbgB3CYYXsYXX77Ub6Kqa&#10;8+Nlt27f+VvbvYsyuAAlTP3ZFtMsvLnU31ABhp2lNOVPseMvMbgYdt/PyPpr1X3tjq4W5WdJb+Y0&#10;jVSu8c47KDMle4dvJuf2u+6DVX9nrHd/IazlPbYtOKqKYXIlty9gwoh6myrTsX/TOSQmJCqFEtUy&#10;VLa/VTGNO5efYRDPK2SAsHzOBwgJLiytdtngjghxxxYceSTWXMBabSr6hJoBeY+yU0+p2hCLTiri&#10;ZqJ9N9Hp5BTlomr+f+o1zEYiPHb+4duKiA9KwwLe2CN8VgZnC4pB5X6aQDbUNcMCaJh9HSts09U1&#10;54dP5V86RhUubr7b7/dWCK1lb976jxLrP1as/73Ux3pzHzVP7Bl2obtZ35+T2unkRJnk6zLhmRf4&#10;tBLlr7vxBoqNOCyonr3DN/P3FsrfyQm1pp3CrXeh8HzqreX2xfI0L5cLgT5VCTcWw9utgsfNV7oK&#10;/X1YfSMxjZCACCyZtE+V+mZ0YnF2hW4G3bDp/TYj4G0ALj4PTHFcWXYDhBob4Kai+lu0k4qM1llK&#10;IStt5XxMXFQqv3E8gAZu050mKhiYLhZwoCTCaSCNdIcpweGm5qEGuifCDXl+xUoE+Qwb9pOusjk7&#10;/O0dnc22/GLwr6DQkB5i3TNI/UWscRTLnzr1x/79Jx7X1CP/6SdNK/Tph1YHD1pA/bXCnpprryoq&#10;l13K/4OABnP7rEJjNZr7geuqzl7lu3M4wk0hm2A3oFUzD6qSW9MwUqy/NzGNkzKHnWvMybUAId0x&#10;BiCvHb8L//BYDBJf/ruuTipAmO2aAflb7gRl/IhGxXjNmUTcBWECahNRcvfh1MKMwOBzPeHpXVq5&#10;vckAQEb8SFgATxQy10ZcDGtoXTtlaFWJcBrh3psY1gRUrZHzLcN827cv6J9B7l/t+itXXC5UlN8o&#10;+KfKfsX6n0vd64910kz/8UgmVv0ZTRqtf4dj87UJVmI0+VpJL5W/1vrr6vx55nmNHmpGYsrtl5CH&#10;7nzLE+FB4Vg2wUkV3uRUT/6UohauKET3OvNw9ugdXVX+MRQ/pZjGq6c+mNBro7LYzXMpQNi45ASs&#10;m+GC8JBI7L76FnZDDuLrrtkPENKIFBt6GA223lIpZKO1lyzinrbYf14dW66K1NKt54Fi6IaIwaul&#10;jh9LBgBxh3n2RcSGDAqDuEuwVykE8WRhM/sDuE3Yr0TZI1/k9DZhn7KVekcXMn/QJwEgrFkGdf8M&#10;/s1h6k+sf4otv6RCPKabvlEnA79JS60MUnu0Nd/fYNJ1oa/GDr3JB3AaPMyMROX2O+1BywXn8CIg&#10;Ek9vvsTAZktzLbffrMwkldaaNmArvF4H6Cryj6f8JmEkgyM2Og7bV7ihBVOnoqxGc/Mp0kLcM8Yc&#10;hrZejpf33uCZXwSazzunnm2+bBgFCteT3ehjqhdkZpuJuE55GIm5gCAL3OZea4v3sv5TtRenG3C5&#10;hPmUoG5Yg8vzUFHzNQEBNg6R3j17FtVVN2eGn63jUbMbf4hGVkL/Bwh6mQn+qU0P+0um8v1NhT/7&#10;PeqpfdRGgRN1UMfxeTKxRN4MrP8+pmPuqjROvmwo/3fd96l88LxDem5/g7uqt8+NBUqhK9G68lTs&#10;Xe+O+PgEpRhGSvOPKKZx8+ITDGDxlAoQ5jzAsttS60pTcXjzeYRHxMizfSTPeJ+q4zBaA5lJPnEL&#10;2Qg2MxbAqtSWB87K+h1qWBvANmJ9z/bBC8+yqvYlGQAYDPSxQ/h80aMMgoGsDFQAYBAMpIGOLVQc&#10;3tVqDtZV99PH28aNC/sXKR4aYQ4AxCcJ/lnoP085MbpoBv/GifV/kPqAT7VN0t8OM650ULRImyCt&#10;eioZDM70VWfxZ+b70/pXmns2a5a/n3NyT/5KY4/C/UkAAjyDMHPgVqHlpKg5G7VuLcJSWfqqQ9us&#10;wL3rL3RV+OdRfpOYRpB/GBaN36uANtcChMKyZg7cgkDPQJx7GoAq446peo78WXQJWDnIegFuK844&#10;KKilBTscW5SCBXxc16xwZbzr+JOaqWsCRNQmoYMltUpZI12iGzCgtBhc0UUz5wnSUPuWKndSpjdn&#10;3AC/MhV7kv4b7vsXFNKafmTQ8ktuRh3vHZQ6+McgyAvP8ujj3lcVSpgQ0iQsrOh8crxY9xsyqeZr&#10;tYnIDNIU7u+iHpDRwzMSNqFkT37u2/cJi8Gt0w/QvTar2MbmSm6/SalJssgnYMU0Z4QFR2oaIMNI&#10;Qf5ZxDSO7b2KjtVmqeaoOT33WoBwLLrXmosbbvfhFx6jug6ZAoRGa8OcsFio+IijmiuQwU5CGiwa&#10;LnMNRukGLL/ZSjUMSZUNYDDwoYM6Fs9wl6C4AepU4Sq25t2An6zgZ+0Q4dW9u7Wuwp82fOwcD8aZ&#10;i/4ThZKP+sog+n8q/a4/ot/ppzXQIbnuP/UkET3bHzHl/Y0nmtVaLNZwnOymIrZGDy29MLfvpOX2&#10;z2rn7XPffm7k9mn1uQDp63eVBXjq4E19yf9zK35KMY0Xj7wwrvsGZbGb5UJ79MYCwI0FgFXXodAo&#10;bL/4GsUHuagKQuN1YiDCGtiG/JeF5zNmAU6sJLyqStaN3ACu+VEXuiPAtyRiUhYFMRgYaIeI1RlU&#10;Bk4sh7DWJVS/DSOdDM5vhZjCxZkN6K2rcPbHq65df/K3sgs01/RTbfz5VS6cym8U/WdKY6qjVvmX&#10;ou6f/j8ZAA/xNG7y2V9NXOuDeksvo0kWIfWvvf6aejiWRHm18/aZ23fD7bch8HzihTGd1+i5/Zxf&#10;dCYKOqXvZrx97qcv9c/Kn1ZkRtS8xLyPxZalx9G8/GQ0LJlbXYfGYkTbVXj14C0e+kSg8Vx3fNWJ&#10;h5daxh6ZXSo2/Ig6msx8QJA/T+sGfBQeLtL9TH88eFMpfe9AGkoxmGbjAOOFUQ9yRJCN6KAZN0Dt&#10;EHQs76KrcfaHX4Vf2kaS/hsAQKBO/0PbZhD9Z/BvcylEhQj9T1H5R/+f236nXemUwv9PIUKdiJ7N&#10;VVuvjOj/fZSZmrn1Zx6YHWWY2x+z806q3H5u7dtnEKplxanYtfq0Ko1Vw2Dxf5aPYhrXzj5C38aL&#10;kgOEZFJGc5wdaSnCZ9668jQc23ERYVExmCHWnMFjBoON1k9aYbXgb8suZcgC6Aa0ObRLACB9i3HW&#10;u7RzG4QTT2qq/hepAICGUgxmuBhOw5oAGlr2DPzZ1uwGIb0oKMBr3Lh8uipnb/jZl9litvhH0Cew&#10;aFGzJ/2yE3D4CPndxfT0P1ZQ751XaQw811tFRdNOECet44k5+mQaoyypf4OtN1WNf0Zlvqlz+14I&#10;CwzTc/tsd53zgScuWPqcA1suxZ0rz/Ql/dnqWyqm4e8Tgvlj9qjjzHKjvwL3W7C/wtyhOxDsE6xO&#10;Kqo05qi2xTjNGkorDDbzuHLGAcxtGlLZAOeTsp65vtO7AWS+m+42FQaQJg5AQ8magE0lzdcEsE9A&#10;K/OlwYzXRdINqNsg+41C3g0Z8md/G/tX79O8ebIw+v+LXCiV34j+M/c/U+j/WztV5JASAEh77rz+&#10;WU2EOf+/3ZF1GdN/Qd9fFl0w28mHVl/bt78HrRYytx+lcvsq9ZRLuX1ViFJqApZO2o+QwHB9KX9W&#10;/qyL1uxEvsHh3VdyrcOSBtbj0LPufHUwq3foe7Xh67sue9UGMHMVhAw2F+nvooLP5tKCzAQ0338F&#10;nd3GGAYDyXznXmun3OG0x42rnbLnHTQ3wKgmQBhA+EBxA6zFCJsrCipYFH7lq2zQ1Tnrw69WvRrB&#10;hc30/SP9z2uNsFbmd/6p3P+29Bt/KMz/n37yuzpWKX35r3ZYo9bpx0z6T1CX6FtyvNbRx+gh5eG+&#10;fQGA+Ycfpcjt505PflOgr8vvc3DS+Ya2eGUYL+608hkgzIlpPH3wDqO7rFUnGzcvm/MVhKZS7C3z&#10;jyAiPApbLrxC0QEu+CaDAGHmwUBhrvvuCpOdbugGcO2PudAVgb4lVRPclPqh3IDXdojgaVliSNPp&#10;Fw0udwhWMp8NYLt+P9tSD/2XL8/eceK+jhWm8tAPw+o/0v8iNgjvLxTfqPZf0X9xA9Qx3yluTBdm&#10;AJweNDAfABRW0Frt+TdmAPT9eRik1SDXVPSfiM1goNq3P/YYzj7xR4BnIHggJZGeQbmc9Cf5XqZA&#10;38TeG/H6mY++ZC1U6iTd0qUYqX6v/4wj1c//mUS///eR0di48CialdXKfY2ex6cIg8BkhqM7rsbb&#10;R5544B2O+rPO4M88yrx3egCg4XGcdFJc0QwAgNuEjy1RjDbtOqfrO0Bc4NdeZREbmCYQSIMpIBC+&#10;hRuE0uiWSSaVQWhTe7PtwsJ41LiVXWJAq3Y/6ypt+ZD5/n/+to5nzVb/Cepotf9yIebo/wyh/6/t&#10;tQqnFDdHf4d+z7rbzc1s/+2HLqeGqWoqHtBgNLlE3d9XX9GKM5Kj/y5C25jbd0LvtVfhEx6NG6fu&#10;o3uteUpBcyO3r9hEhSnYseIkYmPi1ELlkjVcyCnENKLD/fHs3CY8v7ADIe8eIilRqwo0jbjoKHg/&#10;ZupQ+xuj9/pnEdO4ctoDvRsuVAFCVmsaPZdPEVZptq0yHSd3X0aYMMep++/Lukp/lDkDgcWGHVZb&#10;hs3VBGhlwWsNAYC1Lz3O9FcNcNNlAihiOCPOOShDaugGsCiotyMC2SjEwA2g4WbbcP/Kv47S1dry&#10;4dupUwH/IsWCzTb+FNQJVV1/DS6MQtTaJPQ/TfSfQgDgccoLb7QRBmCwAYgFQCoDcEUm0TgDQACo&#10;PP9cKvrPU2SsxC9Tuf3w99i64IgqvMmNffumevP+zZbi1sWn+tLMREH115hGQlw04t6Hwv/5JZxa&#10;2Aq7+tjg2IwW8DixCTERIeo1iQnxcJ7YDoemd0OY799OL8CUktkw+pvsimn4eQVjzohduRbI5XvS&#10;pVswcheCfUNw0sMP5fSjzFk9yvVG48PiswzjAOLC8sBRIxeAZwcwHXjt5a/6WYKp9UTLBogbMFVY&#10;tpEboHcN5uE71EcjPY0rIG5AyXKHdLW2fARUqdYiguk/gzdVUUf2/etRSvz/NBdFIVoxeGHQ8pvC&#10;FGBEgB2mJ5cAfyyTpKgKQLeMKwA54aXZ6EMAQDtv3wm1p7vh9rtQvHvihdGdVgudG5MrXWoZ6GtU&#10;crwqYWUpq2kYLVhN9BfIiAp+hTdXNuLWjn44u7Ah3ObUwcW1vXFzzxTsHVga65t/hTXNvoXTkBp4&#10;de24+ptLm2dhVvl/w7oO5eFxer/6GYfxZ/1lJKOREB+LBAEuo2H0XtkRjiRxnw5uv4j2VafnSoBQ&#10;O3thLHo3WIC75x+po8y7r76sGCaZpgIBWXvVV5ovDdZSgTvRzd20M/DjOu9yepC4AQNx7lm1dCXB&#10;SlQ2QDtAxFxREE8QCqlFN8A4DhDFdGBRB++XY8Z8p6u2ZcO3ZNlFZlt/sSGBfVGNmhgd+MmjwCYL&#10;/X+WuvjHJGz9zT7pEy93UTXRaZFRdfxVzT8IAOknlmmX5uJfceMPo7VsCjlGaFhwZCzO8FBHU27f&#10;4KF+ipgCfZ2qz8KxvdfUIuQwWqAmMY33Qc/x9PgEnJtfFkdH58XBoT/gwIAfsbdPPuzomgfbuxbA&#10;9m422NShINa3KYSVDb7Fikb58eD4Dry4chxL6vyIudW+xezfv8fx5WMR+z5Cva/RZ+ampBz+717g&#10;xpEdOLxyMlwWjYHLwlHYPLo91gxogPWDGmP3hC44uWoSHrjtRYjXS/2vUg+jz7BUTOPx3TcY2WmN&#10;Ulb68UbP7lOkcUkeZT4R2xcfQ2REtOoMZTq3kAyUB5CaayuuAcAetabTrnMGv9u7DYLbk98FAAwY&#10;AIVuwIkS2t4AIzdAACCsY0kEmjk8JFR+FlbEDj71GtXVVTvzcfPmzX/zK1ryakwG/r+q/mPwz8j/&#10;N9X+E8HS0H8KI55BviUw7lJXFQlNOzGZA8B9VYv9Yz8XOAx2hQtz+wHhWDpur04Jcz5KzNJUxhHG&#10;9dyAF4+99KWXufInJcTg3fVVuLK8DNwm5cHJCQVwbKw1XEda48AQK+ztZ4VdPYtge5fC2NyhMDa0&#10;K4x1rQpjbYtCWF4/L1Y2LowzK8ZhdeuSmF87H+bWyovJVf6EzcOaIdhL6xrETzL6/JwW03j36Bb2&#10;zByAaQ2LY2SlP2N4hT9iRIU/ifwRI0XGVvkSE37+MybKdU7+5U+YWf07rGzlgMMzeuHxWRf4vXyI&#10;6KiPKVIOvr3RZ2YmpsFj0dbNO6K6J1NhjZ7hp4jp/MWxXdaqcwvveIai7ozT+FP7XSg/yx08Wi7t&#10;OqUoAHAVAFAMIHXDUFMx0NHHtc0DADNoHvYInyBugNHeAKYDB5dW9ThmqwLZMfjn32br6p358GrV&#10;wdq/sG14hMGbUdSZfy0dFP1Id0EiKmp5yJj+UwgAgX4lMfZi9gCgiUj1jdfRQajXc/8IPL3xAgOa&#10;LlYpotwICnGnGvvZbV16HNHvY/UlZ7wgleiveB/0GA8PtMP5OT/AfcZPODXVGsfGW+PQSCu4DBXl&#10;H2CF3b1F+bsVwdbOhbGxfWGx/oWxRpR/VdOCovyFsKxePixrVARLGllhfp2fMEdkRs18GFfpD1jc&#10;sbJSRg752PTXkYPCERsdiePrZmBi7UIYVv7/MOaXbzG+2o+YUD1fCvkRk2v+iGlyjTNr5ZPrza+u&#10;e0GtH7Cg+jfCZPJiRYui2Ni3Bo4sHomnl44jJvKjG8Vh9PmZiWlcOHEfPesvUBmfHF8LZIDCLMkw&#10;T+29ipCoWIzbeQelppxEQ6fUa9QkmQPAYBx+XMfYBaBw85yfsABzXYPFAKvNQRXN9wiIFfEvVf60&#10;TI9luwN9q1QV/7+4sf/PaGNhG4T1kQuaYHBB3Po7Ruj/baH/Kbb+phQekUQAGHOxWxYB4D7qC9Xn&#10;vv+dT/xVbt953Rktt59LjSW4kPo1WYzr5x9rK0yG0QI0iWkEvzyMO5vK4eK8PDg/twjOTLfBiYnW&#10;ODJalH+YFfYPssKePkWws4eVKH8Rof5U/kJY27IQVjcVF0CUf0VDAYAGBbGwriiRCJV/Vq38mC7K&#10;NUWUbFTlP2BGY3u8uH1RfSY/3eiaPlU4Aj1fYO2gphhe7g+i+N+lUfqUkhdTav2orpHXOpfKX7cA&#10;FtcvgOVyPysaFlCuzYoGeQQUvsIcAYb1Parh3PrpCHj1UH0Wh9F1ZCam4fM2CLOG7lBdlRnMy8m0&#10;L0UFCOW9F4/ZjSCfEJx/E4Kurh6oveM2mqZQ/hwBADJobhF2KmG+KlAMcWhDhwzLgv2LlfB7O2LE&#10;D7qKZzx8S5SdZ97/F5QpVVT8fKEkRv4/g39zhf57svNPmpvRJTsA0EQQtvaOW+hz7BHuh0bD73WA&#10;agJJWsY8vNGD+hThQ2YbsPnykAN8Q/WlZZny+91bhZtriuDyony4MN8aZ2Za4+Qkaxwl9R9hhQOD&#10;reDUl8pfBNu6FBHqX0hRf6X8zcTyNxGhsojyL65fEAvqFcC8uqL8tWn982OqKP8kkQk1fsTIin9W&#10;VPzFHR0EDK7rU4TD69k9zG9XUZT//zAhncVPLRNrCADItU2X65xVWwBAlJ8AsKSBDgCN5N4E4NbJ&#10;vW6Ue17fpgAW1smDmVW/xPKmRXF+/TREhwepz+XHG11TZsLBY9N4fFqbn6drfRxzIUDItden4ULc&#10;E+PgFxOPGZdfo46s0YZ77mYNAB5lAAAUttC7zMNDRLfMxAHCu5bS9NMoDsCvRYon+TZs+Juu4uaH&#10;zN2/+tuWPGf25B9BmZBqoty0/kb+P7uabmH6Ty7cwP+nEACCkl0AM1mAk5MUADR3eoiG4u/X23kb&#10;i26+Q0hcAi4fua2dPkOal9MPtsJUFejj3vQje64kL6i0iyytqNckJcD7+jTcWvMjri0rgEsLrXF2&#10;tjVOTRHqP06j/s5DimBv/yKa39+1CLZ0LKL5/a0LYU1zXfkbadZ/iSj/QlGeeSKzqfy69Z9cM68o&#10;v4go3DhRyBEV/4QZTRxSuAPG15hV4fB7/QRzW5dT/n1aZdc+Py/G/fY9xv6WR77mkZ/lwZTff1Bu&#10;CgFgvgDXQgGwpXIvvKeVjQsqkFvXSgO9rZ0KCwhaYY0AwsKa32PBb3/Gjv614fPktvp8uRvDa8tM&#10;TMPj9mt1nFpuBQjV8exlJ2kBwshouL4ORot991BPmOpHAHBSRk1T/NRrnev/0KO65mMAFOrSS3uE&#10;TzOzOYil+Dw+rLjorEEcQOsSVAy+ltQDBHXsmDfAytY/Ms2bmETz/7n7L81FmGRYWUSmOfMvrSQD&#10;wCUyAPMA0EwAoO7Oe2jrfB9uXmGICInEmunOWtlmLuT2Tefvje26Ds893ulLyDLlT0qMhdflUbiz&#10;9ntcX1kIlxeL8s8V5Z9ujRMTbHB4lBUOCvXfN1Cov/j9O7prfv8m3e9f24KWUZREFIQAoKi/KM58&#10;UX5S/5m68tP6TxTLT1+bCkgffGSVPBhe/o+Y374ygn1eq+sxus6sCMf7iBCs6F1L3vsPyQqvfWZe&#10;jK76rcg36t9Taltjel07TBOZWttK/P/8mPa7WPWa34n/nxeL6v2kAICsZpW4NgSA9QIAjHlsEQDY&#10;KXOxp4+VMALGPApiUfWvsa6NA17foNtKCMje/ZhGRFgU1sw+pEp9c6MmpHk5rS35OD1A+CwyFkNO&#10;PlUuQeM9j9H2UwFADKnqEWDuDEHGAcYyDmD+4BAyer/SFffpam5+eP5S7begQsWMj/6i/1/QRnUm&#10;NSz/pf8/nq2/hCEweml0MyIKAPxNAGDsArQ/MQF1dl7BGPdXeBsdj6e3Xqkmj2oTj/jmOe3XMYbA&#10;B7lp0THLAn26cGjKPwx31+cR618YV5daa9R/Bqm/DY6MEeo/XKP+e3Tqv1WoP/3+DW3F+puoP5Vf&#10;lGR5g0Ia9Rflpw+tKb9O/X+n5f9IwyfWyI/Rv3yPYRW+VYq6bmhzxEZrbcWNrtcSMQ2XxWMxrNz/&#10;Jn8WwWbUL6L08nV561+xb1BfnBw/G6enrILb5PU4PG4d9g1fhi39Z2BVl/5Y1LI+FjRwwKK6ebG8&#10;/g8CbAU0BtBcXIDWWtCT8Y+d3TWX6MBga5UJ4f0vqfUd1rQujrd3z6lr4WUZXWvm8rHU+tyxe+hR&#10;dz4aiLLmRoCwof14dPh1Bk47XUV4bDzW3PdB/V0P0cx5t+4CpF7ndAHYGUgDgAxcAArTgS56OjCt&#10;3olETiyD0Pr2iqGn01uRGNYD2Dp63J239X90VTcePuUqD481V/8v1j/YXvx/+vnm/P95joj0lgsO&#10;Sr27KaVkBgDt3Lqhw4lx2P7EE5ExCXDdeFY7g75Ezuf2uRusnrgSLC29fOaBvlQsW2zqdUnx8Lk2&#10;Eg825sHtdYVxbYU1Li4Q6z/LGm5TbHBcqD/9fuchssj76yk/of6bO5ECiyKIJVwjCmGi/itl8S8V&#10;K7hQRFH/OvkV9WdUndF1+v0mhTTJxBr5MLS8AECFb0T+gCMrJ6tr4zC67syE4/mti0Lp82JsVdL6&#10;/ELxv1fKv6rNr7g8bQaer9mPZ6uP4P4yV1xf4IwLsw/g1NT9ODLxAPaPc8bO0c7YNNQJK/uswuIO&#10;g7Gk6a/i//+E1U3yYo2wnXXCesh+GAMhIDr1lTkaaiVzZY1N4hosb1gQS+t8h83dyiHYU9tSbXSt&#10;lopp8Ji16YO2qSBe09yKHTmMVwHCEL9QXPSLRc8T+9D6ZFdR+NRbgrMMANd4lLjomFE6UACA9QBB&#10;+cQNMIgDhP9kBX9ruxivDh1K6apuPPwdHHeaDQCy+8/PcjHmuv8wSrnZuPw3paR2AT4CQJfT/dH6&#10;eHeMuDQRDyMfwf+tqUFn7hwyyYfVSEBl7qjd8PMO1peI5covr4Tf7Snw2JIHdzcUxo2V1ri8yBrn&#10;xe8/PVWov57y48Lep6f8doi1I+1V1F+s4FoqP1N+jTQfmVR5kSg/qf9s8aFp/ZXy1yL11/x+Ixnz&#10;yw8Y6Pg1Rlb6Rinro0sntCs0uPaMhCMxMQEbhrdSfj/BZYyAwHhhHUeH94Tfpn3w33IEL9Y4w2P5&#10;Ptxe5IQrc51wbqYTTk7eg0Pj92DvmF3YMWIXNg3ZjVUD92Jxv/2Y030b5rQbjyXNf8X6Fvmwqe1P&#10;2NxRAEDAkKC4T8CR88RA6eFR1iogukpAcVmdr3BwUhskxGqnIhtdc1aEIyEhEfs2uqvj13IjQKgZ&#10;lbHo12gR7l94ioD4ECy8vwJtT3RHp1N90fVMSmNnIQCoOIBeFmwmDhDOZqHWxnEANvR5X8QWfr/X&#10;ba+revrh4eT07/7FStzIqACI6YaMmn9GHi+Z7tTftGIEAB3c+sgE9cCqx+sRkhCCq8ceoXvt3Dl8&#10;k+9HusZ87qEdl5IXRtrFYlbUq4Egj6V4vD0v7m8qiJtrRPmXCPUXv/+M+P0nJwr1T075WSsfN9nv&#10;Vym/ItoiV9RfQEBRf1H++in9/nyK+jOqPjEN9U8rY3/Ni0Glv8bg0t9gZMU/YVHnXxAZZoqmG9yD&#10;GeF4fMVNlP47jP/tB/WVbsb1GWMRvfc4ArcehOe6fXi+ep8AwH4BgL1pAGC3DgA7sXHwLqwcsBOL&#10;++zAnB67MKXrPoxvvxkzW/XBura22N7pR+zoVgS7ewkACEC6DBPlF3fp1DQbVSS1qmkBrG1WACvq&#10;f4M7B1epa+MlGl13VsQ07t8Qt7LNSuW/50bJuAoQlpuE3ctOIyrqPY56n1DHiLc92TMZALj+M40B&#10;UPRmuuHLHc3GAZghCC7No8OM4wBxBYvCt9Iv83R1Tz98W7Uq4F/YNsgwACgIwhZgYZ24/z/Nh1MU&#10;LRF0yiD/b5KPhUACAKcGoc3JHujtPgRnA88jIvQ91s/MvcM3m8mDVhVd3dbj2QNPfSlkZVGpVyP0&#10;5S483VUAHpsL4PZaG1xdJsov1P/MTBtRBD3lp/v9pLe7elopa0erZ/L71zT7SP2p/IvrFVApv7lM&#10;+YnlZyRdS/llrPwmGVL2G/S1/zNGVPpOrPcfcHztTO3eKOnuI71o4wO2j++CEeX/JC7ADxhX7Qdc&#10;WzgeOHQS4TtcELjNFX6bj+DthqN4uuYwHix3xY1Frrg4zxWnZxzE4Un7sW/MHsUAPgLAdgGA7Zja&#10;dRvGdtyBIW32YlTLOVjZvgr29MiHPb0LY/9AKxwcLvM2xganxHVyFxdqW9fCWNO0MFY3zYutPRwR&#10;5pszAU6KafAYtpVy3bkWINQDyxO6bYTn40C8iH6BcVenKabb+VR/xQBcLWEAFFUPYKZLEAOBE8og&#10;pJr5/gBs7OvnWP6Yru7ph/cvNX8PLlRM1Q+newMGAIVehA8QBDJo/6VoyYzSMNr+m1ZUKbAAwOgL&#10;ndH0WE9MuzUXXrGeeHHXB8PbrlEKmhspG+4hb1Z2sjqVJjwse+fvccS998UL14p4uPUHof7Wyu9n&#10;ys9dqD/9flO1H/1+VvvtEgtHS0fqz8AXA2CM+q9qIgCgp/yWiuVn1H9evZ906k/rr/n9WtTfWOlN&#10;Qqo+snIeBQADHb/B6CrfYFqDovB/Y7n/zOHz/AEm1y6saP+Iyn/GsWm9getXFABE7jqE1yu34Prk&#10;OTgycCh2d+mKre07iM/eCVs79cHuPhOxf9gq7Bu7B7vGOGPTsH0CALtSAcC4jlvlGW9D3xZO6N9s&#10;FZZ3+h37++VTQEn//9g4G7iJ+3RhgRWOT7BSVZFMka5s/A0ub9FiG7xUo+vPjpjGhZP3VYBQsYFc&#10;OLeQ7c47/jYb7vvvIiIhHJuf70C7k73Q4kQ/HHxoOQBEnithfnswC4KalTDLAN6LXvvbOb58PWnR&#10;n3SVTz18y1YaECM0wWwAsFRxzdIbBQCHiVuw0lG70BS9/42ELoC/T1GMudAJ214fRGRMFA5vuoI2&#10;lXWfzGASP0VMbZ/6Nl6Me1dfqEDQAlmkpuYdRgvDnKjXJ8XjrXtX3Fn3A26stlIpv3NzbXB6minl&#10;Z61KffcNsNb9/pTUX1d+5feT+oufS+pvkPJjRZ0lyk8hAIz77UcMcvwK/RyEBQgYkAW4LBqtrpnD&#10;6H6SRX/NyQ1zVEpxpCj/2h7V8MHjKmLPnMTtaZOwo31DzK5hh3EV82Jk2a9EvsTIMn8S+RKjHL/E&#10;+FLfYWo5K8z/vQZWthmEdX1XYfXgfVjSb68AwI5UADCg5VZ0a7IbvZuuxdruNeA6NL+AJuMm2jwy&#10;i3J5sY3MnQBmKzKmH7G9VymE++UcC6Co90pKUtuLeTzb7GE7VR1I0xw+FIbCvobcRbpsvDNCAyJx&#10;NeQ6eriPhdP9X5EYbG2oKyklSp0ZYC8G2DgOwNL88K4ltYNDDYx4uIi/td374K697XSVTz18Hcqs&#10;Zh+xtH9I4XbDkKpyAWYCgKr+X+hJZvQ/MqAYovzzISTwd7yNuQWfd+GYI1SRk94sFyadG4NYv71w&#10;3F4EB4Tj6hkPdKo+WzGMdy/9tQVgsDDMi/oTeF+fhevLv8eVpVZqsZ7WU35HxYc9KNRflfqqlJ9Q&#10;f270Eeq/ntS/FUt96feL6H7/4nofU36zaudTUf+pwgAm/U7ltwwATDKy8nfKFWA8gLX60xsVR5Bp&#10;01C6e/koHHEx77GsRy0V/JtatxCe7FmG+6vnYXm9chhd6VsBla8UMxhXPa8KCk4Q0DEJA5STf8+L&#10;KfL7yRW+xhTHrzG9fFG5p+ZY2GE25vTcg6ndnQQAtgkAbMWAFlvRs+lWdGmyB4NbLsPOgRVk7gqI&#10;1RcAmG6N8zKnN1fJfI61wloBAMWcmn2DuweXq2s1uofsiHqvpA+Y2n8L1s52RVR4NFx3XlIdgxvm&#10;Qus4FSC0HYsBTZfC4/IbvIsNwH2fYYgOyC+6kTEIqL6aXnaImCMAMMIgDseNQapduPlAYBgDgTVq&#10;NdRV/uOQefgXP9uSp811AAr8oQhCGAA0av8tdETREnfj9l8miZAbjPAvhIToAfJxnrh8/Cl61km5&#10;cWN6ugnLtui0q/2vM+HmfFP5euvnHhY/b4ICG4KAZ3YAQP0F8ObCRFxe+L1K+bnPEr+f1X56qa+z&#10;0Fltl5+VlvIT5VcLmMqfIuVnqvaj8s+rU0BVzs0QxZ8mtF9V+2VB+SdSRBEZDBz36w8CAF9h1M/f&#10;Y0TFP+L0tkXqmnnthvckwvHq3hWM53tU/QZLWpfGpva1MKbonzHalvEAuZ7fjT+b1zlRwIqgNUPu&#10;YbYA2bw6+TG32g+YWf4rTC8rLk2N+pjeZi7GdXbC8HY7FAMgAHRvuk2+7sbUThNxeHRRuE0qDHcB&#10;U87rzdXiWi2yVsyJ87eh1fc4NKmBaqTCYXQfWRXTmNR7M6oVGKaKwN6+8MXzh54Y3n5V7gUIBVy4&#10;h2X3ivNIiAkHEleIjtgh0r9AOr1JFmbWgjLoD0BmPro0gh3FxTaIA5gqAv2r1hitq/3H8W5Itz8H&#10;2Ni9NOwATDqRT9Cjg5njv1gAxLP/7pkLAIrr4P8TogId5alt1SqzZrnlauCFzUDGdFmLNy/81Ikz&#10;w9qtTC4iYhygU7XsAYD2+iQ8cu6Ai3Pz4twc8fun2YjlssZhobAa9Rfr38sqld+v7fL7SP1NKT/m&#10;+1XKTxQmmfqL8tOipt9pZyxU/rHy2tG/yuv5N6LEZAIsDholVH5Zr1qIF+uuXbv5+zq9ZYEAxv8p&#10;12NS5R8wptiXmFDiO0x0yINRFfPI++Y3/HwCANkKA5bcq8B7mScuzSJhN8sIcgIM8yp9hVnlC2FK&#10;nc4Y0WYj+rfeI4q/DT0EBPo034LBrbZh48C2OD21gAoAXlpoIwBggzvrxY3qI3PYrjC2dCygAql+&#10;T7VeDEb3kVUxjan9t6rMkNrtpxsNrlNlNBwn5Grl6fgeW/HyKfebXEZMWB1E+JENpGkSahIGAg+Y&#10;6RNIZs5A4K/mA4EJBYrBr3Sljbrafxx+rVs7BBQp/p5+Qro/FOUPLGyDcLUD0AAAxPpr/f+4ASht&#10;AVBRdUMx4c3lBu/h4e0AsQDrte6uuRToa1p2IrYtOyEP8D0O77qs0TkH9u7TXvOpABAd/ALXVjni&#10;3OyCqtT3OHf5CfWn8jOare3yS+P3s9pPlJ+lsJrfX0jl+xfU07b4moJ+qtQ3i9R/8u/5MaBCHvR0&#10;/FZ9z5+xXHd4xW9VIc84ea+Xdy6pazd3T0lJidg4vCXG/PwnTKsh11AqDyaW/B4THL7D9NI/Ym1T&#10;O43up/lsTXQAkHvgfZABzCcAiPA+VzUuLMAn7k6dvFhQ6WtMq/ozhjZZiO7NnQQAtqFv800Y0mor&#10;5nSbj2OTHHF+biFcWqwxgIfbGFDVAEDNZ5vvcNdlsbpmXrrR/WRFTEMBgB5/otvI7xeJ28jW7lfP&#10;PET32gwQMiWd0xWEpr0nc3B8/yO5pgAkxo4WJlBIpEgaXRIhwz6XQbtwnhfQ0HxFYGx+G/iXKM/y&#10;yn/VVV8bvmWr1g8rbGYL8I+CJraiyEMz2AG4nAFAO0SlCACS7kcE2OBD3HQkJobiwJbbH3dnGU3G&#10;J4hpd1avBgtx69JTBPiEYvZwBnTGpysi+lQA8LyxBmdn/aDt8pus+f0pU35UfhP11xp8kPpT+Wn9&#10;C6by+5N3+amCn/SlvpbIZKHm7Yt/jY623yQDAJV19C8/KJdgZIU/wW3jXHXt5u4pxO8d5jZ3wKRq&#10;32JKlR/E6ovyl8iD8Xbf4OLY1gjYOFBd41i6Amk+n9fLbAUBzNQDgOnMJXKPLOtVwU5xezgP61oW&#10;xIoa32LOz7YY3GAqujXdIwxgM4a13oBpnTbBaVR7XJhXQNVU3Fprg8e7rHF6WpHkqsEtHb6H2/x2&#10;KnDHYXQ/WRHTSAkApvVEI9Wn8SLcu/5SBQmnD9quQCBXAoRsM1eKbeYOIziAGaq9okvlEen300fl&#10;pzAQeN9eGLfonFFFoABAWDv9wBADXWaLMP/iJV+/mzTpz7rqa8O/bKUBseYyAEIntA7AxgFAlZfc&#10;UVLv/y8sQOgLrf774KpyIyfh8y4SM4fuQ/1cK7/UTnjhKTLs0Xf93GM9pWNcRJRdAOBg3f/dHU1x&#10;ZlreNCk/a+ztb6WKWtjgg9Q/5S4/VrWZqv2W1C+EhXVTlvrS79f2+E9Uym85AEziXgBR8no//gnd&#10;hK5PFgpu+h1dCLVZSABg2/iu6vo5jO7r8eUTmFQ9D6ZVz4tJpQUASnyPscW+wsHuNQC3pfhwdJ4o&#10;nyNG/MzS4NTXwExFcg+A2twC/JMGAOLicAuwCQDIgja204BxbaPvMe9XawyuPwk9m+9SADC98wZs&#10;GTJFGIA9ri0rgttC/5/uscbF+fI3HQqped3e9SfsHVQC4b7a0epp7yWrYnqPKX23GBombbffZOxc&#10;5aYYpcu2C2hdaWqunC2hZavGYkCzlbh92Vuu7CniIjuKLhEE9DQhKwKFaYfPYCAwjR5ShKGH9SqF&#10;oEKit0zdp9HlcAGAACvbKN+0mQD/EuUWmysBVhmAavLBRvRfRG1QOGraAWgllr8AEqL6yA28w8WT&#10;r9Gz3mJ1Yzm+AUOE1L6tsAr26GMn4M2LjmUaW/gUAAjzuoXz84rh9JRCOEG/f5RW7ad2+ZH6q5Sf&#10;ZrG0lJ9QYD3qvyI55UfrT+ovfn/tFNRflfpmzfpPEYXvXvI71Pj2jxhQ7vuPDCCFsDJwy5iO6vo5&#10;jO7Lfct8TPj5S0z9Oa9S/nHCKFbXsUfk/un4cGqZvGAt7s9phzFVv1VbkFO+P69b8/81ACCrYU0D&#10;AYCAR+DjHLD4iUVQWzoVwY4eVtjU6gfMr14UgxvPwpA22zGj81psGrgM7rN+x/UVBXFngzWeO1nj&#10;6lKWT2tl1Dt7kgl8j6enN6nrTnsvWRXTe0wmAJjZa/LRV18Pz9f+ePbgHYa0XqHHlHIpQCiuwc5V&#10;VxAbEwEkLFLKH+FfUNtj4y8AsMxMRSCZweDSCCpmLhNghTArO/jUrpe6R6CffWlXs0eACwCENpLF&#10;YBQAZAZgVGlEXrFHRGgBYQAlZUY3IioiEuvmnlH19jl9iAN3AjJ+wAcwqvMavHrijZePvTGiIzsB&#10;Zx5byB4AqJfizcVlcJsoNHSK+P7jbFTK7wBLfUn9e2oNPpTfLws9ucGHSvnp1L/+x2q/2XVEYcRf&#10;niz+s/L7zfjYk+TnVGxae0b6k38u1J/Wv/6PX6Ju3i8xSr5P+XuTkAFsn9BNuwEZKe/LNHZP7IxJ&#10;AgBTysl72H+HqaW+x7PFfYEzyxF/YhkSz25EvOtcbG7ngOE/p+wIlCIAKC6CygAIsyEA0P9XAKC2&#10;ABfC+lYaK0reAixztq3tD5hbqxxGtlyGaV02CgCshPv0jri5qiDubbLCi33WuL6cqVQtpUqGtaPr&#10;9zi9oCWSEvRzGFLcT1bF9PcZAYASlVUahw6/zcKZQ7dUVmn1rIMqq0T6bvg3nyDqsBkBnYm9t+P1&#10;M7ZMu4Do0FoCAvkRFSIMe1sp44pAlQkoo2UCDAqCyPB5dLh/9Zp9dNX/4otnR4/+h59tyZsxaV6s&#10;hBmAHwU12pkvAQ4fXxIR9wsg5n0TudDbeHIvECM7bsi9ij6x7uzSunnxcbH6UTjmdFWxAEtjC9kB&#10;AO11Sbi9oyNOjM8L5xGyIPsU0qr9+snCNO3yM/n9rQtjDZXfVOorikDlX1hP6HF9Bsl+whRR6D6l&#10;86CX47daXj2F0pqEij+66o/o4vANWlt/Ja//Tr2Wik4A6GT3Lar++X/l998JDf/J8D2Y13eawdSr&#10;NtLeV3RkGFZ1/QVTfv4aU0Txxxb7M/Z3/hUfTixEwomliHdbjfizm4GL2+G5vIcwlvwYVfUH/f3F&#10;/xcAoAtDV4ZVjMxqsKyZgKfovwAg54IFPaZgHrcAEwDoOm1t+z1m1W8sALABGwUAzk0biluri+L+&#10;5iJ4sd8K1wQAOLcEAJYN7+lTEHsHFIbf4/Pq+lPeT1bF9PeZAoAuWqeo8VgyeT9CgiKE4T5Al5pz&#10;dHczpysIxSUQ0Ony+zy4HXwiV+qHhJjhiAwrhAhXxuQM9FFcdNbqBPPkYDOpQJ725Ve1+hxd/b/4&#10;4nWLFnn8i9h6R6V5sRL6EfoZAKoLUNoPHOGIsOklkRQ6FYkfguGy/S7aVp2p0JLHMBvdWHZFBWZk&#10;onvWW4ibF58gyC8Mc0ftEsVn7zfLYwvZBYD3YV44v7Ci0P4CYvHyYF79H+E8WK/2S075aaWrGvXX&#10;6K8p5UcAWNSgAKaI4vQq9R0a5PsSzQt/JQpOy50eAOjPD6rwPWrl+V/U/eFP6OrwLYZV+UEAQKP+&#10;gyr+gGpf/x+aFf4G+/vVwLRaBQxThyMr/AEHF49R98CR9r58nz/A/EZWmFYpj7L+M8v+iHdrhgJC&#10;/eNOCAM4vV4AYAsSrjjJz1bg1oR6ao/AmF8FBOS6PzYB1foWfgQA3r/MQxOZj+bCAAQU6RopAEje&#10;AszaiSLY0PInzG09FBsGrsOFaRNwb40jPLYVwssDVqq/wvZu2lZqJ3GztKYqeXBlgzAUfaS8p6yI&#10;6W8tBQCKabdf/6ZL8eDGC/h5BmHaAO5aZXs6GrwcrGeR99IOnCXoHBXQYYBwNyIvVET4UDvDTIA6&#10;K6COndmzAuKZCixZbpeu/uL/t2hbMqBI8WjDFCAzANY2iFB7ANK6AKXF/7dD/JmV8POLxpxRzto+&#10;a0HJnJ0EPdAnoMJmj+zRx0h/r/o8HirryJtdAAh4fg5uk8XS9yqAwaW/Fv89r7L+u9jY00T99ZSf&#10;qasvq/2WifIvFWvI9lh9HfOgXt4/4dev/yAW/WvlT9OSm5SVCjymqubLD6qQBzW/+19Mrl8Jsxva&#10;YSIDdMry58eY335EvR//iF++/G8cG94cL5b2VMU6VEqlmCkAgAzAbeMcdQ8cae/Lw90ZM2vkwbTy&#10;P2Bc0T/DqV0VJB2bj4TjuvV334z48zsEAPYi8doBfDgwGRdH1sTY334QFySPCl6mDgD+pMBOYwD0&#10;/xn9FwBoUwg7uxaFU89iotAF4SRzRwbADUCuw37CqhblsaHfQlyaPgMeayvh4Y6CeOVshYsLhQEI&#10;wJL+c773D7QWKQiXYTYIfKkdxJrynrIiHDxgZFKfTRYDgEm0JjKT4LTujLi80di38ZysxSkqLmX0&#10;+k8RxhoIOoNarsK9G374EO6ByPkNEDFcXO9UOikAwFRgMwezAKC6BJcof07gXEsFev9ao1aw+AVG&#10;XYB4AnCQg/gcPOc/bQpwlLCCcWUR++Impgw7gFo2oxQ6Gt3Apwipfesq03Bg83m8j4rBtmUnFchk&#10;t/97dgHg9eXNODrqR6zv+JMAwFeYUPU7VedP6/8x5VdY+bsrmhRQi59KQOVnwU9nu2/wy5/+FzXz&#10;fImeJRmx1/xnk+KP/PlblWZb3ra0fM2PRvn/DzsGtUXIkZWY39ROAQPjAIwVNC30R/z85X9ha8+6&#10;gNsiXJ/RFkMqCSjVLSTW3FoAQgcBeV/27HffuULdQ6r7Uj8Bzm2ag+lVvsRURwEecTUezO4qll6U&#10;X6x/Aq3/ua1IuLgL8Vf3IeHmEfV90q7huD6xAabVLoCxv34nDIBNQBnXyI95wgLMBwAL4/zoKnAb&#10;Xha7hMofGFpEbZvmBiCnPvmxsUsXAYD5eLquOh7tLKAA4MxMAgCpv1ZkxTJrVXPRPw+ub+4td6Dd&#10;Sap7s1A4CAATswEAFC1AOE79vffbQNy58gwDmi1V/jt1IUc7V1XQdKGFfL143hNJ8ozCh4grkFIn&#10;KdwUpJqDiO7ShU+j09wUFOBQ+vnrTfqmIP+SFTpFm+kCRBQJLlsckaMNUoAjSyJ6xm8IfHgHvZqu&#10;zPFgCFGPEzmkzUo8uKnVs9+5+lwxgU9pEJJ1AFAvw5Pj8+A65Aesa/8ThgoDGFn+G6xtW1BtWzXt&#10;8mO1Hxt8rKLfr5S/AJbI993tv0HF//tPdLYviNkNHDC9tihnDbHYotQjqnyjrPfqjhVwf+VQ3F46&#10;QF73FfaN7AQ8O4vHexap1zFFOFHYQvPCf0CNb/4PewY0A06vAi5skuuqLZb/ezxe0hMP57ZXe/m5&#10;OUj17/vlWzw4d1jdQ8r7Mo0DU7piRsUvMcn+Wyz7Tdy93ZOQeFIA4ORKJJzZgITz25FweQ8Srjkj&#10;4cZhJNxxE9a3AUk7h+DNovbi15fEpN++F9fme6xsXhQrGlthfq28wnz0FmDK/9c6IG3sUAD7+tji&#10;zcIWuDO9uihyERwcVViVUp+aUhDbu5TFhUlT8GJ9XTzZXQAv91vh2ARmAIT+0/oPslatww4KALgO&#10;K6yKhPyfnFH3kfLeLBUOBQC9NwsAZNNyi0LS+E3srWUmuOeEx8Zx40+TUjkfIKxTbAxWzHHDh2s7&#10;hYEzPS/GOaVeiqse3tMRQQVFhw0AIIIAYO0Q5NupVwENACr/NsZcDUAguwCZ2wQk9CN2STO8uf8Y&#10;nWouVIpldMHZEZZeMp23asZBFXFNTIpHQmIsTjnfVNQrLe3nvy11BbILAA8OToPzgO+xvn0BDC/z&#10;NYYICMytm0+l/dQef/H7V+pRf1o/Un+nbmUxqHxeVPrDf2BCrTI4OKS+KH9ejKzyZ1HMPJjVwEYU&#10;uRYerhyG2ONipa/txu7BTbB3eDvh5qeBl7ewb2w7jKrylVjaH9C04P+gXfF8uDhDLN+FzbII9iHx&#10;3BbcnNUBT1f0V4CQ5DIVu7tXwIifv1OVgJPrWsH3lXauQcr74oiODMWmnr9iVsVvML7YV3Bm8O/4&#10;ArH+AgCn1qjgX8LFncr6x19zFQZwFAm3TyLx/jnEua3Bh53D8H7zAFyZ0BArmhXF8ibWuDGxMY73&#10;r4rVjQtjcb0fhQ39pACAIMm52tKlIE4OL43363vCZ2lLXJpSFicnWcF9XmG4jiiIU8O64NWmxni+&#10;tyCe7macQOh/T21rNZWf1p+FV9x16TrsB1xZ0xKJ8dnbH8CRFQBgXQljUWnXGtno0LYrER4eifiE&#10;aPWex/ddV92lVTxM/i7l6z9FyAJmjT6IuPsnhIWXQMRocc9T6iW36w8UADDTHUjVAtjYxwb26VNW&#10;AYBfyTJLuQvQHAMIqWVnXAMwzBYJG7vh/pXHaFl5hqqzN7rgrAgnlla/W615cD98h48UUe8j4ePj&#10;jbiEGBx1uqqo2scJnY5GpSZo9dqOE9XkkJalfd+Ukl0AeHhkAfb2+R4bOhbAiHLfYoijWO7K32Gd&#10;+LYMcJny/Qx8LRILf6RvZaxvVwG/ff1fWN+1Dt5tGIlt3SpgXUcBgqH1cGthHwTsnY0k942AWNgP&#10;Nw7h/bWjuL9xOuKvuwKv7iDw7D7MqG+NfqX/oKr95rX4Db67ZgLX9yFJXp9w1RmJl3YAZ1YD7kLX&#10;hbbj2EK8W9ELU4WWD6/wJZb3qo3YmPQKwuH34j6WN7MRAMiDibbfiPK2Efq/BHEnliHpLK9rl1j/&#10;3fI5+5FwXT7v1jEkCgNIuO+OhAcXEHdmE+J2jcSHXUMRtrE/royrL65BQ8TtGA6vZd1wenBVbG1X&#10;VPz7n7C29U9gL0SmAHf0KoDrU39F0uZ+iFnbDZ6L6+PuwtKqDPjE0Kp4saG+0P9CuLeR1ZWFVcCQ&#10;ZdYKAIZZ49AIaxwebYNjY61wdPSPeHN1i7qflPdniXAkJWYOAAxosyiIa48ZqEYlxsk6m6x6VfL3&#10;NFisDQgLDkdgUCCCQ7RuTC+f+GBc9w1qTTfPoSI4GsBRPbYj6tEVRI0vr1zxVHpJV10ANthOAMAg&#10;FRgqABBmZf+xFsDXttTejIqAQpuYOQZsaDEk7R2JC24PxVpPToeKWRXSeqLl1AFb4fkqQKbvA4KC&#10;g0T5feDr66sA4Mie1ADAhzFjyA6cP/0El9yfYfW84yolmBH1yjoAaAvlzXVn8UPzYb3Q2BHlvxU3&#10;4BsBga+wsH5+sXyFsED839WNC2FJ3fzY0toOVyY2Q7+yBXFslCjV2bWIFUsdfnIdEi5sF0u/H7h1&#10;CB9uH1UKRYua+PASEjwu4MO9U/jw+DKSnl6Dk1j/AWX+hHktq+DmkpFi9bcBt8UPFyuccOMIkm4e&#10;RMDBVbg+cwgC9y1EwqmViBeg+uA6Hft6V8HAUv+NIysmquvnSHtPD92csKjm95hdXqRsXrxbNRBw&#10;W4J4txUI2rsA77bMQdyFnUi87qLR/9vHkXj3NBLuEQDOI1EWYfxVF8Q6z0D8jiHiFgxFlDCC6C0D&#10;kXRyOZJOr0bwxgF4MK0hTg4qhz09bAQECyoA2DOwAJ7Nr4vEDb2RuLY74ld3wL0ZFbGzqzUuzyiH&#10;Vy5WuLyIKVattwLpf0rrz65LLMY6Pi4/zi2ohKiQt+qeUt5jZsKRmJCI8T03mgUAWnyuueEd1+Lw&#10;/tu4dukVDmy7gq615iaz3pQAEKzWrC/8/PwUa42JjsXWpSfEQE5Wypv2/bMqjH/1bb4agY/uIXpm&#10;NXHFhQWk1EudqQeXMd4VqPoDFioOn/KVtP6AAQ6l3eLSvEiJvDCQNQBt5AMMtgEzAPHh+By4Ot3U&#10;Ji+7ACDKzOacLStOxZ61ZxAfF4+4+Bg1gVR809e0AEDA6FJ7Pnzf+ADel4GnJ4H3vrh1/Q26ys/N&#10;VQNmFwBCvZ9i32AHrG+TT/x/AQDHrzG41FeYUCUPpouvvaBWfs36CwDcmdwEbsMb4+58UvUNSBQa&#10;nXB1Lz7cPCwKL0p0R2j0XVEiKr6HKJJYUyo/v+dXKn/ohQM4Or4N7i4fIVR8K3BHFP7eaSSK8iWS&#10;hpOOC1N4tGYaXm2ehdjT64WWCwAcXQAcnYsni7qKm/Edbq8aLpp+EklCk3kn6p7UHQkurZ6IRdW/&#10;wcyyebCimtDDXeORdIIAsBI+O+bg0sR+eLF5DpIErEj/E2+f0AHgrFzzOe2aH19VX+Mu7kas6zzE&#10;7R6LmE39EHtoPhKfXBOQO4EPwibiDkxF0LreeLW4BW5Pr4ZTox1wepwdApe3QsKaLkgUAHgxrRbW&#10;tiiA9S0L4sgYBvuY+tMi/9xrwarLQyOscGS0dtjKiUmMHdgIEHyPh4cEIPWR9vmZE44MAUDWNNPM&#10;S6YcRGR4hFCmuzKXh4FYL2xbcVplvfi6tABgWrO+vj6I0M8+ZIk6m9KoCsJPCJZz/XauvUi53rGL&#10;GyNiRJpMgAAAg/PBlc3XAsQUKoaAarUGKQDwL+54MzrNi5QQAFg62MnMNmBhAB/Or8PW1RfFcmc9&#10;gkoxBfoGt1qOe9e0+u6wsLBkBDWJEQBQwYd33oj3754ifktfxKzqiNgdQwH/27h17TVaV55uGCzM&#10;LgAkJsbjxOyWWNvyO4yu+K1SfgYDh7Abb9lvsaReASyqkw/7uspcbeiP0K2yIM+sQoL40fFi9ZlH&#10;T7gmlvTmEaVICVSk+x8VSZOLiH90CfHyfaz43B9uiCvw4DSSCBIPL2pMQYCDAECFjLt6EPFX9srq&#10;2ouk81vFb18lALAIiYdmI3LnaCxtaYfHKwcDp1ci0f9lMgBwJCUmYv/ollhS8zvMKP0dtjVxRJzL&#10;dCQcXywAsEroP5mKE967bxeXhNdNtkLgMrhuYQIJT64j/qEwArm2uPM7BZA2CEs4hyT5XeKjy/gg&#10;38ec3Y0HM/vh4ZSOiNoxCiEbeyFMXIDYdT0Qv7kvAjf0xe5ettjYroDWMLS3lvffL8rPoita/0Oj&#10;tO7BtP7sv3h6qg3cZxSC++zCCHquHyaS5vmZE46PAJB+DZORzhjhhPjocHy4uFbcle6IXd4WuLoZ&#10;pw/fU24Bma8RAJiEazkwMEDmPlGlsLlnhUxAS5en/jxLRJUfV5mFB1cfIWFdJ+WKp9JLAoC47DzB&#10;izG8tHptKgbyr/zb9C/c3d3/Pz8r+9eGfQCYRigo/kJPR4NtwKXVB3+4uQ8r5rplAwA0ms5SyuVT&#10;DsjERaoJ8g/wT7b6KeUjAFxJBQAjumxC1OtHSNw2EHEb+iB2fQ/Ebh0gKPIcO9cLMOkInVKyAwDa&#10;UgHuH1qBdS2+xcSfv8Ogkl8rABgsbsDIchoALKn/E57OaoGkfROQIL54/Cnm0TcJAAgDuLJPWexE&#10;+tFUYFpyKvR9zeoniIIniKLEiytgkgRaV3EHEnT3gAqVcPcMkm6LHy7vE39D3IhbAhI396tgIC5s&#10;RCIDeAdnI8l5MlwH/AaPWa3w4cg8JLzzSAUAEYE+2NSlPJbWy4vppb+Fc8efkXR4jlz3YsQcX46I&#10;Y6tloe8B7gn1l+vWAEDcFfl8DQA+XvfHa5brl2uOJxg8FlDQAYKvTRJwi7p6HJ4uW/Bq90q8P+eE&#10;DwKKiWc2IE4+L15chujD83B0WHlxEwoIEBRWeX8CQLL1Hyn0n77/eO2wVZZkswszj2Bzn5kXt7bU&#10;E2XVznJM9wwNhMMcADCr1b3eQvh4BQsQbkHMms6I3dQXcQJYuCIAcOiuWoMEgMaylmnEQgkA4v8b&#10;rV9KdOx7+dwkZcjYdyA7AUK6JM3KTcXVsw/F5RokhpiZgJS6KcJUYF17830BBAB8S5Zf9cW7SQv+&#10;HFCweIBhJ2ACgJUNwvsZFAGNLo3IkQ6Iv38cM0ezAMhyAOANayWOc3DG9bZY1kSEC03y89MmKe3k&#10;mSaQAHDU6ZqianwPPqABrVcj9PUzJO4eIQDQG3Gb+wsIdEfi0VmywAMxuO2adHsRsgUAIhzsTLuz&#10;VynM/O1rDLD/UljAnzGo1NcYVf47zK+VD3s6lVL+b8LBWYgTRaIlJQAk6ADwQfz3D3dPIOmuKLAJ&#10;AHT6n1qRPooChmRFOof4e2c0RRQAwL0TiHDbDpfurTCvrD1ODmyLhJPLkHBIaLvzFNyb2RpvZzVF&#10;3N4JSHx7PxUAeD28hpXNCmNl4/yYIQB2vPfvatcfXYAQl4VY36kJJlSrhNurpwvyiduSDAAmBmAE&#10;AGmuXZQ+GQDIBh6cZeWRvN8pJAh4xTO4eGGXxpKEvRB8zk2sgW1d82lVf4z8D9KsP/ddKN9/jPj9&#10;yvpr/QPdZ7InI7sI2eD8nO/w+rzl3ZA5NADYkAoAqNRc0657bslEXUPMBjEsm8WtEVEAcHsPDu25&#10;kbwWG8taHNR6OUIMGEBK4Trm75OQgBcPvTCm61otQJhJ4Dql8PMaCfC4HbqHDwcnI8JcLUATB7MA&#10;wJifr53jzi+8pk61CShcLMy4ClCkqA0iBhMA0nzAaEdEjSuN90JNx/bdaXFwg5FQKv+kPptVT774&#10;pDg8efESr16/gb+/v+GkUYwAQMUA6iyC1+Pn+OAyURS/F2K3CABs7Y8YYQJ4eQbHXe4lv950DZ8C&#10;ABxXts3Agt+/xLhKZAFfoU/xPygGMLfmj7g2uiawb7yywPFkAAoANisASLrhDJ8Dq3F+ylB4uWxU&#10;ypCO/megRJoiyesJHHdOCZCcRLj7Huzt0gL9/uf/0OmLL9D1i3/F+eEdgJOLkHBgCgLX9kbokvaI&#10;cZooDCA1ADw5ewDLG3yvmpTOqpQH7gPrAcfmqt1/vrtnY0BJW1SQ92z2zdd4vH2JSktqLkAaBiBi&#10;dN0U0++VK+BxDnh+RVwadxXATLhO90Xo9XlxMYQFsO4gSdjLzTlNhAHkE+tfRPf9rdW5imy3dlh8&#10;f562dFKsP33/MzNslPXnEezXVpXHtZX2uL7SBpH+4qvLSPsM0wpHQkICxvVYn2oN07IParMGEf5+&#10;SHCdIpa/p6ytARoIEACeHMP2NRfUWlavtxAA/OX9vLy94PH0OcIiw/E+MgabFx2XNcmGoZYXtjWQ&#10;Nb1/+3V8ODEf4UNER1PqpoiqBmwtAMAsgLjyaXWb1YB+Jcod+sK/R49KAgAxYWleoIR/7CDoMtyo&#10;CrAkoiZXRsSTWxjaaZOaMKMLTSmmbY67Vp9GTHQcQsJDcffhE9x+8Aiv377NMgBovtAMeNx4Bpxa&#10;oNF/EwBs6oMEl8kI9/VRLCHl9WUXACgckcG+uLN8AN5sGIGHK4ZiZcvyGOjwJ8yvkx9vFrTFB7G8&#10;cQdnpgaAizuReG0/fJzXwsd1E95fPpTMAJKVxBwApGEAJgBIEmUMO7MbV2eOwOA/f4Wh336P7v/f&#10;f2GaVX5EO89EovNUxAgbiVrZFbEus5Dgww0lHwHgrut6AYBvVYnu/Krf49zgBgoA4C5uTvt6+PVf&#10;/x3tCxfBb//6b5hetxo+3DupmAsBIDFFEJBidN3x+nUzoxF04SC2De6F9b07IdBN3Ir7woAYD7m8&#10;JwUArAAEAJ4s7YCdPX5SeX9W/X30/TXrT9/fTXz/U7T+szTrf2F+EVxd6ahatV1b8h3enNO6IZsA&#10;z5xwEADGpwAAri1a/4O7b4oROYvo9aL84laqtUUAEDbw4fUVLJ5yONn1tRwA/OHt44P7j56qdf/W&#10;2xtJ4hJcO/tIHU9HNmBJgJCfu23tRXy4sA7hQ40ZQFjHEpryGwAAzwr0dyhz5gu/eg0bBpg7DJSt&#10;wB2LQW04SFsENLIEomdUR9Cje+jTfFWGVYCsD2B3lQHNl+LOledCfxLx2tNLTQABgPL67bssA4DJ&#10;9zp77L74aFsRu667DgDysERixCXAm4vYs/lKMlJTPgUA1IKKCATObxJFER/50ka8P7IECxraY44w&#10;gMA1PZF0YCLiXGYg7qgAgFg1FQPQswBJt45oBT7PLsniugY8EiVJViRzDEBXfpUt+AgAjAHg6Vmc&#10;nzAIHcRSr27REnePHsPSmtXhv3EUEg9OQfTGfni/TlwjbukN9dEVQt02buxdgpWNvsWm9oWwuOYP&#10;ODtYGMBxcQGOL8GoCiVQ87//D3fPncPOufPQudBPiDi7V1F3UxpQAwD92qnsaa/7oXbdH55fhc/J&#10;vehtb4uycp0jKpVDxPn94g4JCBIAzm1Dwpn1KgbwQT77nVzvnj6FxffngaFFVOqPLcMZ+desv354&#10;yAzx/eeI9Z+nnctwaVEBPHcbDo89NfBgRwXER2d+MhJHWgBoKmu5R73F8H8rynl0tlpHMSYA2NQX&#10;8dtkbb19iLG9tif/TVYAwEuU/v7jp7ing8DDZy8QK2s7wCcYc0fukvXNWoOMA4Rcz6sXnsaHG7sR&#10;YVQNKAAQ3q0UgrjF3wAA1BkBxR1vfuFVuXqnkELFjFuBif8QXL44IvmGaQFghANi59eF57376Fp3&#10;sdlOPwQGlkQumbgfIYERiIqJUvTntsdjNQEUAsDL11lnAHx/IuH2teeBxyeU7x+nA0DM1kGI3dhb&#10;6OwivH3miY415iZnBD6VAST6PUe8LFTuk2e+HJc249ai/phd6yf4reqOxP0TEOcsAHBkAeIUAGxM&#10;zgLgjvjR4kvfXzUHl2ePR9SVo6LEV1RO3QgEkoN/BAAqnFBvpXwMAsr74KEbbswdjS5f/D/0//LP&#10;eHHjJmICPRG1d6r4/fL+G/oievsIxMlnf0iITeUC3Dm4Equbfqd2561snBenBoj7cmS2zNlSzKxV&#10;CVXkPa+fOK5eu2/mJHE3dgkDOKHiAAnMRKTNBFAUEKRgLAICeH4dq7q0QzVhEi3z5sMvX/wL9o/s&#10;K67AcSRc2qVSnPGn1qnqw6SjixCwZYj4/TZw6l9AQOAnYQAFVfDPZP1V5H+aAMBMK6H+Wgfhy4ut&#10;cGXxj3h6uAe8rs7EnXU/ItLHfB9Ek3CkBQClXPNPAt53hEn2FcUfqAGAMEuuqcQD4+D//CV6Nlya&#10;rKhZAQBPMX6mtU+5I+v/juiDX3Ag4uVaDu+8jHZVZ2QYV+Pv5k8WN+qWi+gidwWmLQcWAOhtvjOQ&#10;ag1WtMSjL7wrVx0cViCDVmCVBF2o/GkBYLg94pY2w4vbD9GhxnxVFZXyAqmgnMjONWbj5IEbSPyQ&#10;CJ/AAHWjvOGUE0AAeP7yTfYAQCZizhhnJL29ibhNYum2CEVTD0sAgD7btoH44PcYc8Y6q5Zk/JtP&#10;ZQCJwV6i2FrUOtZVLMSOkYjcMwlbu1TAS/arIwAcmI74w/NlUa/Q6O2FbUi6vg8hx7dia4sG6Ps/&#10;/ytK+wWW1/gV76+fQNKTy+mVSMREoxMpCgBE8cQCm9KAH24dRtSZ7VhcpRxay/stqlsXCXdOIG7z&#10;GMRsG4n3eycg5shCof9PNeXnf3IfHA9PboPrxMZwnVAb61p+hxP9f1PpQ24EujFrAGr+53+ie+ny&#10;CA8JBXweCojs1zIBrEFgDUOyG/AxFpBWkh5dUm7OkHKOaP7Dj3h2+xZmde2OqTV/FgQ6hEQFAAwA&#10;rkGcgGri4XkIk/k8OKQYDgvLvDizBs5MLg/XkYVV1Z/m+5si/1a4oKy/KP9Sa1xdlh8P9zVC6JsT&#10;eLDFCiEv96n7TPcMUwhHQnwCxnXXAIBslRT8zvWXwNVNQvd7qbUUs3WgrCUBAKH/OL1I3M7naKWq&#10;X7XgXVYA4N07L9xNsf41HdDYwLM3b5DwIUEdWzey4xqtea5BgJA6MH34AcTePY6I0SwHNgCAfo4I&#10;KiJ6bAAAkfmtEGBT4vkXvlWqTaP/bw4A2GJYZQDSAsAwW8Sv6YAnN5+gbVXtoA3TxTXTd0hN6LUR&#10;b575qkDf05ev1A2mvOmPN/8ET1+8yhYAqGBN27WIePsMCXuGi4/WRxY+WYAAwLZBiN7QU2jrAbgf&#10;f6gip/y7TwWApOhIxJ0VWn9yGaKp/EvaIW5tD1wbWxeP57RF0r5xiN0/BXGH5yrqHX96HRJIc6/s&#10;wfPN8+Dcq53y2buKwjJw5z55JPDqRirFSSuprL+i/2I9WZl3zVlo4AGEHVmDixN648HsAYjeNBYx&#10;a4YK/R+GuLtiJfxeaMov/zPdB8c78eUfHN+Aq1vGYGPbr3BiSGUBrpmqnPjDsWW4KiCwtGVtvDok&#10;7s6dw0ikz87gnSoHpivAQibNFWBAML2cQ9LD8/jw+CIm/l5VXIr/gdeL54iMjIL7ijlIZImxMCPF&#10;kNxWai6T6yxE7hqJx6s6IezgLCScWo3YY4txf0VzHBlXWM/7p4z8W4vlt8LV5Ta4vuIneDj9jujQ&#10;p3jmUk0AQBiXjFTPL41wxMfHY2y3dSpGxZr+kV02Icb3NeL3jkaMYpSylkwAwODy7T044XIHDQUw&#10;ktdhFgDgzVtPteaNdIEG8v7jZwiPErYcGY2N848Ic52Ybucrr3XCgN2IlvmNpG6OSr8fIHxgaf2Q&#10;kPSZgHAFAA5vv/D75feVofnE0qd5gRJuBKoh9MKoCEj8jsSN3XH/6hO0qjIzGQlZ0de8/BR1/h5L&#10;IEMiwuTGNIpjdMMUTsYToVT+BhNmEnMAQLBpX20OXnq8FP9xtlC0njpd0wFgc1+xatMQKJPeu5FQ&#10;NnlQnxwDkK9xYnnpBkTvmYDI5Z0Qvaor/Bd3gNfKHojfPRJx+ychTqwprRqtm0pzXdwptPcoXAQA&#10;ev3bf2Hh77XQ+7/+D+sa1BKafFXRZVMloFJ6JaJI4merYKEofxIj8GKB4/UaAKbR4kWRwP0AFzbh&#10;g8s8xGwU679qAN5vn4jEmEj9HlPfJ0dkkBe8xUK/ESDZ3v17HB9REpE7x8j77UXsoeWA0HFc2YFE&#10;tR1YlPXaAfWZCbe0QiZeC1OSH0FAq2lI/l6ELAHPruDqqrmo+e//jjGNmohvHgW8uKzcIm41jj8j&#10;9J+M6sh8AaCpiD04E4nua5HkLsApwIAz6xF+cLpYfjsBgCLq5CAV+dd9f1r/6ytscGNVPjw+UB8J&#10;cWF4d74XIn0vqvtMed9phSMlADQQw7Vrg7gOr88LgIrvL2soFQDI+sLL81i7gLUvH+NKCgBaCgAE&#10;ZQ4Ar9+8MwsAFP6OxtLT1wdJ8t9lNw/0rKcdoGMKEJKtjOq5He+fXMP7CWb2Awwtg+DiRQ0BIExc&#10;gABre98v/KvW2B4qaGAWAGqZ6QU4VABgez9cP+uBZuVNVp9dUpbg1iUt0PfG0zM50Gd0oybh7x89&#10;fW44YSYhAMQLALD5J2/eBAAqECiTf/a4B3B9G2I2dNPomnpoQt3EBaBLAO97WDr9iHponwQAFPkb&#10;ptSo3HGH5iFK/P6oFZ0Rtaa7uAPCQnYMVf63ygSYAoHiBiRe3KGs9bJfK6LTv/w/XNqyGdf27sP6&#10;Zg2Q9ECUm4pOpdGF3zN3rnxtWn5RuCT636L8al8+02iXncQd2YDYAwvls6eLxRLKTwBY1hvRR1Zp&#10;gGV0j/IzngUQISAQ9z4MJ2fVgfPAHxGwqR8Sdk5F9OrhiFk/Su5Brp91DAxiXtkrn6nvCbhFV0BA&#10;gNdFZmK6Rv16CVYJAg685g/ylbn/W2vnYvfQXgg+f0DmQYDrwg6VITHRfwWYLtO1713nKPeKLIv7&#10;CcIPzsCZaQ44OaWw6g9A5edpzDyXkdafZwjcWpUHr0/1kftLQvBzud7YELlLCwGg+zqlYK2rzMDj&#10;u6+B86tUJik6GQBExL2M3zEQcZ6PMa73NgUYJgBgJeCglsuEAYQZFgKZhADw4tWbdG6wkVB3Hj17&#10;gRiWxXsGa+cWsuFOmckqtja44yaEP76J91OqqKxcKv1UG4LKIMiumBkAIAOwD/zCp0o1F+4OMgIA&#10;tRGorp1ZAEjaMxQXTj5APfsJYpX18/f8w/A+LhoPGeh7YN7qpxQCgMeT5/DxlQkymDSKCQCOpwEA&#10;Sn378di0zF2s6BlB6B4q9aWUX4QPMGZTb6GwTrh46pECC3YX+lQASIqJQNy5japn3vttwxC5rKNK&#10;t8XsHCmKOBSxe8YgznmasmoMFiacXouE86znd8H+bi3RRqj/BDsHhNAndD8illUovVhLpUhKNMqv&#10;lIkBN1GkxLtCu5XvL8p/w1VZ5NhjaxGzex5id84UCzVFA4B14vsv7Sn+oV4Wa+4eeR8CAhxvbzpj&#10;/6Dv8XxZcyRsGYf3i/sjekFfAYHRooyLtJZg+q7A+GsH5RoEBG4eRdz5PWpHYvx1+TddEzICirre&#10;0wJY+jXfPiYgcErkJBIFSMiGlO8v7hEBMk7YRpxQ/ljn6YjaMhiRAqiRq7uJGzUPH9w3wHfPCLH+&#10;VuqMAFp/nsfIY8No/a+ttBFwscKt1T8gwEPbk58Yz8rSzJ8th8YA1qOW9SiM7rEFsT6vEL9HnqMY&#10;jo8AMBixAggfXCfD59krdKuzMFXgOysA8Ozl60yNoknInPnawJBgJCQkwmXbRbXZrbbNaPRpsRrB&#10;D2/h/fRfVW+OVPpJABghAFDCuDkojX6AtV3IFz7lfnbLEADqZ7ATcP9oHNt/E60qTxfFvK6iqb5m&#10;An1phXlQj2fP8fD5c9x/8gwPxO/x9vE1GwfICADoEkwasAvxng8RR4vP4J9J+bcPVn5c0qHpCBLq&#10;1UvcAAYOPwkAZN1w6cQ/Oov4Y7JwjyxA5JoesmB7iCWeJoooi2XnCHEDJotPy4IgrSIwQXzdpKt7&#10;EHRoDRZVKoM+4hO7L5otdPOmsqYquCeKoymRZkE1Kyo/JxDcOiHKJxScNPy6syikE2KclwroiOtD&#10;6791kk7/B4vrMxKJIaa0n9E96KJmgK9Jwo1d/XB1WinEb5X3WCHvsWSAApPYPTPE3VmB+PPbFOPQ&#10;tgZrJc2x53Ygat9MxJxcp8cFRFgtSFGKL8Amr40/u02Yiij7sdWIP7xcXAxafJm748uUlY87LPRf&#10;GFPMrjHiUgmYLhdGtcoEAOvxcE1LnJhUIFXVHyP/V5db48ZqG9xekx8eu8ohNuKdfkeWPVeOuDgB&#10;gC7rUKPwSI3+vzqnrH+MPEe1fnQQiGE86fJ6XD//RDHelPl6SwGAQnfXHAA8oC6IMA5gEv6cbODF&#10;m7fCqxPw+M5b5W60q7EAPvdvI3pm9fQ7AgkAowQASpkHAH8ru4gvfEqUuUoASPsCigIAHghqBABD&#10;iiLOaQwe3fPEo7tvEZ8Uj2evX2uUP81NpZPHTH08xY3bHrhy7QGu334oIPAUXt4+2QIAInH3+kvg&#10;J8jK3Hfsxr6pAWD7IAGGQeIG3FfFG3WKjf5EABCRv0sMD0Asa/2ZDTgklFUsGLfixm4WANouLIBu&#10;gIsoD9OBqrmmKIBYUm7ciT63E55OyxHmtl0URSg9AYBVdqI4SaJEFFXsI/41LW70sZV4f1iU5pLQ&#10;8Jus/3cRS7pb6LPQf+dFoqRiPXcKA9guDGCzANDZjcnXme7aDYQjOtwH19c2RNDaLojfPE6s/wiZ&#10;xwmIFQWPP7ZEBeuUK3B5DxJvuGjlwXeOi/UXQFLZAbkHERWgpJui5KjaBxHnuhCxu6YJQI1FzNpR&#10;iN40DrHn5efCjOIIoq6zhDFNx/utQwUARPmXd8J7uY/E02sQdXQezs0qDbephcX622i+v7L+Vri+&#10;0hq3xfrfXp0HvrcXqvuw9J4pHASAUZ3WoFGpSXh4+xVwca0q+NHWTgoAWC8A8PQEdm+8lKquJKsA&#10;QFpPAKByP3zxQr6m0A3RC/Vzec2jFy/x+CVFe80tMaw0lBHRkQgNjMCu9Rfgde8uomf9LgAgeppS&#10;PxUAlDXbHpznAwRY2b7/IqC4/T3DGgAKAaCxAQMYXQbRQ6wRu3usmsDgsFCx6BkH+lLKw+cvcPb8&#10;TQxstRQdqs3Csln78Ehu9K2nV7YAgEhMRL5x4akgtCjEhl7qoX0EAFGIzX2Be/tx9vhD5TJ0/G3W&#10;JwMAJe6Bm6L5DFaR6sdd24tYF6HjG/sgbrfQZ2EBcQIOJhYQL4rJyHfSNSfgrraRhwoef8VFvtK3&#10;PiaWVRSLlpN77++cwIf7AgznNyPhEoOIx5F02xVhLuKjiu+fcH6LAMtasdBLtayDs4DA7lHChu5n&#10;+d44gr1u4M3mdgKYcu27JguIiU9+SNwYBun0/oBkMaH7l+PZtOGK/uOxuBoPhd6LfHiguSjxNw5r&#10;AUPGKc5vF3BcoBhK9IphiF48ENFrBVyO0/cXZnFUQFPcJbpM7zf2F3eqg1j/rsII5gBnN+DFpq44&#10;Ltafvr8p8s+jw0y+/82VefD0YGPx+S3fBGQSDgLAkDYrMLD1akT7vkLCfgGnFGtHuQHiVsaJS5Ao&#10;8zpj2F6kbfxpCQCwDJg7Ax+Iu0s9uPvgCU4cv6K+Z23MzbsPMXXYVozovBoT+23EtCFbMH34Nqyc&#10;dwC374vyCzMgcLCG5p2Pj7ABceFCvBEzozoiDbYEq/MB2BPAAACCCQCFi8d+4W9V7L55ABCq0FQA&#10;IEUvgKgxpRE3piQeDy6D05vm45W3v6L7lvo0lEeCemfP3kKbKtNRy2o0ZozYhsevXuL1W89sAQCF&#10;iLyT9O3ZKQMAGCIIPhBJx2fD/7UnutRaiLZVZnwaAFDkbxOjQsUP3iJKMlcW9BIkBL1FnPi67HIT&#10;u3NYKhbA9BoXfJwrKe8q+X6dWL/18v06UZBViD28QQEBo+xJYlljLuzHlfbNcadfV/htX4awwxsR&#10;sm8F7g/shsMlSiBoy2wkXdysahLiRImUFd0lvuvp1UhKTMiSJdRETQfCXpxGxI6BiHeaINcu76kz&#10;mDi2CHPfhA/X9iBg8xw45f0J5xrVxYt54/B22TQ8GN4HD0b0RdzlA5qbcs1Z2+wjjCHupFjVXdMR&#10;vWo4opfKsxHXImbHRFFyAS2yp70TEC8MKnrHaJVViXGahKQz6xB1ZC7OK+tfCGdnFcH5uYVTWH8b&#10;3FiRF/e3l8P7wAfq2o3vy7xwxMXGY2CLpVi7UEDs7SW1VmKEwaUCgM3iRrpMRMCrV+jZaJmKI6Vc&#10;f5YBAKsAfZQ1fyRW/fjRK+hWdy5OHLuK5+/e4Mr1e7I256Ke7Tg0KjERjcW1rW83XqXY+ZrHL18l&#10;69Btj0d48vod3r15hbtTWyBKACB6TIpUoJ62Dy5rDgCE4RcqJgBQ0PqROQCgCxDW7CMD4Ae8H+uI&#10;8yNqY0zfzpi/ZIncjPjwup9iqZABXLwsN1t7HuoXH4epQ7cqKpRRNWBmAEBEnjZEqKmXh6L70XoA&#10;hw+QUfnYHcMQv2sYPvg+xJwxB1Ta0vNVFgFAvTbN6+VniZHBiH92JbnYJjEqBNG7x6igUayJBTAW&#10;cIQ0WHz17dMFHGYjZs88Wejys31C7fctRex++tl7VIAvUWg+a+XPVP8V2/7zS+zNXwgHixXH/sLW&#10;2PGn73DIzg5RB5cg8YxYUQbQqET7Jsp7jkGCr170k/I6LRQO/j/a46go6DD92ueoHL2qaRAQSLqw&#10;BZGuK3HE3gHOf8yDI9/mw/7v82Prf/wJF5vWU5ueEq6J4rP/waXdWk/Bc9sEAAXk9s0W92iScldY&#10;c0DQij0gbtsuxkzkZ+JqxMrnJbitUADweG1r5fufmVEI52YXwc0NNUX5i+Ga+P7Xlv2Au1scEeZ9&#10;QbtuuXB13+p74/tLKxxMV4/qthbXLzxR+/xVFknWTEoAiNnYW7kGty89RXNhnGnr9S0FgHd6FeDj&#10;Ny+xaKoTahYZhUkDNiq6f/nqXXStMy9VDwuuc9a6bF59FE9E2VPq0YMnL3Duyg2MHzUMuwc3RtDo&#10;8mKc9XSgCQDKCQCIHqfVbRXzK2gT90XAT1bPMwSA5g6IEgCIH1sKfmMqYMfwFhg6qD/69e2NxQvn&#10;iU+SdQDweP4cV2/cR09ufhAAGN93A+4/fYZnr15nKwtAISL3aLAU/vIeia5TEJ3Ch1MAsHO4ULiB&#10;QlNd1TbKVpWm4W1WGIB6XVKaBSb/TvmzFBJ3RxRobVdZ7EMQ5zRO0VuCQAwX/zZZ8DtnCFWfKwAw&#10;H7ECAjFOosTCBlSqje23RegivFs+VSmXe56fcOP7grj6QyEc+iovLjaqhQR3of4nhPoLRaf/TJCL&#10;veXy8TrS3oOFwsENKjGXdsj1DhVFnYZ4ARhVqCNMIIGgI9T8Rt3f8eCr/HiZzwp3vsqHE3b2wlCW&#10;48MNuf6LO8TV2aFt9GEdAQun2LOQBT/iDjHoF09gcZ6K2D1jNaUTgEmU1ySw07H7BgTuG49TU4vB&#10;bXI+nJ6WH8/cpuKxaz9cWpAPlxflwb3tvyDc56q63o/3nPYZZSwcbDq7cvZhhLx+jgSXSYjjPIqQ&#10;OZoAIJr5f/H/92y6krwBKKVYCgDc88J41y2h9ANaLkUjh/Hq+Hr3Mzdx5dp9dPp9zsfKP32NM904&#10;b8IuPH6dGgAePnuFc5cuY9Twoeg3oD8WDe6Ex6N+RZzo6vuxpREuABBSrngGAGAd/0VgfusXZgFA&#10;qENkczvETXbEvVHVMHdIFwwYNAjDBg/A4H49MX/OLHUhZAEpL8wkpDoqwi/KrUX8Xyhf/9nb1+rn&#10;nIB6AgAju65WgcMnL17Bzzf9xFEyAwBTHOAaUfzKBoXYGgAI/aclIwAIJU86uRC+L99hQKuV6jxB&#10;DqOFkUrkNQmB7xB/U/zaJxeRJBZeW2Bm/lZ+lxQbhVih/tyWTOtGiktXgD51zBax1FvFv95BJjBL&#10;lH8eYo+uUsqigmwXdylRlXLXnHC3XTM8/POPePujFd6J3Pg2P15M6oMP51YLPRfldxFLunMEYkS5&#10;EuPeW7z4MxR5j8TYSBXkjN0hc0cA00GAkfukixvwbsoADQC+zId7BW3gs3S8KL+TpvAs8Dm7WUBq&#10;k4i4NnQfWA/BWAXfg+/F93TS2ofFyb3Gh/sjglWIp1Yi3HUGLs2phKNjv8PpGUXw5tp6UfY74vsX&#10;xcW53woQdEZ0qNYqXs23KH6CzzPE3z6G+MeXkBT/cd9DRsIRGhyBaxdF+Z+el3sVwN7FWg6CAFnA&#10;EGGTAk7bBgq7fIDpyv83AADHieJGCAAEZQwAL16/UXrgdvKaqvdvJMx1SNsVSl/OiVvcodpMofxT&#10;lUGj4rP5R5OSEzGh3walQymN7cPnr3D67DmMGjoQwwb2xUDRzbGDesNteD1ECgDEClsPLp8BAyhg&#10;E/+Ff36rZ+YAICJPIYQ0LSEPoRFGDe6LQfIBIwb3VzKkXy/MnjFVBf5MQQ2T8CIfi69EWsPf3Xnw&#10;BDdueeDCxTs4eeIaDh+8iJ0bT6JHvQVoKGg6WCaANQOMjjJIwmBJ2snLDAAoLPLZsZabT84IAPRK&#10;DwC7R4m1GYUkeZDrF7rhyT0LmkjK75MSYhEndDzeTSwu6/rZ2SfwrbbAzP29/Dze+7Ewkf66KzBK&#10;aP5ExBME9gkI7J4m1yKK6ywKfHylWMiNmsKc3aJVx+mSdGUXIg+txJ1KFfDkTz/i2R9/xJ3KFYT+&#10;z0PCcVEkKj/9/sPzVFaCw/B6siPyXonRYYg5JdSdcyhUXRXrMOh5ciliji3Di7aN8KBsWfgsHIkP&#10;l0Xxqeys7OPuPgYnmSWh1af7QMtPwBLaHy+sIk7clZgtAxAn98jx7PwmuE0ohVsLa+P0FDscGvkV&#10;Li6rBn/2epTx8GAfXFxYCF7XV6pj2jnU84mPE2C+pDIs6vnIc0rwfGj+2aQQjviERMS8j0ac+zpl&#10;/TmfZIzJALClHxJcJ4v//wa9Gi5J3gCUUiwFAJbEM961a4ubeh8CwKp5znjt74njR66ouBiVf3yf&#10;9eIi7EWnGrOVezu80yqlWwwEmvTs0YvXOHr8uCh/Hwwf1FfTy8EDRU8HYsOwNvAaUwlRZUTZvy+S&#10;TrcJAIGFBAACCto8Cvkp9anA7BoaKVTzqV0prOzaBoOGDcJQsfom5Vcf1L83pk2agJt374uFf5F8&#10;UQ+ePse1mx5YOdcZM4Zvx5ie6zC0/Qr0abIInWvNFdSbKco7Rfk5rOLjJPRrthjXb3sohPP09lYT&#10;lXbyLAGA5HoAUTwiOasANRdAf6h7Rsv3w/Hh1l543HmLNy/91AIwWhjJIr9PDPMTyrtVCWmtsm70&#10;bX31GnvD99B+zoBgtGpTNlAW/GgBgUkKBBixV1WCQuG5o1BlCFgyzFShKA+3x6otsqJMSZc2I2T7&#10;DDyo9jM8KpZD4MqR4iOLy+AiDGLXKMQcWYCEEG+LFnyWhfdPNnN5F2I4h2QyTHfy+k+IQh9fgqhD&#10;iwS4xMIzE6LuhbIccczv0+Ifl9cdXaD+hrl+5euLgsWwVuL+CSQIwD48uRz7B3wn8iUODvsWp2aX&#10;w1O32YiN0J5RuN8DPD4yBBG+WqMPDl5bUlw04h+cEeXXno2qVTjFXoRnkKS/xvC+UghHUvA7AWZx&#10;z3bLGqGhSAYAcQFYSHZ1o8oyNSuXOv9vEksAwFfk0bOXisqvWXRQWXjqwd7tp/HazxPOe8+rgB/r&#10;/vdsO41X3p4Y2mEF6hYfi0Gtl2mZANGvlADg7OKCof17YcSgfsm6SYY+YPAgYSvdcbn6zwj/oTDC&#10;0lQDakFAm7gvAq1t76fsBRD2YxEl536uisl9emDgsMGpFN8kQwf0wYQxI3H1+i14pAAABvMuXLij&#10;6A39e94M/SMqOm+2hdD0lAcr8Gfd687HpSv3FAC8eWecCbAEAPheXWsthPez10g6IvSbOwMFCJIB&#10;wGmMKOFY5YvHhfD9ZIkYLIhUIosjUax9HPf0i+IrALhEir4TcZf2GG60Sfm3lNibLohZ110VJGlM&#10;YAJixfdV1yGWW1HiY0tEUag0ojykykpWaNF3odyJZ1YgWvzmKOdZYvnFiu6nCyG0X0AjMTxQPiXz&#10;hZ5dUe8t/8U9u4QYUeDYnSMRr4BsJhLYa/D4InFh5B6OLhIrr4kKTCqll2slWFDxD8g97xarv30o&#10;olkh6eWh3jsu9j2enF6N23tGwuPQVLy7uUfovaf6HQcvIe59sFj9eO3f6j9afmFmHu6IOy+Krz8T&#10;nmIUd0bY1O3j4hZorzO6p1Qir4m7e0yBaay4JAqoFQDocQACwIsz2L7mfLr8v0kyAwAtBegDD7Hg&#10;ZMeLp+9VsQTqwcH95xUA7Nx8Uu3+o8Lv3XkGj4VBD26zTGUFBrZahlv3HqUDgD1OezC4b09DHR00&#10;ZKAwg35walAfPoWLIjJvIY36JwNAsdgv/OxK3qELoFn9wvC0ssP2xo0wbIj4+WL5jd6YQtoxdsRQ&#10;XLx8FQ8F1UwXRSW+duOBUKUFaJYmVWIkDHh0rD4L7mdvquDgSzOtwSwBAOUvOU7ChVMPgZvb1YNL&#10;DgDuJgDIw907UQWdEh6f5VoyXhApRV6TGOSp6GWCWBcV0RZ/Ne6y+LqXRJjmMrkDZv6eEnvniNpc&#10;EstrEjCK2ztOi7A7T9eA4JBYRxYRKTDQFIjdfRU4MA0nQBF/RBTJVRSQSuQ0HrG3XcUCxpj/7JwU&#10;/T4SIgIRd8sVMax12CWKwgAnFZusRpiBuhcKv6fSE+jE9YmjcrFMWu4z/uFpFSPRrlv+Z2akvC/T&#10;MH3/IUFo/6MLiomxKzKfSfwlAQC1v0DA+u5Jea0eENTfw1Dk94kxEYjlnMu9xHJeWcYt7IQAwHqA&#10;uJ1DBKweY1L/nanq/1NK5gDgD08vrREIAWDhFCcVS2A26oDTOTz3fIPz528JM3DF/El75PvbqlCO&#10;bnIDu/GKRd/1eKLiaSkBYOvWzQIAPQx1lDJMQGDQiEFY1Kk9HpQso5g9N/+xECiwiG30F16lyl8M&#10;z1dE/eJ26fKY17UTBo4YjKFDU1P+tDJ8YF+MFJA4c/YcHj5/nXxRvEBSlUFtlqudd0aTRdRT+651&#10;YW3ziWNXFHtgIDC7AEAhQq9bfBp4I9Zqs/jejAGkAYA4PmTxST8uQoOFYRIukIggxNHyEwDE0sQz&#10;r32Z0XqmuuTrtYNIDM6g7JY/F4l/dRMx3J+/vrtWLswUISk1KTF9YqVEM7XyYSVCtSn08/dP1RSf&#10;lJ+tv32fWExxc1T0z0yMCBAFdEfsmbVa4RNrBpj6NImAQ4wJqMgazolSPr+KpOgI+WttpH5v/V7S&#10;/Ty1cLDGIf7pVS3FeG2/gPA+9UwSeIoRAZoA8PiC/l6Zvx+vi9cZv4+FTzoAMHBLABDW9uHYLHg9&#10;f4MutcSoCcs0WneWAMDrd+9ER57gibgAK2Y7qzw/GfL6pYdVYJzG8+mb1+r3/PfRQ5dVhqCh/QSM&#10;671e6RaD55quPcOj56+wdvUqDMoAAEbqXweJTo8Xt/1EtRqqCIj6HmBlG/VFSJlKx8kADteshTFi&#10;1QcNN6b8aYXUYpi4AUePHVNIlAwAcoEMAo7qskahJRGOTIBuAG+Yykt3oE3l6Vo8QKw2tw87Cwoy&#10;OPJQ3An6Smkn0FIAYAfgkd02I8b7udrQodXlC52jX0cAoDUifRYgiH9xLdMFx9+TasbfcBEAoO+/&#10;S5R/jxYIvHZAE/k+/uYRRcXNvh9/LsIagdhr+/BelF9tN6VbsFNcFPqetEBcgAQpAoMsyjhRJGU5&#10;5Xcxp8XPfn1TFCAu+f0MPyvXRf9sEW4mSgoXMPB6qDIkcfdPIu7eMa1C8vll1YcwKSpYvZbjk66Z&#10;f5uUhPiXt0XhmSoVAOb8Xz2gOh6RBSgAYDD13YPMP0t+nxQfg1hxP1RsQ4CYX1lLQZamAGBTH+DW&#10;Lpw76aE2kplbd5YAwPNXb1TBHBV8y+pjmk4IAAztuFLpDDNk9+QrFf2552sVBOTvqUcLJu7BE2EO&#10;LKOnnvH1jL0tW7LIrAuQVoYMGyisfiA2tGiOtzb2CCtQLPwLj4aN961v1RKDhw/CUPml0R8ayXCR&#10;If174oCzs/gqHwGAF8Y0B6OY3F7Z7pcZ6Fl/vqIwU4duwdKZ+7BjwwmVBlm36JAGDjKxOzaeVBPD&#10;v2fTxLSZAEsBgKnAdr+xP8Br4JTQZ6VgI5SCkXbTd1WUlQ9brFfmFFp+KSNBRZllYYmVSd4Qw2IX&#10;VrtdPyj/lq+s5Y8KNf9+6j9tMGKvKgbdxLffP0kFxFh4oxadAJZahM7TEMsIOpt6+L9I3rmX8fX+&#10;hUVdkTbUdenCke53Rn9vqejvEf9OgEbmmqxLNRXVQVhzA/aoLdfcacj5zfQz+X6vb2trQdZEvHyN&#10;FwOhDAUZI5/F5n7A26tq/z/Xs9Gao2QKAH7+yZuAaOiYCWtVUWPANIiLxCWg/pABUA7uv4D2v81U&#10;jIO/37nppPz8Yx0A9eSusIm5s2eolLyRjhrJcGHtZPhzenTBparVgr+YPX3K1iGi/PyF0R9kJPQ9&#10;tm/fngoAKGQBri4XsHvbKZX2u3rtvvJfmBakklNe+XjCVW6SDIHR+7WLD6qfkyK9NQgEWgoAdC/4&#10;+xMH7wL3XQTB+2n+HAM7LMul9dd9VipYgtDyzBYKh4oDXND8f2X9xeooYR0/N8Oo7jwuKiJtorlG&#10;76WJtpg56KUmvg9BQsArJIgVTXh7X1UzJgS8RGJk0MeSXpOke6+/Rcnh69TvPcH7mcy1q7a7UOZc&#10;fU8wEDDWGqMIMDMLcP+UMIXEjOdLfpck6ymO6VeuBxZSMc3JTIAJAMR9jN87Bu+9X2JEl43KGhut&#10;OUpGAMDiNh9Zv9zyTgBIjpM1WCDKPVk76EMUfXDb5Vgoln76sG3ooCs/2+izOOj8hdvKRf6oYy9w&#10;894DTJs8QWXkjPQzIxkiTH/ssIGBX8yYOnERfXmjF2Um9D3WrV2tfJGUAEBhrTNLFx8J2nk8e6H5&#10;L4Japt9zl9PJ49fE/5+hurAsmLRbURyimlEg0FIAoLAeYMnUw4DnHVUWrAo7UgAAA1OMSqt0nPt6&#10;YQGZFM/wd0nid94/rbrYaJV6mvVPCQB0A7go4z3OIynGgvgCha8RSTlMPzP9XF6W/u/+WYT3L8KU&#10;KzcYKaDVRc27YgIaC+D2aIJ0YsAb7e+M3k8XjvjXt1SxVrxqRCJrgUCwlwAwTgBAXEZWjp5ZiucP&#10;Xmtt70wVegaSIQDIWlYBQJN+MBAo63/WqO0qx8+qVBounpTFuoDGJSZqnyU/57+nDNkixlOUX6f/&#10;FI9nL3H5+k1MGDNCZeSM9DMjGTVkIEYNH+z9xfTxo8eNYsAvWwygJ5YsWqh8kZTKbYmodOHFO+hU&#10;fTZqW41W5cB0Hfi7pwIopEwpJzErAEBfbUCr1Qh79xqJzkLpmAlgClD5eToAcOMMI+8EghdXM10w&#10;/D3317NdFhtaaIsuhfUX5efWV+7m464+NvNMBgH+Z/SenyVjUXNH5X8pyi9zmzzHIskgQPdLXAGy&#10;MW47/v/b+w/oqNYsTRDNqtcza6r7Vc/M65ka83p69fSa6qrM6srs7KyszEpTWemvN3hv5L23Ie89&#10;MkgIIYFAwiM8QnghQDgZBMhhJBAI742QhT372/85oaMgZJDhmtS5a1+hUMSJiHP+/e1v27+hgl2l&#10;YaL//LfXXR0M/qtUC/fuJFWgZWYADACoGWH3EaXjpSU1wlKH2vx2OAC4dn3gHEC4AWV7TomSDwYs&#10;6vFocRea+fn6ayGoAiyvOEZB7LajCtCafg4lqB4M9vO69p2oMH+X4Hfw/Y3izb6HXg14waIacDgB&#10;DaqqbSDX6Rk0+5exlBK6QVU5McohVwqFN/YFvAsAoJRyxs9i6WJVC1HlCknlIPUnGQBE3Jn6CwCg&#10;MIXRv+twHvVh88dhFo0sxmt1JPPxsOCEiurKry3O6n1K8DhAgN2BIc87KdYFSorrffsqX09c173U&#10;I3MGNADANQcIMAD3gQUwMHejierlCFqC+e9o3lJ1GKkaAGh1CogRIUW7KVDSf2/az1Na+C5hldbW&#10;mi7DAcDlq8xujR2zzYolY90jzQc3wHg+MAK8Z1LwenGdB8wMYEHgvdRcBdhfBDRS0QDg8nfiI8Pn&#10;Bvl4mtMF7yI+7k4UGRpMZ2rrhAUYP+BIBHEBBANPVJ4zXxx9mAgok9ENeBcAgKDIYlNhJdHVcqnj&#10;FlQHum+Fv8e0T24+qvHSqEty00eHT6vhb3091Nt4QmoAsPgGWH9WfLVI99NrFsz/78GgT16UkyAw&#10;csGBIp7e9kt8LffxtdxHfZiGxD8xDNUIAALACMAiFvDgxrDXWc794hF1oTcBRUooTQYAsEGQ4iww&#10;RGaK6N/o2xNHj9rayPnLHFbwoTfqGDIIyGsXMy8HAAALjGBNXSOFOBfIlCq8B6w+gn4AhSD7PKo+&#10;18DW/m3j2nT1Om0pKZGSfGMV4EglyNeTTH5eF76TkZT0UYCXe99o4gCgHowidOxEpVASyw85nADV&#10;mq+30BWm6pfbrkucABNRcKFarw9sDX5XAMBzQp2KqQe+Y4lJ5Xa1DECPGQBSqKcsTdp0UYHX92QE&#10;5bRYQCg/ZT+/5xQvOgCAWH+m/qL8GOaB8V5qso9MyMEGoE/vfzV5+2+a4Pr29VJvW70oPYagqut4&#10;gK+tBQhAwMLgAuhl2dbOqYt2/SVViSEnKLQyAIA0J2kAgApAqt1Ip482y8QpSwttKYMBANZwu1YA&#10;9NZeACxwhVE3k520lZy+WEILfpNA9p+kSqEQlB/W3/gaXRB4L1pdOGQR0FACAAgL9D31neJVeT8O&#10;9HHvCBwFAIB6oAlh34EDb2UCrAkuwkVGPQRAkOpA3rOaEfDgvjNUvGIfVVTUCCoCAC7xFzfGAd4V&#10;AICkc36VQFfqrxMdz1OpQEMGQKh/KQAgXTrUZDFU7eiPultbQLpgkXZ2UM/FoySpKM36Y4HKohXl&#10;P9wvNbx4MevvwU3zIrR63j91wXXt7qTeK7Wa8huuoT5rUAMBGTeG7kzQ/9uXR3Zd+e+991qoCwNU&#10;MHl4b4YwQHEFYRBQlYk4gMYA6PY5yk3aN2j5r1GGAgDLMeDQgf6CHsUEEBM4W1NP5Udr6PTZi6Ib&#10;eFx/jlEQb6u/1EI5WZmjBgAY7vDggIPfKdu+4T8G+Lg/DmKfwNoThxPkIEtKtgglsfpBmb7gy126&#10;hu7AqzL/b1/ZaRlwgElAbtOzaC4yAX9vouL8fdTcpiamIg6A1IkeBwAAYF8AGQv+g+EBAIIbt3nN&#10;SaLrx6W22wwAOw0AAMUHAMii4J/Xzo1MQfk5fa9eCAhIOgqWHwBwDhtoGheuJrWwYgep99YlaV3F&#10;YfW8f4qCa8Hy+uVT6m06xdeRab+1a8hiZgJwrzB16Ka+49Hwyg/Q7kYlJxqUtO5EBQApCgAwkhwA&#10;sMlEffuS6XF7OzlPyR6W/kOGAgBsemMEABg91PQj7Q3dgKIDEPATOiK/DxFUR/t9XX0TJcXHKhfA&#10;il4OJyZ/bwoLCtj+nR0FBX/J1v8uKIG1Jw4nSAWuWlUgQYm3PigL8p2luyspP2s3RXmtIZcpKuiH&#10;iwpLLn7PP0ZJuiM7cZuh2KFZ9lDT3QAdACw3BhlKcP4Am1XUebeNenfyzUUWAMMtUKMutfdM/8wA&#10;gCYclvJV0v037IKCYFF1PGNKqba7tlR+NeVXTfqVxzA1lxdvb2tdfwES/rN27j8VkWvAYProNvUx&#10;mCJ2MvDaKem/rriGGETK1v9mo/n1Vs+ti/ac3sYKVv5s6jmUK2PUZNCpBQBIJmB9AFHjbqo40CDT&#10;eBCQs7a+jGIdAO7JusW8PwAAgtyg+6GuKynQLo9WpO+iPbsqpXu24QpYsQEQLIJ+RkHz3ZmacxQR&#10;EkS+7u9eAwAJDfRhAPAv/g5flz8P9vW6PFoAQCowKz1NChMs8/yoXrL5MJlm/iyaPv9hGFtu1RWI&#10;4h9LBUbuM1rLd4q/xBfMWA8wGgBA2+Y0lnOnW9if2yI16pIBQKMKAAA3nwFA3+QTveu9AIGqnSMb&#10;KCH/8eJ98UR2x3mNDjRtofadU7vm9JwvF9HHewMEENTqbaykvufaYJHh3ufbKvjer/ukwKcXvn6N&#10;cp16WdS100QHUJFDTP3Z5Wqr7z+H5XkHiLq+GNfWc2gF9R5cLgAgQ07RgYlmKzMAIBUYST1bw+n1&#10;g6uUGLR12Oi/LtYAAGsXwWxdJxDMO3nqPC38faIMwpHCop/FkNPnSyjSYzWtzNlDZXtPUTWzZOiB&#10;uMn8U399/3laqfzYcQpknUVPjjW9HE4wRiwyxD/9OzjCgnxPwSew9sThxNvNkeKjIxjZGhgE+n0W&#10;UP7CZaVS5AOF18cbWQoUWS+CMHY8AQCaLrdoSHp3VAAAQflmTkIZ0f1G6kEh0PYoFfBB5J8BoIf9&#10;QKGDB5dRr96Pf5B/NleOPGjHz+l7/oj6BAQQAOxXfKMoENAWM5gAFvO9a1INOKL3+daIuq6ok+i9&#10;XEV91WVasA/Kryv+29cOyi/gef0iu1FaWfRb57YQfk7f8wdqe3YZUIL7qxgA4gCYyaCGlCSqwrDN&#10;IUQnV9O1Szdly7mp/zB48Y9RBgOAVjZiOv2HUdSHfug6oZcCAwzANvA3l6kZFONbRKtz99KhA2eV&#10;ThkYAeJtu0tLpQBoNClASEiAD+tteJgAQGiAz56QAG+rTxxO0BAUGuRHJ8+cZerSH7FEy+PuHSdo&#10;xj9FW42g4jF8aVy46dqAEAxErDxVxwiHuekqaHhLBoSMHgBwcW0+XEJ3r99WI7RKwhQAaClAAADm&#10;3MnGHQCAI/mygUfPkULZaGTEiomF9uQ+L1ResOdgwfo39tBFX8zKkjEYwJetYl+2BS7BK6znbz8Q&#10;8PcDsILy98B1OluqFFuUX123gdcO/9aAAMHUq+dGFqiF4H2QscEuRhhpjn0NAALMAroxsASuX5kG&#10;AFoxkADArVraUHBixNYfYhUAWJq0PQCgE6D4RSv2SYpaAMDyPDogwD3mNY7ZAF6zs98aBAIAWLdu&#10;7ZBdgMMJ6zwlx0S6CgCY/DzXhjElsPbE4URlAlxp/8FD1GhoCwZ1qaiopYW/S6JpjKL6F1P0P5rm&#10;/Us8hTgWUFHePloSuVk6o0CH9u6uFD8I58CFu6alA0cLAHpBxc4NVUQ3TxHKgRUAIAC4RPmBBgCQ&#10;aTwYLVW+WrUAjyC3DMGTZMFhYUO5eTH38QI2ir6QdRaAXXQQPOxF5SD21HuiYg84rL3HN1lU2JOV&#10;v7db6DuCeL0MfipuogAA102ujwiumfr3a/y79gD1XKmR8V8juR94jrQN1x/le8qKj3kORwuF4WHH&#10;YRm2IgCgjSljAECK+PXBLHrGa819Zq5YZGtryppYA4Bbt+7IRh56+g8MAKPAFn+QLJOF4BKD+SJj&#10;Bf2QWINhXQMEgh1WqKyB5l5LYJ0NbW5O1qgBACn/EH9vigsNniEAEB0enAJEsPbk4cWVvFwdacuW&#10;gZkABD5Q5ODI/s2H3zUJE8Dor8V/SJYv5js/R4IibQ/aac+uE9ISDEYAhFRNQQoAZFDoGAAA8jmf&#10;129hAXXcv019B9JVugd+nw4A8AdlJBdbh/KV2ly+Yuqt4J+nS6jv6b0RLjr8xyBwv40XMwCAF7Bs&#10;lglRi1qYAAACsQB+zmtWAAEBBLVQ3HKjXpRE3A8+mdX3+aYJlBHy7D4rZIUqoQYAIOBnpv7K+psB&#10;E/si4tpB+Fr1Np/pZ0nW3sMo2nN6rpzh+8j3EA1CGBlmBgA1oFQHgJ69GgCUhBO1lNORvRe1VPPw&#10;wT9dLAEArNXaLsCI9mMidsmGckoOXc9AkyVz/0D9ERyfxUZQPyda29MiN5n1ASIzNuubpAJ3tBkA&#10;AICJXf7lGam/1QHAE4hg7ckjEeQi81fkMXUHA+hHKkhmXAmlhG+k3duP0/n6S5RsWi8BEIdP0+hM&#10;9UW61NZKFcdqpOPpk78LofSYLf0AgC/M50B7MBB1tAAAdwM36MThJqIrh6irJJJRXzEAjOIyAwDo&#10;oREAwACOF0uJ6Wv28UcGAvwclp7bV8SfFeXXFzIWNQCAFzoWvAIA7Par5bWrsN33dupmq9X3VM0W&#10;wGH1fb4Roq6FFPawOyXNPCjaQQqPv7Pk+mH9xWVS4ChAedGg/LheCJiOtKQaz2HpuXZeNW6hPdg8&#10;mny1mrWoA8D+pWwENADYmUC9e3lNPGqncFc06bw9+XcoMQLAY40BoJbFEgCk1B2pcXYHsM5hBE+f&#10;vUA7S45RYvB62SkLwWusb2TIEAdAPE1/vTQBnamiMHa74X5b08fhBGXAQb6eHUW5uT8QAAgP8p8J&#10;ABhtV6CXiyOlJMXLB7QcEY4viC4/fNnW2zcoJ2mb+ECz+KJh4snVW20yMRh7BHz0vWCK9FrNrkR/&#10;RgEX8HrbjTEBAATvGe21kfoet/cjPlKAgwBANwAAs+0xcoqBoJsVFNH+ES9CjKm+Xi+Kbl7MsqCV&#10;f4sFrwOApAarWSGqtPLWU9iBlxWl7eLIKe/XTTRFBHtCizRq9aVoSionYf1RManSpr1azEQsv1H5&#10;ESO4eEwmMo3kGuhBW1w3mdeIiUEyJoyBQBjAanYH+P4CAPRJxXox0LYYosZSqj3dKmzU2uDPoWQA&#10;ADx5xPT/tqL/lgwAAMCUHp2yqAI8criKlqVsl6m/83+dYD4f3IIvfxQhhlMGgWivh5sNd1t3va3p&#10;43CCBqIQf8/bxcuX/x8CAOkpCf/CqPB6tACAaGS4KYCpTa1UKA38wkqRUdlUebKOnL9YIkNA4F8l&#10;BK+jlvYb0haM6UAYER5kzz4Puw96pRS2HWu+ovYLQCXgaAFgGvtc05nSXahuJWrYIykfGV4pNQAM&#10;AEgNCQAof1EYgADABhk20Yv5f9irT2cC+M/KIjQLFj/m1l2pFp+/f1H3swAFAFptABRC/GJWEOlz&#10;L6GeExupu+4Ag5ZWogyx9l5fJ9E+JybtoHGqm8GsF8oog1O03gkdAAyRf7H+AAH9OqHKEr/r1ZP8&#10;P6vvpwvek3/2tF2Qjk1MacKWZEMBgKR/AQClqSwp9OZJG6WEbidsx2VtDQ0lRgB4wgBwra3tLeVH&#10;XAyGELUxm4oPUbjbKpr7L3Gynqf8t0iJAyBGBld4Cp8P+2XguQCM/nNcp42bNr3TEBBLCfb1pIhg&#10;vwt1dXX/RgBgWXrS3zAAPBttNaA+k/zA4cP8Ad8uCAILQGQfef7Pf6AuLhAW887CXFaSy9RMRjwG&#10;Bf7igXYMAPx8c6kkX0SACOqpe/q6Rg0AEFQGpkXsIHp6g+kebjojv14EhMAQUoCYJ8eLBbSxDxt0&#10;yAAQWK9tsqi6a5kJPLljXuhWF6MuWJQdz6QrUFFbHQRUZBsLHwqACkFV3orqNmYAAADMGsCQC1BY&#10;BqHeK2elhXVE7/tVifbZ+h7eYLAsVb43hnRI6zSsP7s44vujll+j//z9wYbE+hv8fskA3Gzi82nn&#10;tfZ+muDAxOCe1jphT2pYC/9E6zYA/Ph6BegAdjMAqFoA7FKEwjC6sJMuX7zJvnicWF9r62cosWQA&#10;TRZbgEOJD+w/Tckh6yUuhv4CBAHxXljLyIJhXSMjFrB4OW1cc5BqLwycAgw9QA1A7rLsMWUAQvy8&#10;KSLID5st/JkAQH5+2v8vyM+rlf0Cqy8YiQCRMKLYWkkwChrWFuwXyz/9H7WL9tNY8c0RoMNUFLgE&#10;CA5Gea4WsNCZAwQXsuV6G/WOEQBwsWf/Mo4u198kuriLb3yi6gOwAABYCwEAKB7mzMkAECxi1Xve&#10;U80L+G6LWoAjWJx9928MAIBe7PUPFqABQH8cgAEAKSsZdKEBAPbXQw6brVc3HrvXqt5zmPd978Kf&#10;B0G67uaT4j6Jz22+dvy5ce1g/aVzkkG0VgEAsiVvAQCDY88lBrzhirG06/AaJdnNpxTIYD6Adu0w&#10;sFXuIeYEDgAApAI1AEAhGBsCenKdcuL3Djn2aygxAsD9B/fF18dwG6xfvcwXEf0P/iZI1jvWPrJj&#10;qho2nBb/MYniA9Yy5T8hFbRIGRqVH6I22WmkhNgoqb+xpocjEQT8o0yBBaL8OPga/n9C/X2PB/uP&#10;rhgIgkBgbs5SNSLcoLxQZuwEbPthstCcWT+LFTqO/LzlRUTgJT9zlzkIqAsAAPnUnr7RuwC64AZn&#10;x+1hFsCAYs4CMB1EhdhhpACxO48CAFE8MAAsYlgxLC4sYlgy/ET+3jz0Y5CFigWKINiVmn6Ke0FZ&#10;OD0OACrcK/vqo8GFFUQAgBczv6ewDygSApJHCqkb9QlXztDr16PZ/XeChD8HWFH32W3UfSifesV9&#10;AnhuUtcO7bpgNUL/dQBQ/r8qmrK0/gyQD9qHvKa69D1kZghGdWY39eH8Gnj2mDcnVQAgMR0AAGI8&#10;UgugAcDuZLH+Lc23mI4niCW2tm6GEx0Anjx6Rjdv3xLXVV+/CPqdOnuB7D9JEx3A85FhcPwinRLZ&#10;Dd5cfJjOMtWHodQDg8b1rwt0C2P4TazAow0AQkIDvCkpLiJcU391mAK8N44+FahVBMZEUO3FgRWB&#10;+ELZiVvFv8cXhxXGFsi+C5ZJmkP8HkZDBOnsPk7hL6gKgYxfHILCoI6ul1Q2RgCAqzH3VwnU0niL&#10;qH43yUAIMABrACAMgP1ISwAQS82LGHlsLNi71yV1Z1yYltJ7rb5/kSMzACsHQAADQD2ANQBg1qHP&#10;vJdoNhYxM5RuFLLUsQV9X3sCDCb6d7t7lRVsjbKs8LWPMViZAYAVEQqpA4CeAdADgLr/bwQABP6e&#10;6bEWa/JGlV8zAEu7tUwLMl47MA4FALK/ooEBoMjLDACIAZSlszG4TrlJZWwcTFbXzEhEB4BHD57S&#10;levXBwAA6lpQ86+GgCr3AgDgMStLhoFuKDwgFX/YQg+WH/EybCBqXP8QuNd7SveOqQIQAj1PiI5Y&#10;oKm+OqLCguPHAgC++myAylOswP2BwEvXrkmrL1IaM36iaH5u6g7VFOG8kqb+YyRNZaV0m55JpbtO&#10;yJQU45fWBbnPx8+fSDfgWAAAAhawNJZZwPObvAjYBUAhEPxCbMVliAGoAKCyYn1YVLyIxfKLD6sF&#10;sVh60OXXeJr67rRKR5uAga4kvT3Ux9YMcQBZ2PoiFzcAAMAsAHluLRD4NgBg5r22iLEvARQMlYrY&#10;Rah6Z39cwKiY70v4fXtuNar6CfRRwMKyoiFrosCTLbAGABLY1MGTv+drvmYCAHwNxN/XAADXqBc/&#10;0TCF1J+2uYeMH2cXA8VSvdcuKKuPOAJffxVEBQhgJiO/B9wNsKfTGnsacO34/moAgDoQqi+lVrH+&#10;ieKXW1svIxEAAHYHvneX/f+Wgd1/iPgvS9pGH/8dA4xh3epxLyk4+kUMec5eKhmBI4eqFIs2lP9C&#10;AACrCwvH5P8j0B/k5/l6aXrKv2iqr47o0EAblAOPZjIQBIgEFrBj506JVJo/NKPZgX2nZfgnBiC6&#10;Tcug6tp6uSjn6i9JmmNHyTGqOtfAF04pP3wfyyYIAMD9Jw/FBQCIjAUAcOERC7hU307UvF/5gQIA&#10;TA8RKRYrpgHAAAbAixgKisWmA4BmxfrO4SdSfryAL1WxdTrPi/gi/7taFrQ8Xn9cfhoBoD8QiIIg&#10;zYpBUfRFbAUAJE6BRczuC7YdG+lOuOMq/H69dy7L2HJpoNKvHSytGQAYPLXR6UYAwLWD4ioAgP9v&#10;iI/Uq+vUizbrxpN8Hc+JwqMEuLeR/Xwovlxzdd0ljiAAoK6dJQC8fe0YPHHthPVlsxFop6XsEo7W&#10;99dFB4D7RgCAAiMAzmsZfTELfpsoyo7qvwHl8byWwQz0fQJm/SKW0qM3S9xAj4XhJ1KIqckJY8oA&#10;aKPAnqxat+qvNdVXR2pS1G+DfDzejDYVCAEy5efnDZgSjC+BLY7g73zKiru5+JDQHFB6+DqgR3oL&#10;JHwl+EE1dU1UXl5tPgcEAPDg6aN3mgcwlOCGp4Vupzcv7/KCYOsFSihlwBoAIHWk7wEA5bcCAGJ9&#10;eCGqIJbBvxdhBYeI4rP1x6LWRD0PAMCWj19vBgCZJ8jnNgCAgA9AqFJfxPBj2Q2QpiW2YqVp/P7Y&#10;Bksp5VuKOhHC74PpSd0AzX1ZKqqOa1euGIAOAAKeRgBAgHOIayeWX79Gmgy8lv3sSRVTKQDo1cET&#10;8YUB4GkAAHEBNPakgSddPkyXLiDyHytGwdo6GakYAaAZANCEMfhXpfwXLi3KeU9U1smmoGC7iDUg&#10;AK67BLqgYvaTvwuluIBiVRKvAUDDpRY6VVUjU4BH2wIMQQowNMi/oby8/P+rqb46cjMy/hqpQCCE&#10;tReORGTL8NgoUVY9DgDkwoUIdsgj34W5UiIso780xQaq4e8ABUxEWZu/n9xnLpUSyeq6Bnm+GQCe&#10;MACMAwOAIBCJuoC6s9eIrlXygmBXQAcAfRNQDQB6RgIA5ii/ZsFEWPFhxSDmx6wAACbfDAEAokgC&#10;AAxKGgOQjAXiFtg8dE8qW8kRDjIZq/B7gIp3MUAK+DAI9WLHIgMAmF0ABOHk2o0UAAzXrgHC1w1i&#10;ee1YjACAfgJrAKCunSUA8LVjd6XvaD6D/31KDt46ZusPgfXWXYBLrWzE2MXFJjgYelNeXiPFbWAC&#10;WOfY5BOBP5NTvoAP1rMEH3lNIzYw5UfhslEOnqvriQwBLSuT9t+x+P8o+AsP9t+rqX3/UVRU9G9M&#10;/t71o20Lhqg4gDcdqzzJqGf48IyCa5bvpZ1b1fZf5sf5ouB37CYM38eJWQJiBfqs9LK9JwVB8Vzd&#10;BdhXclar07Z+I95FEHiMdF9LPS8eUd8JViy2ZANo7AAGgBQT++YaAPSxsqo0FpSYF7A1AGhgYNFE&#10;YgAWi1gCgZoLAIVQNHYgAKgNL/oBQOITOgBoTS0oae5iIOh9NsKehbEIn7+n/jB170pi8EEbtd5E&#10;BRdAYwB6BaWApx4ERA2Adu0MKUCJg1i5dij/NV+7esjAayeuAIOHsCcAQG0/AMiocEsA0MBTgqh8&#10;rejmWaqqvCoxKEsrPBoBrfeelUP37z8WFosyd9uPUuj3/ylAqvzOXdQ6+tjgge3iOWAF6P9PDt0g&#10;DUKg/8iEzfnnODp8qGpAPEz5/6vG5P9DMAcgJjx4qab2A4/QAJ8d6BO29sKRiB4H2LoN24X1xwFg&#10;5XEBzjMt0h+D4qP1NyVsg3QMqnxopCAgLiguRt6SnWYUBADcffSAynefEz/qXRo1BhOpQ/hhGB0p&#10;vUj0oIG6D/BitmAA/VbMEgAQgNIW8SAAoC9gJdYBQI8BWAUABAEHAYBuCWRpAIBahp2J1F3FLo2m&#10;pG8p7ngIn7f3YZuy/KVLhH1YAwAUL5mDgHLtjABQxj67Dp6DAcCJAdcOQGp57VQswAAABgbwFgAY&#10;2BNiJ31nNlLns8cUbLvqnWv+BxNktALnr6BHj55K6e7Z6npJ+yH7hYK3gwfOSil8Mys+lB+GrZ6Z&#10;MPQArfNwD5ACR5GQ56ylVHu+vwVYH7mfkhgvjXfWdG9E4o05AN7M0iPcNJUfeESEBC0BQlh98QgF&#10;CJW7LGdAHEB9CRXEwL+brrVIVZTj52lihXX6o19MWPePvmsi/0W54krgtQCAW/fvUdXxZpr+E0Zt&#10;YxBlDAI/zHVaDj1h5H5znhcpBkYYFrEU4khlGQDAwgXQGYAsYi2KrS1Uy0UsC9m8iLVsAPLdmhVD&#10;V6BMu9UAQG14gfcFAGiLmGl3PwMo6GcAAABWSIw3R2DODADj+h9T/zevqes0W3VspsI+tIzVOqQB&#10;gLGJSmMAqv6/Hzx7xAXg7yiTk/RrB/dJTwEOBp6W1w4xASMD0MBTdwEMACB1HGYA4M/H7go9baHd&#10;m6tY+UPGxZBAQOMjHNfQkyfPxOdHUDvUJV+5muzXb1p7mLZvqaCcpO1UsHQ37dt7WtxbCXazXuA1&#10;yg2+yNYfQ0D63eSGywwQp7T8/ygnAEEQ3wv283iTkRj3e03lBx4RpsBFIf4+o24KgoABREeEsv9+&#10;kRHs7ZReA9Oe01UXyWVK+lvoi5shUdIfRZDn7Cwph9Sjn+fqm+n67VvUdOG6UCRcWONrRy0MNvAB&#10;Vy89TNRxlxcJKxcWyrAAoNPYkQKAkQFolgwMgGVcAAB9DRhpxc993aem5Yz3gXx/FybnoHYeAGBk&#10;AAYAwAadgwGAfMdBAUC/dsMDAFiD7j4NBQA9cEV09sTgTpeO0O0bD8nuwzQJ3FldE6MQGLL00BJ6&#10;9uI5r3NkANRkq6z4rWLgbD5IEVdDbQkeRrN+EUORnqvpeOW5AW4x3APECow6A/q/bcd20a2x+P96&#10;BmBTUdH/o6n8wCMtNvan/KQe2SrMyglGIugLwIc8cMh6X4BeGISNEHSrDyoOxUcDBCagrF25X1wG&#10;YxcU0iqXr12nWzfuk+Mnqpba8iaMVrAB40ymafXnbsg0mG4olx7JnhAA0BmAEQDQD9APALoLMCgA&#10;oGbBEgD2JIuCvnncRjVnWmlL/lHaWXRiTLJ99XHaua6Snjx+yb77DjVTUaugVAxAG6VmcAGGAoCB&#10;LoARAHBN9Gs3EAAGugA6A0Aptbp2IwIAdu1QFPSm6wmlR+yQ1nNra2G0gqEz63IO0bOXz4WtYs2i&#10;0xVrGQFCgICk/rDmWWDA0JuC8V/YIs8y7d0v41P/D0F8LzzI/1x5efn/oKn8wGPZsmV/FezjeXMs&#10;PQEQfNCiojUyusj4ZeDT1LBv4z4jU4ImCPTJ9uA/YsWfky3bhtdebJYaAQRIjK/FbABQJlCsELsC&#10;iRlYuxGjFbCRQJuV1PHsOb25UMYLpnCMADBUDGCkALB9cAB4iwFok222RbGVO0D7d56jD/42SL4X&#10;GrBGK3/8zwHkPms5vbjdRq/3L6HuXQnSPjsUAPS7AHoMYDAAQAzAmgvA12rAtbMOAPq1GxIAcO34&#10;82DCEz1rpaP7sc8/0m/jQ/0hYK6IJZXvrpVMFQBApb8bpLgHk7DkuZryG18LEMBW+kiJWysBBouu&#10;qrtA0eEh5DOKXYCNAv8/KiRwk6bubx/M8v48NMCnHDPDrZ1gpIJChZSEOOnkQ0+0/mWAckeOVEvf&#10;MxAQTRFogijOL5M55wiO4MIZLwD8I2Nr8LOOF5QXv3tcUjcDhG8MbsbqrENE3U+oj31dFAP1ZwH0&#10;VJYCAAkCaotYSnpHGQQcMgtgBoBhsgA6AwAA7IilN0dy6OHNW+T4eZZkVWbwdxut4DpvLKiUqLns&#10;mqMNU5UuukGyAIMFATE6/W0AGP7aWcugvBUEHJAF4PuE+6XFABDYpbazzB6Z+n+cpirvrK2BUQrW&#10;Mgrdmi+2URv6AGQtt1J+1i5zxkoGf/L7iovLosceAERTfxJFO0oGZsh0AYved0Dv/x+9/w9BpW9S&#10;TESopu7Wj/DggJyQwNFnAiAIVAT5eVKFxZZh+IKluypl7BEsP+YCYnDo1fbrbPHfRj+AAaKlejVU&#10;LV9YFAMd3lmrXdjxQ3EI+hRQlnzsYANRxy2VPjrBLMAqAPTT2MEAYEAasNFoxawBgBbJNgKAWLGt&#10;vIiHBwAZbgIAgI8OFnCvkTKjd4tvau27jkSwsGf9Io6azrUSnV3HABAlboZiAPo05bcB4O0goBEA&#10;+NoZXICRgOfbAKCCgLh2GBc2OABs4c9TRNR8hDo7XlKk61oBeWvfdSwCpUYK8OGDJ8x6Ucd/WXL9&#10;7jMYgPlvMHRec3Jo1bK9Eun3W7hMXALEBFQXbKiMBxMA0ALlugAACsch/Ye4Hgx7ZkrCp5qqWz8i&#10;gwIWyoTgMQQCIWABmzdvZgXuTwfiC5btOUmzfx5Ln/19GAXbrRBWYEl98DsQFHGA5Wk7KCNmi9B/&#10;xAGutd+ka5dv08LfJIqyWrshYxEEhhb8Joka6m4yCNyUarJebARqAQAjLQRSC7hf+c2LmGkvrN/A&#10;VJahEIhpLIAHpcBixTQAUIVAq0mm3BrSgDLfXgAgSTZAoeYyOrznvKRTYYGsfdfhBAvbZ34+ddy+&#10;Tn2lrPjb4/oBwDhOXS8EMtZQwPcGAwCACQDwtcP3Mlw7fO8BVZQDwJOVXmoB4A68fe2GrQQEczq+&#10;nq/DUXrT10nLEvaw8oeO+loMJRh9nxu7k168eiktwFjnu7YeFwOF649ZmBj7dbW9jS61XRODhnU9&#10;46dq8hBAAs1xqjq2nwFL+2+9av8dU/qPBQFAk5/X03WWJcCWR0pK/E8CfT16xpIJgAAA0tOSxQXQ&#10;LTiim9j/b+FvE2X3U//Fy0XZ+6sGL8k+6LD8GJroPTdbgivzf5tAlafOy+vx9xeM5tGua97KIoyX&#10;IKVj91EaXay7QdTziJWcF63sBjwIAMASmRfxwDiANRkAAKwAAgCyiAcCAKznQABg5RoEANR4a2xw&#10;gem2kUTH8uh60zWa/5vkUZe54tovSyojunVOxql3Y0cl7KOnMQDlAqgYwNsAwMzJKgBAUfsBQGIA&#10;I712DBD6tRsIAFovgA4Ap/i6Mfug9nPU29NF+all9Blb2elMta19z7EIAnswGpUHL9J9zf+H8cpN&#10;2S67XUG5C5buoSs3+w0hNgi5zECQGrZRMQR205y/TKezNQ0DXGCw50NHKyjAy33UG4DoggBgaKDf&#10;2fr6+v9eU3Xrx7ply/7nYF+vq2MNBMINQFHRiVNn1IwA/kKw4ugCRKkvqv3QHFFxtIau3LjOqNkq&#10;Uf/9Zacp3HUlTfuJ6pTSMwSrlu2hlls36MCBM/T42VPpCfj0+0znxtkN0AX1AfP+JYEO7j5P9KaT&#10;6NoZXli8mLGQNQDAJJ/+RcyiLWKpYR9E+urVIpbadjMA6N2ABhfAAAAqkGUEAK0ZyAgAwgA0ANge&#10;Q72746nzdgsF2hSOKmCqAlvhdAjfv3GPbK+Oceo9AgDMNEYNAP3gib0RJAYg1+7tIKql9NVr11e7&#10;dnAhpJPS2Ep9ajvfl1KiFzfpwb3nFO+3UdbJeAb9jIIYi9uXmfxeTyRLBQaAytc4/yL6jI0cGMee&#10;nZXUfG2gfw9Dhmo/jMLDrljYHQhbhBkBAPS/qLho1BuAGiWMdTE6NKh/CMhQR4i/zzbsHWbtRO8i&#10;YAFbZONQlQ2AhQc9SgndoNCRL16U5xqZFYh+aFQFIscPC2ws9AEQ2H6QQksiN9GC3yfShpWH+II/&#10;JvsPU8W/Mt6Q8RQgMzIUy5NK6dnTl0TPb7DV2cfUnJUT8wDYausAIAuSF6Ys4gFugIVgAYsoKyaL&#10;GP6wAIBqBxZ/GZFzIwMwAwB62i0BIFMAoAd7HQAAsMnl5lC2gLW0LLFsVHGAaf8YyfcigS6fbyE6&#10;kU9d7FYYt1TTXYBubUs1BQCIATBAaQCggoBWAAADUA0AIACqXzu9G/Ct66ZZf4j+Gr72ZvDkc+O+&#10;UMtZBuwOqjl1ldymLiX0+Ev6zcp3HA/B5h1rMg/Qy84OcVHBdlHrglF3MHIYMIoCIL2iVRewAOwC&#10;jBkYuD+u0zJl01AYQoAAWLFsABqH8d+j7/7TBQHAlPgoF03Fhz5iwoLDQwPGVhEIwb6B6ansBqCa&#10;T3MDgHwYewQLMw0RUKanmIsuSMiKbpzHhiAUrL/dR6n8u9rgA5QJF7XhXCutzT44/tkAC0Gg5mN+&#10;D585uVR75hrR6w6iG7XUg81Aq8rMAGAMZslitbaIsbgNixj+L14/gMa+BQBbBAD6DABg3OHGCADd&#10;u3UAYF99YzBR0z7as6WGLSAzgHf0fXGd3aYvoydMVV/v5XNujZQKQMkCoBAIAIDYwxAAgOwFegEw&#10;S6EfANhKAwAGgKcBAAa7dhoA9DMnLX2KWQxn9/DrD7PVb6fnzzpo9dJD4l/DkFj7buMl2DZsHq/b&#10;1ku3qf3+XaH/WOfoccFoO7w/1jSG30rtv6EJDiwBHa/IiMEdDrJbIQFv7BmAprjm1ut0qJzpP7vi&#10;Y6X/qgLQs3fFsrSfaio+9JESG/UhXICxxgF8PZxlA4JjlafN2QBESOH3mxzzJRAoRRGs9FA0/cKC&#10;NqFaCq2RySEbBCmXxpeIz//x90wMFnFUU9VEt9oe0IJfj22Qw0hFfEgGrfy0ffT40XOizvv0uumE&#10;LOZepqECABBNwd9iAXr1H0QWsRqFhUWs8tgGGmsAgG6kI3UAAL02AoC2yaUMNgUAIEDHAIAtrkDZ&#10;6UwR1Z26zJ9bpZusfa/BBNYr1ncL9d1qpN6t4VJfIDEAbKGFYKMGADJdFwBwWLkA4qIgWFnZP05N&#10;H6ZiBgBxnwAADHz8/QcGUSFvswD9bwoAGDTQf8HngNDtBgbmV1R98ir5zssVq280JBMlMAzLYndR&#10;V0+nWO1GZAAkjtVK6dFbhOXKdf9ZjGx9Lz0A19Q4cLizy9N2CguGHqA47siRKhmd5zsvh2rPX6bi&#10;4jXkyUbUmm69i0CXQwJ9LlcfPPg/aio+9LG+oOD/ZMS4h/nh1k74LgIWsH7Deka3/qIgIN0h9uUX&#10;/CZRobRunfgnKP0XPwwjr7k5tHPrMXkuqgcRIcV2ytGMrLu2HWNAuSoXvihrP9+I0Y9yeheZyosK&#10;lM9tahYd3X+R3vR1ET1qlcXbg8V4npXZbMlYDHQWi7p/EWsUdgAAMJCAHkNJLBgAqtngVxsBQHra&#10;dQAo0xiAuADaJpfIBBxMp1uXWnlRLVH9Fla+02CCiPmqrCNE1yupe1MwdW2LHhYAJDahAYBsxqkB&#10;gBRS4fuYpwIzAJgLqfRMgJEF8HVCrESuH0QHBhb0TwBwaw4SXa0i6n1Kd249pmVxu8VtwXqaiEi/&#10;pSCvj2D2nZsPaf/OM+Q9P5u2bipnEFAz/zcWHZLn4LMAjGDM4OIeOnhWMgLrCw/KJiBqQGgU7dhy&#10;lCI8Cunj75okRb553UFKTY4Z9e4/RkEsLtLkP3gBkOVBRH8WEuh7YKwFQRCkL5ISYsQ/MqY44Apg&#10;NxSHT9KEJmHMF6w+5gXmpqmRYdg9RVwHi+EhQFrQrbZb7fSUrTEUcrwrA4cSfF5Uk8X7baDLTbfZ&#10;53zF/na9LExMBjIv1sEEFgwi/j8yAAMBQOiyuQiIGQDotBEAkHMXFwBz7YwAAAaQKEHArpJw6tsZ&#10;RR03r5D/olVyba19F2uCRfsZP3/f9lqiBrZwGwMFAJQLwO7AHgCAtqeCBgDYVFWACZ9PYwAIXkoM&#10;QwCAv48AABgAIvYMAHy98P2RRcH1eD2ABVgRWH8AbeMJpvu3qavjFe3ZXEX2H6cJMMNltPZ9xlvg&#10;voJlbF1VQW+oj5JM6+l3/7c/K3S8WHGk+qDk9p+mqipAZgBgAlg3cBlsP0zhc0QJMHzxwwjZJu/g&#10;/jOybfhUBo3ZP4+n7LQittqeY6r91wUNfgnR4Z6aeo/siAkLjh6PQCD8F4wZO3SE0dGweagwAVbm&#10;k6fPS4HEkqjNsg0SZgOAQkk0tFlVD4IBQECdLmh+FH6eOFVHTRev0dmKJnYDIiakLmAwUYNMQ+SG&#10;FuccpscP2S3ofkxvrp4VWqtbM2uLGAAwIADI/r8qA2blEABABkAHAK0IyAIA0NWmAwDKci0BoHtr&#10;BPVsNtGb9vOUFLzNPJR1JILvBreh9uQlotOrqXtjkMYAmFkgxoBBqjoAIAaBYiAUJpkBgD8nioE0&#10;ANAHgwqzMQOAHgjUAYCvxwVmAdauGYsAJl87un+Z6X4n1Z5ppRB71c6LeMW7xjjGIsj7h9oXUAcD&#10;0PU7tyjEOZ8+YdcUjT6rlpUKAGA7rxXpO5mRIBPQ735NZ6XX+wIACiiJL1lXTocPVwlLAEjYf7SE&#10;UhOXsAs9ttJfCNx4dgF6ly9N/ydNtUd2JMfH/IFfOKYRYbp4OtvTyoJ8SWsYAQCit0GCNuEnfsfj&#10;sPLoBzh06CzToSO0beNROoGmCXYJdH+rrPQkBTnkU8erTipeyq4AW4H3Qf+MgpsJa+A6NZMOl56n&#10;vq5Oomc3qQ8FLAACLb2lhP+NJhZe7Lr1RzpMWX9WCn1rMHMtOysOA4Da3IIBgOm1AgD0AQAA2PoK&#10;AGRQLyLzAADMBRAAiKSeDf5Ercdo9dLyd8oE4Dst+kMa3WhqpTeHWNE3hagYAHZTEgAw7quogoAK&#10;AOAC8OcDUOkugGGegqoGVJkA42Rg5QZobpElcIq7dJhdkfOs+C+o/cZDWhq9g6axBYXyG5VrwoUt&#10;ORR00e8SpRjt4bPHVNfYJNN70PuPa7wyew81t7EB0wrXQlwKeH1gO/CBnxNsBc9PCFwrBg8dsvaf&#10;pMpzU8KLKSYqRKb/WtOndxH4/6GBflcOjtT/14+lS+P/XZCfx/Vgv7HVA0C83ZwoKjSYztbW8YWx&#10;3vWkzwqAIBWCMUrh7oU0hy0sFiQuGHYWxrBE7DqMIMqW9bywvx9Ce0oq6fXr15Tgu44+spi8+r4E&#10;FBsS7bGWmjBs9DW7BbcblW+rBwfl39pih/Jj8TMAqF2BLABAGpCYPssed8gAqDJgybUbAEDf4LIf&#10;ABLMANC1ngGgfheVldQwpR95RSDcG8/ZefSs7Sr17mLLvzlMA4BYDQD4fQwA0C0AsELm7QEA1L6K&#10;AAAGLmmm0lOBRgAwugGKAQgrghsAEMDodFyj5pPSpv3qZSdtLz5JNn9MUUE+Xg/WPvuECSs/Zvqj&#10;PuXU4Xrq7HklCg5pud1GawsOiBu7bWO5dAFiHYOxoiEoyms1r2E16Qo5fwAXzpNs2kB1F5upno0e&#10;jBr2ytxcfJQ2b94i1n9c6D/y/2HBazW1frcjLNBnC05g7cTvIvgiMjF4xw5qNpQGWxO4BRiWYPNh&#10;stBWCaAwyoMyIaiC4FSgbZ7EBlZk7padVrzmLqVbd+7Qi2cdFO5UqDGB92gZNMFnRK055rwVZuyn&#10;J49fEHU+or5Lp0XR9dp3tLGqHDb8f60CEEphkQGQ/e0QAJQUoF4GrPoApPjmICsfinFQlIPAHFJ0&#10;AgCstACADQFC4auPN/OCU/svWPvcloKFHO3DzKO9gZU/WAKK/QDADMMMAKgFsDYTQJuopKUCAQB9&#10;+D5aJgDfUwcAlEArFqAxI4AkWBE/Rneaid50SU4/cNEKlQaGT23lM0+0wJeHm3lgexX1vu5hQ6aG&#10;1GDNgvLn81qERcfelkeP1aqS32a1JR7iVyUbjlI8W/tQpwJ2ydbLJOyGy0rxEeNSa19NC1qSkjjm&#10;2n8IXG8EABNiI2w0lX63Iz7M5DUeAADprwnoLw22FEwFRjUUaqeBluYbwMoMxIdAyeCDoYyyMHcv&#10;ffy9YPKYuZSqz9XTw6eP6dmTlxTjUSxMAM833sT3Jbpb4D59KR0/1MhsoIvo3mW1C64WKFT0f2AF&#10;YD8AsL/MCiObXEKBrACA1ADoAMAMQAEAW2cDAHRvDKQ3BzPoemMLLfjdyEuCsZCXp+wnunaaWYSf&#10;KgNGI5AOAOat1S0AQBqCDCPV0EgFAJNUoOYGaABgjgNINkBdD7k+cAtg9bsf0YN7zyg3cTcDV6RG&#10;961/3okWySywf35oZw31vemlxisqCC1rlhUYjT8Y44VYBCpIMfxj4+pDhPHgAAAAAVitjAHj50tm&#10;iw2d5eYfDewiHy4/Kn47Kmmt6dG7SKC3B5ryXq7Jz/muptLvdqQlRP8gyMv91VgmBeuCLxTA5zly&#10;9Nhb48J0QbkkmiSQPxUaz7RLNk/gC4tdVDEvHSxAagb4b6Bd9p+lytQVBAlrL6q5gZ2vuiiPFw7S&#10;ibgh1m7q+xBkJlBJmB6xne7dearYQOMJrZNwoPXXA4BiJUVZAACqBkD62fUAIOYU6AAA+i01AFon&#10;IFJ0O+OpywwAwZIJeHL9CrnPXD4i6wklQ+HQjg1niJr2Utdab8UAAADbjQxA9QMoAEAmII+6UQxU&#10;rgBA7c3PbgAAAExGBwALN0ABwEEp6MG/6VaTACY6Mp2/zFDRfWaB1j7rRAv8drBJZKpqTlyiXlZ+&#10;bPqJrtT+NdtKa1fuE3aiVxyCLSAgjf3+z2IPDH4Ongs3F8bP6O72CwqIWqkgP09iZtZ06F0FW/2F&#10;m/xPE9F/p6n0ux31mzf/9yEB3jWmMewZaBR8sYJ8dAC+HQxElRS6/7xmKyRFmyQu5Pxfx8uuKpgj&#10;gD4BNBDBFwMqR3utoTUrymSyqj5RpfZiI7Xdvk2v3/TR0dI6cvpsidQJADi+itgAwAqL2OmzjH42&#10;0HZeQABtsUYAEOsonWysLMgAwH+GH23MAEgREAMA+90YyNGNceawxmYGwACAiD0AYJOJejYFMJWv&#10;52u1Sai9tc9oFLhOX/5DFJ0q589aVUSda30MABBjBQBUP4DaWEXvBzACADMYPRWI1Ka5IAj1ABoL&#10;YPaD4Ci9vEOPH76g7NidApyS2v0q7tlPohgEQxkwwyk1aCPdbX8kPn+9dOf1Kz8EFh41/d5zcyTi&#10;D9BAuzvYJ1gsxtsfPHhWAn3G11lK/WVUAdZQeHDAuAT/IOzCU0JUSKKmzqM7IoIDkscjHQjBRBN8&#10;QWxwgC9svACI6qthIfGC+KDRi/+QJPMDVLNQi3RUYXwSKNYX/5XB4TcJUk4J5depFs4FEGi+2so3&#10;rZMe3n1KRVkH+DWpgtKgkji3oPV7XFxgIvAh0ZnW0dFJ9LCFFZ4VQOuRF99Y9/9ZWVQTkAoADiwC&#10;Ypqt7W6rA4C0AmtFQDIXkP31npIIqQbsXusl+x6sSDs4ol54XPt5v06ilostRIfSlQsgAMCAwswC&#10;DUHSD4Ct1eF67AMA9GcCzDMV4bJoDACujIwH5+/VB4ADAIgbwCyAvzMqKhHhP19znTxmZIvVhQJZ&#10;+3wTIWA9AGqk5FBaPuUfwmXq1OkjjdTb20P3Hz2UYJ9xvz+zsP+OtYnAdELQWgGuKT9Cn3+snPtz&#10;Xm82HyVLmg/U/63Xa4K2+Q0bN4qrbE133lW09N/rrCUpv9FUeXRHXFTY74N8PV6PRzoQgs6mDRs3&#10;vLWNOHykndtUDzVuBua1r191gK7ebDMPSZAyS6ZTcQFrBV2B0JvXHqbr99qp4nitbKssQRX+CaSu&#10;a2iiW/fuUe/rXrpz8xHtWndSgoSLfpckyogMApQCwIB/y8+JEj7/R98Lpl//Rx/ymZtLl5tu0Wvs&#10;o89W0FwnL/Rf8//Zbx4wCQh+NRQLfvYAALCsAowVAOhmAOgGABR7EDXslJ6A3/+1v8QmrH4+Tf7w&#10;1wHk9GU2PWtrob7tYdS1wZ8BIJR6AADmYiAAgLEYSAcA/lzGWgBzIFDPBMANYADQ3ACwnb7Lp6nz&#10;+TPaXHicPvuvofS7/+TXf0/eh/B9Eabxs2hy/TKTsqO3U23lZerq7KYXXS/pEvvxMCioRDWuVxEz&#10;lW+WiD+MGOoA5vxzrKQLdYBBTCXANk+eZ+wH0OVi81V5j/iYyDH3/euC7F1IgM/l06dP/1tNlUd3&#10;bN6c9z8G+XpdHY90IASdTbFR4fyFsYtwf0oQir1tc4U0+qA6ym16llQD6gqtC6Kr6dGbJE4AFwHz&#10;1Eo2lpPjF0soNXwj1Z5vlEAjnos5gvDX4He1371L3X1d1NvTS+3X79PZY81UuukUrVt2gFan73tv&#10;UsiSE7OD9mw8RT2v2Tt7eodBgBkAFEPESP/ZfxYAgPVnAIB/racAD2gpQGQAAADSCMQAwH66AoBw&#10;BgATMwBPel2eQzdabtEqvP+SMqufS5f8pD20b0cd9V4/R93rvKUKcCAAxClXwwAAMhtQioEUAKhM&#10;AACAWcBJ/vx6RaAAwHbqAwBgxuLls3wBXlPrlbu0ImmXvPfqDOufayJkDb/XlpXlVL7nHDWeu0ZP&#10;H78U1/Hpy2fS2ou1Y9Xqs6AQDRt3iEJr4IB/I4oP1ur85RJxU8EywTYRE0CpMHoBLM+FvTR37Sll&#10;6j8+qT8IWHtMeHCepsZjOyKC/FeMlxvgLylBJ9qxa9cAFgAGgAuH4B6aI0IcCyQroNN6CC4wAAGd&#10;U1+yCwB0RYBwyo8jpKYajUIYuaQHXXQBfVMo3kx37t2lV50vqO91tyw+IozQxk+Zpv/epIepZWfn&#10;KwaB1/T60S2167BQZL0CkAEA1lMyAAoAJAOAklu2tv0ZgHTxx3UAQKCuC/46A0DXpmBWYl/qRF9A&#10;x0N+XxzWP89AIequ3UNda9yoe1OgciW2skuhAUCPGQAYePZpw0ElE8AAoGcCjvJnBnMBgAkAbGHl&#10;1+oBMLADqdGeburqxnXANue4D9Y+y0SKuv9vqJfvRyc9faZGemGtDKb4EKzBk2fO04qMnbJ9HYrT&#10;zH9nVoCCtlOnL1CwQ76qUuR1CsaaxgYK69x4Lmz6AWaL1N940X+IKcCb0pITpmoqPLYjLiL0C3T1&#10;jZsbwCwAu5yAEum7noBCHWP/ftHvk+RiuU3LlP3VdAYAK44YwBam/EjJzPhHFkZX1FUDXaH8oF57&#10;95wceEMMAgAAO7h16xbdvXuH7ty5wz/vfmWC97/HLkons5LX99uY9jMAoPgHg0c069/v/wMA0ARk&#10;AIABGQC9BiCGAYCtNSu9AMB6f+os9qKeGxfo8YtXw39n/jyvurqo+0geA4C76gMAk0BMAbEFNBqZ&#10;qwExHBT7A2AugJ4KVJkA+bxmN2AjdcOdYQAQYGs4Rn3dnfTk2fOv/h5o6+AO//sSK/+5+sEVXxdY&#10;eTSmffjdYOlqRRWfpdGBpUd6EHX+yL58/oNwCnNZpWJVhjQ4ZmXsP6gN/RyH1B8E1X8mf5+be/fu&#10;/V81FR7bsWbNmn8X7OvZNl5uAKabIi24d/9+MwsQS89I6L84V6gTglHFBfup5VYbXeYLjhFK6A5c&#10;zACBbikoP7q/Nq45xM/bR+Huq9iFOCoBQetpFiUAgeYrLXLz7xkWwlclAgL371NXXx/13ahnxd+k&#10;lATbkgEAjgEAlP8vO9vKXvzw/y0AYBcAwJACZNouAMA+fFehC/XWlbJP2zOkwuFv9x89pp7nD0XZ&#10;uxg4+gEALcEIBMby+yATAABgBvBWJoABytwVqAPABgUAlfzdakvp9atn9OxFB92+/dUqvy4A4dbr&#10;bbI2rK0Zo6DX/9jxWjE80srLa9VjZhaVH6kWYDCuvcs3rtH6wgOSgYJRC3VeKQZNZ7UAgvrLV2lp&#10;Zsa4tP3qEsrWPyY8qFhT3/E5woL9V6GqyNobjkbwhTPSUiW1oiMi+gEwPw0Rcyg5RoaB0m9nxU6L&#10;2ERz/zlOLibSLPD/7T5JlcKhK3yhEYBBfED2U7MWsDEIbvSV1uty460tiPctULwHjx5Rb08PW8ej&#10;1K0pjeT/tQIg6bWHdYWSsbVFG7AaBaYAQOYAwD8HTYcLYASA1a7UfTiXOtmy3xniO+NzPH7eQT3t&#10;DdS5lpV/nQ91bwzoBwC9FkCbDNSDPQLx/vuz1GCQg3pPgEVFINwYuDMMAK8f3KCXXd1DAtH7lPt8&#10;PdputksA2WqgzyB6EDojbotYfz3IB4MFQNi1/bgYKj0uAFcAQWpkneDWxgespUYUAGkggea4w5j5&#10;N06FP7qgeC89KX62prrjcyREhX0OBhDgbf1N31V8MePc003oj14XAJ//dPVF2SARvhNSQXpRBYp6&#10;8DsuODIFSOdhR2HcEFxQpFjQgll9DsHFfoo1mAAErrXd+NqAwO3bt+kpW8XXz+4zA2B/GSk0IwBI&#10;BaAOAAgAIgOgBQDRnWcGAFZSZgBdAgBB4gJ0FXmwWxBGPc8eiIW/O4jyQSmfd/ZQz4X91MmsoWud&#10;LwMIAICBRK8GRC2ABgAqFcgAgFSkGQAQCOyvCEQNg3yP48wGmiupu7eXr/n9rwUA4N63szt4kdfP&#10;sNZfU1qsUfT0u83IGlBXgfUKFxSsFQVt0hHIjCDWt0iyDMgKFC4rFSOnzgfr30LLsrPI09nOqo6M&#10;RjDDgw11+8716/83TXXH59heWPg/Bft6XWNXwOobj0ZQ75yxJJUV1sACWKG3rD0i9B4sQI+i6hca&#10;v6MUGAVBtRca+SJelouK4aIuUzIEFHDhzTduEFE3vJluMPrDClhbIF+FIB7Qe/kUU39lPVUAkK0p&#10;aDUA4CAyAKxsoN2g33tZ+VGYgwwAZgEaU4CI4K/3k2q+TgaBvpv1bOGHiAPwdehk69xzZIW4DQIA&#10;YAAYCAJAgWuBWgB9LgCGkIoboO8SZC0OwAAG5Yf1Z3B78vwFv/9t6+//HuXePQZdvg4Nl64Or/wQ&#10;BgDpUGXjgrw/gny+C5eJIYI7Ks1CvF7R5JMStpGOHK6WzkDFVsOlZuVohapZwflg9I5UVMi47vG2&#10;/tFhQSs0tR3fIyzIf9m4ZQNY8MUR/Nh/8KCZBaA+GtZ8VXapBPuAsogHoDYAFxg5Ve852TImHDcC&#10;NAtFFhirjGkq2GocnYRDFV3oghsP9IcV+DqAgFDwZy/o9dO7bDWZMrPy6wVA3doQkF69BFgAABkA&#10;LQCIDIAZAMJZaQ0AwFT+VaET9ZwvpRedvVYBAI+J///sIXUi4l/krjEAZhAaAEhsAVWGCAQCAPQ4&#10;AGYSoiaBmUk/AGhxgAowGAaDxgqJ+ANkLN/7fYuK/dyRWNCIlJ8FtP7ggTPmwDTWXlVtPYU45YsL&#10;IEaKlV16/Fnh0RCGNYvfUVqNRiAEp8FWYewwKXtZDqz/+JT9imD7b39vSk9N+kxT2fE9UuPifssM&#10;YFxmBOgCFpCemqLSIVpGACgLX2nntmMUaJdHC36bIP6/w8ep0g58lt0EUX6mWfv2npLJqvpEINyM&#10;MNeVUgOgDw8ZSrAA6vn9kBn4WrgDTI+7u7up7+Jh6taUSOi0uQBoYA+A+OHGDAAAQM8AwHqv92VF&#10;ZgbAANB9aBl1dnfJe1i+r4DPi1fUC/+f2QIyBxIDgAvBroSMBS9hAGA3AExDAEfPBGA8mBYI7NUq&#10;AlU9AFgAYgFrqO/hDXFxBmUf70n0e3zpKsbMjUz5G1uxn0UtLfx9EiUFr5Nef7gCYARo5432WSPr&#10;DgqvM1UovpRVM/Vf9MckqjhWI8+X87GxE9/fZ3x9f2boCAA2ndix4y81lR3f4+SmTX8R7O9Vi00G&#10;rH2A0QhSH7gIe/f1ZwQg4te3qpFgR49WC/qePnNBLiJShpfaWmVbsUW/TxxQdQW3AfsNVp45Txi9&#10;rJ9vKMFCaOCbCkr4VYMA6PGzjlfUd6+FrT4DQLmi/+YCILP/b0wBwv9PoC7LFCAAAHUA4gK4UWdJ&#10;KPU8vc+W/ulbiojfkSXoqdtLr1Y5moOAmCnQbQYAdi0AMHpPgAQC+f0lELhUMhMyp5ABoPuIAoCe&#10;w6sk8t/T9Yru3n/wtQCAy63XhszzGwURexgkTPnF9F7MfMCgWh0EZEoV/102+fhRuKxFMFYIIv+z&#10;fhFNJeuPmNOEEvlnt2NpZvq4tPwaBaO/4iJDUzR1nZgj0hQQMp5uAAQFEKlJA+sCdBE2wBdZnwSE&#10;iw0ff9umo9I3ILsMs+LrcQIwAQxgQLpGjyuMRLAgGvmmYoF+lSCA97//8BH1dHaQlAXD8sOaYuim&#10;5P+NFYBsfdkKd+9mZYRfDnqupQChtELfdQAo9qRXa9yot62Onry0EgdgVtDV1UWdh3LEXegHAD8F&#10;JJIJCOP30OIA5p4ADQAASOIGGOMAKm7Rd+Miux5dX6nyg/bjvl5tvT5i5YdAcdcV7tdoPhqFouXf&#10;iUHrZC3WX2Ug4HUJY7Nh9UHynpdD83hdYt9Lv0W5tHvbcc2QqfMh7z9em30aBaycjXNXblbaP2qq&#10;OjFHbmbm94J8PF+OR4uwLrgYaBTasXMn++6DB/AABlB+TFyd/cs4+uK/acrPVGv+bxIV5WL/C7lX&#10;ibbyRUfhhR7BHU7O1TdTE/tmd+70U8WvQqAoHWyN+65WsdIznRb/Xy8AwhiwgQCg/H/2y6UCMFKs&#10;tQCA+P8aAKxlAFjlQD012+ll18A4AP794PFTZgf3qJMVHUDRDwDsQmxkIAEAaE1BqDXozwT0A4D0&#10;JugAgM97mD/38XXU9/wxPXzy5KsFAL6fLdi5h5Uf7qG1+29NpNvv4FnZuQfpaXSpwtjA0CCtB8XW&#10;G9EAFlhDGAyKugC9UUhffyrYfYnSkse36g8C3z88yO8oEf25pqoTd4QE+OxisfpBRitogoiLCqfq&#10;8xetjg2TOmu+wEV5ZeaI66yfxUopMFoxAxbnCT0D/T9eWSeuggwOrTwnN8fyfIMJrMNXDQJQlMfP&#10;nlPf49vUjfp/Sf/B/9fGgJv9f1Y+YwBQACBcKashAAhlfiUA4ERd+zKoq1PRceP7PXnZKfX/r1az&#10;8hd7yGsAHOZAoD4ZCAAApqH3BACASo0FQXADtHQg0oIXD1Fndze/z1dzLZXlv0tXR6H8ukCxjxyu&#10;krl/GOmlM04wgRjfNazoqhkIz8U6FcbKAoNlPA86/nbu3i3Gbrxq/nVB629qQoyrpqITeyRGR8zC&#10;jABsWmjtw4xWpFNQ9hAY2CkI1ATNKli6WwItKKzQi4EWf5BM65l62X2cSp/8XQiFuq4SREYL8aai&#10;w2T7UQqVlZ4y+2AjESyUJj4HcvNfBQhAIVEd2M1+c2/1TurVrSqsvwAAOgB1/78/AGjOAAwAAFh/&#10;KDODACz7hkDqfXyLHjx5ZrbI+AlW0FO9jTpXOtIrdhfUa5gBmDMBQeZMgACANiC0S5sO1D8bQMUB&#10;1OfNo77bzfSso9P8Xu9TzLRfU35r93owgQILe9R+R7bpwL7T5PBpGvv3arISQAAbxsDlxPn1FJ81&#10;qW++SjUXGiguOmLcOv500XL/d4uLV/x7TUUn9iguLv63Jj/PlvEMBkKAjGHB/nTyTBU1XO5XWNCo&#10;1cv3irVHcAXKDxBAzhVVghgKAnoGWoZ2zLYH7bRnx3GJESA16DU7W4qEACLGmzKUqJjAVwsCL9lv&#10;7mthN2B/tpb+U/6/jADT6b8EANn/10qAe9hPF2vNig7lNQKARPcLnan36ml62mHwyZkNdL7qYCq/&#10;hLpWORsAAG6AAgA9EKj3BKhAYL8bIIAEZqKnAwFWqGF48YQePn7/9F+/Z1fZpRyuws9SwB73lZ5U&#10;syZa+pW69fYNWr1srxgeyf3rTOD7obKpBwbaqOe/DTbS779+3bhTfwhicpzw2oYAAFRxSURBVHGR&#10;Ifmaer6fIyosMBZRR2sfaCyCvOiK5bmMvtqmILh4DAAI+smsAL7gAAH08xdk75GYQMDi5RKhxf6C&#10;GBiClI3NH5PNnVgffzdYtl4SFjDCeAAEqN7AlO6rSBFCYVAT0PfwJltU3frr6T+9AlADAG0ICDr2&#10;zCXAqOEHAIj/z9YfSg1Z6UDdp9ZLjAHvAQEb6HnUzv5+AHWxCzAQAPRAYH9PgCoIYsahzwZAMZLE&#10;AZiZIEPBQNWzbyn11u2VwOL7pv+g/Pgpqb4RNPcYBfUjJ09dEOaIWZOY6iuZJ2YDyPujBgWZJjDR&#10;aUj7sTESJsAgEMbsExt8WhoarGUYtdAgP+mEtbbuRysS/PPz6s1OT/lnTTXfz5GenvQ3QT4ez8cz&#10;GAhBShDlxgcOH+5vFGKlBQhgV+GPvxfC1j9CNl1Ao9DRozU0T99g0X6FpArdZ2SxfxYuTAGTg0Db&#10;MLbJSOlGKmACF5sv0Y329vcKAlDM+w8eUk/Hc9VSC8tv9v+ZcpsLgNgKG4aAdG3RAoDGDIAOAEWe&#10;YuE78ZpXz+ken19KkDu6qefKKQYHJykbxvMELAQAvMWV0CsCu7egJ0DLBEhrsF4PoFUEap8TfQp9&#10;12ro+av3S/9xj5BKfZciH13gv6O9N9QxX+ZNII0X7rZKfHk09iQGrxO/H4qPKP9cFtmMBiDAxglr&#10;MNSlQGICuv8vaT/+LMuX5Yxv0Y8m2L0rPMjvyHsJ/lke/MabxmtqsFEQC0hJjJUbeJF9J1xI7LlW&#10;eaqOnL5cQjlJ22TG2lX287GbEPoEMESkIGu35Ghx42D5QdWQkinbc1KYgvFmv4sABHAjr7fdNFuX&#10;9yFoUX3V1U295/erqL/k/7UJQOYAIPL/BgBgmq56AIwZAAUAXQAABPn4sZ771+ghMwx05HV091J3&#10;5VrqLLCX54jyGwBAmIQZAPRAIL+fDgD4HHpBkLgBWnvwwxsSzHxfAADlv3XrtqRzEY23di8HFTYy&#10;YIgY2oFg8vQfq0IeuJXY6BObf2BYDdgnMk2r2dXcuvEozfy5qj3BekPDD+IBaEjTA88wYvsOHJCU&#10;33gW/egCFp6WGLNYU8n3eyTGRf1+vCsDRTxdxVfauGmjFhBUFxMX9vjJc/JvlXu9SpEeqkDD5sMU&#10;Zggb+UbwjdPcBGy6uLn4sLQTm2/0KEX8SJaWa20CAu+DDUBxYEH7WqtVqo2Vq78BCPl/1QAkLcAC&#10;AJr/LxWAhgyAptACALDwq+ypp6mcnr3qFv+/m1lG185YqRYUAGDpdwMMmQAMB2GGYS4I0isCzW6A&#10;ygbIPgXH1lD3y6dS0/A+AAD3A30dqOp8lzy/iBZklqIe/j3ev1gsvd6HAiBQpb2qNB1TqLAWr7Rf&#10;p3UrD6iSdV6DYJqVJ+v4PKriD9ms2ov1lBAbJTMwrK71MQia89gAX92zZ93/rKnk+z2qq6v/O6Yg&#10;leOxiailYDxSSKAfnTh1ZsAYcSg90BXbhmEQg8NnS8T6Y1AoholA8REnAEpjaANQXQo2+PkoyMDv&#10;EHEH3iEeAEEKCazkMvuWWNQTDQJ4j8fPX6qqQE35AQRibaF0ZgCIYr+cFdJcAcjKOhQArLSj7qP5&#10;1MHs4uGzl9R79yo/z4O61rgODgBwA7TpQD1wAwAA5kCgmhBkBoDSNOqt2k5dnZ38PSb2GuEeAJDR&#10;2alaet9R+VlU2+4RiRNd5n8jmOe7SM2lkECfFntC4Nl5SrrEmaSun9cV6k3Qt4JJwqg/wbn088L6&#10;r127VhittTU+VpFNP2MiIjV1/GqO+MiQhSEB3rILibUPORaBz5SdmS5ll5YVglBm8xBRQWlVpYWf&#10;uHEpYRsEiVGhBXfhTFU9bS85RsWr9tPWzUfFncA53iUzoAsCS6CZ7e0TGxwEADx8/JR6n96j7sPL&#10;Rfl7wQTM6T+V/1f0n/1yof8MAIP5/1DuNazoqxxl9+Cu54/oZe8b6qk/xPTfTkaAda5Rz3uF5woA&#10;GAOBWkUggAZxAMwe2BFP3WABYCQMTAhQ4t99DYeooxN9/9a/23gIrj3Of6VFlfaOJseP2hKk9zB7&#10;AnS/aMU+uqpNn7Zni64HkiHIQi1P3SHZAL2yDyAA93DPrkoBDt33R8Vf+bEThO5ZGDNr63ssgtib&#10;yc/r4YbC3P+oqeJXc+woKPjLID+vpvFOCUJUhaAjbZcKQUNtAPw1Vt6MmC1mlFZIrWavSSAGN+Fa&#10;iwR20Ift9FmaRG6//IcIaTXG1mNLE7bKENGh8reDiYoLXKLr2kyBiZguJCwDgcCXz6inopB6ZFde&#10;nf735/8BAOYx4EjXoYFHs/5mANAYAFKBsPSdq12pp71RJvEBXLry7fhvDAD4uzyvnwVIHEAAgM87&#10;oCBIjQgb6AYwQO1mALh6lt2XiSv/xTVvF39/hO28VgRMENN9MH8Cyg1X0nNWFp270CTj55BKnv3P&#10;cWYfH+zS9uMU2l92akBMCQCgGIH6/SJ/pguNzbQkGVt8jV+vv1EQe4sNC12mqeFXe0SFBQeMd3+A&#10;LkibRJgC6eTZarbmyrfSswIZsVukPVif7w8w8JqTTWer1W4s8NPABIDsGN+k+3P4qbcWY5/BM+xK&#10;jAYEsPDEJWALdOf2BLkEqNHv7KCeUxtU15/Q/xRWOqT/+vP/Ep3f9HYFoA4AUGozALCid7HF7z6/&#10;j173drFfzxYdDUBF7oMDADMKGRG+MVgBjR4HgBsgZcGqKrAXQ0IYqPpuNtDTkcwgfEcRsGW5dl1Z&#10;4dEqP9jfqbMXyWPWUlk3WA+I7GPsnLiZfG4oedGKMqH+8P8R7UeA0JHdzmPYxp7X2Fs5f6xN5Pw3&#10;rlc5/3Gu+IPA+ocE+LwqWJb5Q00Fv9qjMDv7f2eqcxPDCK194LGKuAJZGaLQuisA6o5tlzxnZ0sH&#10;FpqC0BZ8tKLG7OejclDt1qLytfiJ5+KGK0BQWzSHu66UG45a7QE3c4QCNoDBEghCqQVqffGORlQm&#10;oIt6anYqSzug/x/5fx0A0AAE/98iAIgS4AEA4C4A0M0Wv/t4EfU+uC7K3rXaRR4XFwHP49foAKDH&#10;AaQzEAAj9QAMANqEIFUPkERdDABSnly6hPrut0odw3gCAGY2IG2pWnlHr/yw1lXnGmSoDNaCpPV+&#10;HU+b1h6WLlM9NgR6j7qAJVGb+XnYXVlrOIOhmZtDJ0+fl47Agee+RkePn2B67s3sdXx2+LEUVn6K&#10;CjNt0dTv63FEh5tiwiagMAgiroCrI5Vs3TrAFYCSH9h3hmb9MoZm/TyGSneekCAMornHK89JXwAU&#10;XcqGGeHnMJ1DF1fekp1s+VfQFFQTAhSY/skoJ0MA511FFiPLlVZmA7zox2vACHzcl+xL97Kf3o2A&#10;m9B/BP9A/y3Tf2ydNf9fAYC3AIDZ/4d1L2YAYF+/q8BeqH9P2wV2B/h3DQBkEIj+fDMAGOMAgRbp&#10;QAYggxsg04n2Z1HvExW/GA8AEFDln3C3EOUfreJDoNCY1mtywCAPxR5x/zFqHqwSwWVjLAGGBsHF&#10;MJeVas9Kzd386LvB7IJuVlt+aYCBqH9dfZNMvJ6owB8ybiZ/r+7crCU/11Tv63FkZWX93/zBHkwU&#10;C0CZcAgDzLGT2Aew3/8CCKzJK2MF3mfuAMRjq7L3CF3DzQKFA8Jv21QhCA//DtY+MWQDffEjNbLZ&#10;d0Eunw91B6NjARAsHLABBC3bbuhsYGxAAAV63tFFfVdOs6UF1WYAYGXTB4Cq6H+4Cs6J/6/y/11r&#10;NRegGNLPAMwAAAaA3v0bF+jValcFAHgcboAEAtXrBgAAn1dmBAoA6H0BYAFIByoWAJDqOZJHPS+e&#10;jDkFCKUHkCK3P1arD0GZbu35JgpxKpDyXd2iwyWczv8uyt8nQ2asvQ6l5G7TMxXbZKNi80EyHTpw&#10;xtwEhDgAAn/FRWtk4O14N/voAt8/MiRgm6Z2X68jKiQoeaJYAAQDFFKTE3gRNEmgRW4QKzwi/ULF&#10;+N8SkOGbEuOzhr5gqoabjEnChcv2suK3UQMjOm6omtveRK5TMuijvwmWrcgQDR7JKLHhBIsUgkWL&#10;xYtFfG+U6TAo0JMXHdR79wp17UpmBWPrL/RfWX/zABBpAAqwWgA0gAHAykPRV9hSN+YOPmzjx/jx&#10;Qmd5XLkIg7sB5sYgrSwYcYCubewGMAuQ/QK2Mxs4tUE2+7A2eWikAuAE+2m91kYX+Z6ORfEhsOSg&#10;7LD0oPDw6bEuENgDCIAhYm7fwQNnxYBYvh7ZAgylmf+bePqSX1ey4cjAlB8z0/37D8g69fWYGOov&#10;Zb++X0HZ70iP3PT0/4jUBLqTrH2BsQpQFSBQtHo1NV3BDHa93JJvgkbDpEaABaPEgNaoBkRpMLYZ&#10;ww3DaKbVeXvFSqO8c3nadnL8LI3C3VbS4SOjKxceTFSm4DJd5UWMIKECAusLfjARd4ItaW/HU+o6&#10;tFxTNGYCevoP8/s2h7Io/x87Aen0XwcAsfxs1XX/XxSdAaDn/D5609vJr2X3YaWDerwYLGAoANDr&#10;ARgAJB0IAEA6EG4Afy4Gg95LlfSic+g9CAYTnTFdv3HTPLBzNOk9SwG937H1mEztgQWf8uNISovY&#10;SD7zlkn8CK3lYILe87NlrVhbBwAB5PqxZprYiOjrD41rZ2rOUXR4CHmPc6efUeD7R4QE7dDU7et5&#10;RJqCkiaiSUgXNUjUhUr3lg2IB+giRT+s3MH2K8wBvyTTepnXDl8OlYPYfHLFkp0CCFhg8AkbLvMN&#10;vaRu6HiK2S1g1wKbT0AppJLQYuEPJQgEonmnt7FcBfy06j+1BVh/+e9b/j+U1wAAyr9nBS90oc5C&#10;V+q5fUmlAY/kMyOwEQDoYgBQQKFe2+8G6IFAVQ/QzYDT3x6s3ADJSOzLoN5nD+ihod14eFGuEq4J&#10;ZvRjHoPOoqxd09EIlBUsMS6gmD76OxNlxpVIvr9010mJH+lMAO29AIZmSetZrAc2MmASEhfQDA5c&#10;RjCU7KzxH/FlFPH9/bx6l2enfz2tv36sysn5v4L9vG9PVCwA4u3mSOGmAKo8fVY2VzDeJHEBWlpl&#10;WguUH6ieZNpA1+7eJOwc9MUPQwXx0dONLAGAQaV9Blf+of42UtEXNGYPXmu7qQEBFr41hRgoeK4U&#10;BL16xixgmbK8Yv1ZzPSfrfIQ9F+sOqw7lDzflrr2LpHBIM+wD8D1c9SJ4iA9E6ABgBkEBAAGxgEs&#10;24NFtoRT7+VKetWDiUPWv4ul6IqPDAoaeBBIHU/FN0oDW22M5l6VUyqKC9AH3c+KL5G1MpPdRWSK&#10;EBjeWHyQDcTb8QAovr4e8BPVfhvWr5dNbyfK74cgzR4ZFrRVU7Ov9xETFhI6kbEACNA2LSmB6uob&#10;JfpqvEm4cWuWl0kVF5TddVqmVO/VXmyiKO/VcoNlngD7/cgI4EYOpuS44UB8CfaMMxCAEeiDSHXq&#10;O5gABF50dlPfg2vUtSuRLT58cLT/atV/ZgAYSP/NDEAAgBWbff1XmAlw8yI9e6UmBHf39DCw5FJn&#10;3mIFEAwAekWgEQCMLGDAlmGs+J0bg6mnarvsp49djga3/krhVZbkDrUx1YfiXxhjgG9kggCtSu2J&#10;def3xL1FBZ/P/BwxFsgY6UG+iooacR2sn0v5/fvY78dgHF/3ifH7IbD+TP+7VizL/KmmYl/vo6io&#10;6K9Mft7XJqI6UBc/LxUPWJmfzxZ8IF2Dsh47ocY4I9CDOMCy1O108/FtKttzirAXPCK/uOE2HyVL&#10;hBfWwHhzIRJP4AUDCyFBH2YL+N3yeaMRHQiQ1sLEGuxNAAXRLeLbiqPkVU8fvb7fSl1lGayITPmR&#10;l2drrJf/GgeAGAEAVX5dq53oFVv/7tpd1N33ht/rvmoHftFBfc/43KzMnfnsCuC5OgNgkVSidk5h&#10;AbobgPcGGGwKoZ7a3fS6t5seP0X3n/WNP3Sgu81/v9bWJuXU+nWwdo1GI8ZOvJEKWADGy8/5VZwY&#10;BrgCYARwI2E4cE7L14B5goGyTz7uE34sBdY/Osy0SlOvb8YRFx7iLLGAcdpKzJpgpDjSgyUlJULF&#10;9JsDqw3kRhvnZ98PEf9u1i9iKC99F5ns8yXiCwBANLcwt5Qakcs13FxdEPTZveO4lA+j7bOQqSMe&#10;Hw+XQBcsfgkW8r8vXWmV4BdYgQQMLcBAt6ovu3vp9aun1HNuL3UiGAjFhOXGbr4I5LECY/zXKzT3&#10;rHZleu9MnQW29Iote3ddKfW+7qOHjx6bzyfsoquHXj+5RZ17kunVSjsZHCKxAn69jBIT1wDvoQnc&#10;BLCAw8upr71etjl/9JT9fgYU/fNCdKXHv2+2t0vdvp7Lx/e2dk1GJXzPUeBTU9co98ea0g4lYI3L&#10;mQ2iJgAl5bID1d+HSrk4zqsHmSH1l1qo9kKD5PsnosffKFLzH+DzpLAw72811fpmHLt27frXJn/v&#10;2onoFDQKAAAXCXsMGoOC8OvP1tSrPdy+r6d9mPZLsCdWijqwqwsChtYWC3xEKGWAbZ6MG0PRkGoW&#10;KbOaJhqrIFgolpAF7gE2L73JfvFd9qV1JdLjBVDYJ89eiBV//eIh9V09Rd0n14lf38m+eCf75p3s&#10;FoiAnqNS70Qx9d29Qt2vyeqILvz+HC5GVwf1Nh6hzv2Z2rlC+TxBci5pIMK5MJ343B4+32XqY6uP&#10;eQIYXoJzALDwWRXFvyv1+i3s6iCwh+8JpX/XEV3DCViZbBJTekp26s1O3CY0H0U91p5vTbAO8BOl&#10;4bD+0/5BxQJwv2XMlwYAWBeY77c8d5mm/BPn90NgROOjQxM0tfpmHUlxEV/I8NDxnhdgEHQhIgAT&#10;YQqgEydPDygSQq4fk4CQ5gOa44ZKYRADwYLfJMik18F8PFgE9HrDhdB7CGAd0C1mLTg0nmK0jkiF&#10;AQxu3GRmgH4DLWKuA8OT58+pg92C7r7X1NvdSX0dT6nv+QN6zZQeP/tePhGlxt/RnINho5bKrwse&#10;f/jkKb3qfU09vb3U9+oZ9b14xO7BPT7fPfXvVy/Ez+9k8Hn+qluYBF6rKz7O0c6WHkqv9mbod3cs&#10;v+d4iN6Ag8EwyNF/xvcZNH5Z8jZRXPj4lq8ZTFDVd+jQWZrLrgCGzBTm7JXH9PcAswD1X792raT7&#10;JjLoB0EgnQGgfevW4v9DU6lv1oExRWGBvqUTMTXIUlB6mRATSVW12BHIUKDBIIDGDXQIIugHIIDk&#10;Z+4eVJFRWIT5b65TMySQCNAAg5By410nzaABq33xsio8MlLE8RSj8iCVeOlKiwQPQafhv+vKfP/+&#10;A1FG+OCowX/y/KX8BC1/ACXVlBOBN6PSWwqegwg+LDoyD/q51PmeC3t4wH/TlR2ghPgF+vHRFNXA&#10;n9Hyc0+koKkHgVyk7wDs2LwDLA/AnZ1QwvemxWp8ZzABu0N2CDEjYRF6PIHvLxgm9q7Qd7Oytg7H&#10;U2D9k+Pe06jviToyUxN+xCxgXDcSGUxAydLTUlRmQKOcUFL4cLiRSAOiQjAxaK1kBKz6iXyjL127&#10;RrmpO4TyS/cgCyjhot8nC5ioIhGm6qz4Z6ovMss4K3njwawNLIf8TQMJvN5aoclwopfC9gPCZWpi&#10;QABDQHccUmkYYAql1IEBoqyzstAjFu21OiggLoGqRrglqMnHJhuXoFx8DY1W/n0ovVFQy7E8bQe7&#10;eaE0+2extOBfEoTpYaQXhsJkRG8WABgxCPB3wVrB/TIGE5v5GmMTW1hluJ3W1t94iinAm8KD/U9d&#10;u3btf9BU6Zt7RIUELZnI4iCjAASWL1sqN9FcLsyC30HnYK1xc83IbiGgjcdOnKNFf0yWmAGsPqYN&#10;IZOAdCKGRgI4mvg8SB+FOBdIzzisECrILP1OXdlP19QLEDW1XmUWUSnNSqNpQTaKERB0xQNLkPw2&#10;AyAmF0FRYZ0RXGxjNwIKfLP9llhto+AxsAq4GnguXgMaj6AdWEcjnxPn1qfuDBDDZ5pIwbWFxTcW&#10;bOH37ZsrmKFF0tT/FklxvsXkPnOppH/B2uC2YU4k7vdIrzcA2xjobWTLX3H8BIUF+U9opZ8uquHH&#10;uzdzSfIfNBX6Zh9FRcv+KtjPe9z3EbAmUi7sak+Fq1aydYLlH3jTLW/uwL+pBYXKQdmWnK2+4ydL&#10;ZI83DItAgEiecw27wjZRhNsqoZ4ACgSOAmxy6UxV//4DeJ8TlXWUHrlJxkxjA8nTZy9STvJWmvvr&#10;ONlLbqwgYCl6MPFt6X8OlFi/DmbR/ibnsPp6SP9z3qvwNQc1R+8GhruUH62heo1B4fqVH62WmA7u&#10;EVq7y3aflB2l9WwPekJifIsYsJsFhN86/xCCmFLlmbNS5jsRM/2tCYxlbISpSFOfb8eREhO+MBSj&#10;wyYwIKgL/DMg9driIra+rQwC1qm5pej5YAyABI2E/x/jUyT7Dnz0tyaK8y+mq+3XxfKHu0L54SLE&#10;qEERPwgnz9lLFQuApWSLgxxyQnCxtI5KVSK7FC5TM2ldwX5erCGyjTkWJEDF2ueZFAVU+Akr7zMv&#10;hz76nolyEreZ4zeI3oOVgZ1hKi9qP7B9/NYN5TT7l7EkY+JYcK9CnPNlzj/iQsb3GEwamEGdrqlR&#10;u/m8J+WHixHi73N33cqV/0lTnW/HgYBgeKDP3vcREISgIwu+2oaNGwTF9YU0mEBhsZgw8RXKioWD&#10;BbR+1QFy+SKDPv47kwQO8Ry0kyK1CJBAgBAggOoxaSc1BBaRnqrhxYkGEhV/KKI//nWg1BOgQclt&#10;ZhZbN7a+g7gjf7LCgKiDItwtgKrbjEz6mJUfA2BdvswQRdb9dPwMRYsv3zdkAErWl9Ptp3cpO2Gb&#10;3BeU+OIeAQR85ufI3pHDzX5AtP/suTpKSoie8Fy/UWD9U+Ni3DW1+XYdSxMS/t7k6/l8IvsEjOLj&#10;ziDAQLBp82YBgaGYAIJJW9YdkR4BVSUYJhb64P4zNJd9fDy+OrdM9on/7L9A+aPF2gAAprDviTFR&#10;Z6rreTEqaioL88oV6RwryNolVLXiWC05fpFG8YHFUmZauLyUqhggJgFACa4XFBNMTP8J4EbsJjth&#10;q9wT3BtE+AHMav6D2pV3ScQm+TtmQGTGlsiQTpcpGZIRUDP++8fGOX+RTqW7KyWDY3R9dGlg5a8+&#10;d0EKfTzeo/Kj2y88OOD4tyLwN9gRHW4KeV8BQQhqtOESbN4CEEBO920QgAUBbXSbmiEWBosMY56x&#10;SPbtPSn/Rruo/Sep4lfCNUBfOebJYYFhUWHRGa0KmoywjTmqDcEWnL5Mp8LcvXTs2Dkq21PJ73mZ&#10;hqoz/1MSWHsoMca8Q7HTozdTeswW2sTXr+ZCI/+tRWo2MLMP1xtdnoE2iMeo1m+wrlW5pRL1R+Bv&#10;0e8TpawXgVuABapA8bia8x9Df/zPQRTuvorXggJq42fBCPoqVv7UpImv8jOKVPz5e7/Izcqa2P39&#10;v+rj5MmTfxEa6HMS+5lbuxATIWACAIJNmzbKDbZkAojSYwy0MysplBXFJKCUaBfdsOagVAHCgiDP&#10;jBqCSM9Ctuw7ZYqMTBvihXmYF6geYGpmxT5aXk2L/5Aki3AGLz5EpbF7MSYXYay0+f1Bd8epv+Cb&#10;KFBAZEY2rT3E7GiJUHYAKui+7QdanwazJ9yjMLdV/DdWcgZobMaxZ+cJYQfw6XeUVKjHAd7smkHx&#10;Ue3pOz9XdoaSNvC/C5U4TBTfv1NnLryVBgZLPFt7/r2U+FpKWJAfxUeGRmlq8u0+MtMSfxrs59Xx&#10;PmoDdAEAAAg2rFtHjZcxMXhg9B0LDLu6BNnm0dQfR9DuHSfo+t12ys/YLakkLCoszDi/Iqo4Witg&#10;AeXGgsR2UEgfwiKhiAhjpf0Wqo0lsCjn/DKWAQR56Qhau3K/uBvm99Yi67CAcBOGi1V8m0RlXdTO&#10;zyjSwnVGXAXXCVOaIj0K5b7oDGFT8WEBXN1FQ1AWxToA3vIjVTLRBwwBf0f6NiVsg2zWefVWm9Rr&#10;YEgMRslbSwlC+U9X11BifMx7V/4Qfy+KMPlXNzWd+EtNRb79R3R4UETYBI0SH0xUYNCRitasJrQQ&#10;o6ljwCLghYRpsZvXHpYIPurLl0Rtog/+JkiUPS18o9DNnORtwhRg2bFgd2ypkAUKS45JMakYRc4L&#10;FIwBm0sgloCFi40kSzaUy3PxfgCL48drmW3kUx4zCsQFAADW/NJvo4DawzrP/oWavT/1H1h52bJ7&#10;zskm95lZtJHZF64VLDWuVXVtg/j1iLlA0Rf+NpGOVtTKfTrL7oPTZ0vkPHARkoI3yONgD0iNws2T&#10;jTv4HulpWl1Q4Xfi9FmKi4l878oPI8hsuGN5evI/aarxp3FUV1f/69BA3xMIfFi7MBMliAdgn7b8&#10;vOVy8xu0ikFdpF+cKSmsDhZPyfojZMe+PzoJL9+4Ln4qth6HQoPWe8/NMbeMNre1UrHMkVez5mDJ&#10;CpbuoWST2rAULGDX9uNCW/FeiBkAbFDFBkENOmoDUIsw4DPxgoXokfGvuygmdJWtKl/bQT4zqD+u&#10;mRrQqWouFv8hmUrWHZGGKGzuqRdvYZBnXSMDMl+vzDgtGKgF9JalbKfLN9W0J7Au7AYNAIj0XC33&#10;z3jNoPwDGBb/G8p/9NgJigoLntCJPoMJWn0ToiLCNbX40zrSk2P/a7C/17P3lRXQRYqFGOmXZqZT&#10;9YV6yfeaF4WFIO2HjUaggFd4oaFlVEqEf6LGSa/M2cOKfE2UeS9bM9kyGlaI/+Y9b5ksXrgVWOSz&#10;fh5Le3drvQQarU0JXS/Kj1QVfFSMqrJMJYK+Iu0llYwae/i6iCUoQWlhrU+evkAH9p9mRW4aqHSa&#10;gG0hw4JR7To7WrvygNB1ACDiL8jvr8jYRT7zl1F5ebVMcz5w4Ky8Rro7GWDBCKrPNco1i/ZZLUU/&#10;eNz2wxTx8wcrAcZnkoEeBw7Kvv2D5fmxVX2Aj8uEtLXD+EWaAipu3Dj5F5pK/OkdsWEmN9QGTEiB&#10;0BA3TQeBlMQ4OnW2mozzBCwFyg+LdubsBXL6YoksMCg5Flnl6ToBBkycRVwAFggpQjVh9ozMi0Pa&#10;CVZpzi/jaF+ZmjwMxUaswANlq3w+SVExsKRFbFIMgRUL7wvaGsS+qxOfIyFoHW1mC4mKPGtsQFlV&#10;zcpZ+ft4iVKeFgYwBj4GJFwbPI6fqMqD7774g2RhTpV8XfS/GwWvU1u7h0tmxeGTNAE6xFIqT52X&#10;mguXKeq6ISCIrd/BwADIJsd8eRwgLCnBwoN0/V47LWV28Onfh0ig1nPOUr6vFyS1aPneCAIjGLxt&#10;+w4KZOODEXPW1kiAjxt5u7jSoi88yddN/W7teaMRDM5lBvy4aGXuDzRV+NM8pEAoOGDbeG4tFuCD&#10;Nk1UAzqRr6cz+1n43XrrJmhfVHgIHSqvEItgzVpBsGARqYa11kt/U8M30tX2Nvk7NpoAzYciAxxg&#10;mSrYP4UVkg1K2F0AOzh48KxYPyjQ/n2naTaDAgKMYAA4J0pW8Xd8Dviw2PMAix3AgliE17wcUW5Y&#10;2gGfkR87d7FRqDOoN1iG8TlQnEZ+bKgWWRWRbxVrCrot/rfFc/G5MEQVTGZt/n5KDt1AO0qOyevw&#10;ntg3D9YcVXkzfholkXpr6U6cO0123FG7NHnOzJbPjusS7bNGlB7XTG/DBr3H664wCCBVCMVHZgZ5&#10;f5Ro43Hs0os23mRmVdjuzdr3hMuH61JcvEbcwUEbe9h4+Li5kMvsCErw2USOM/15XY1PExCMHdZ7&#10;WmKMo6YGf9pHbm7u/9/k79NiGodegQBfV3K1dabFn/uRy8wYsvvSRHYzFSCAzll7DegfuyLS6ilp&#10;QosMAQRWAy3CaPqBr459BA6xMrcwACDajIWMBanSUAgORtLC3yeKjzv3V+wWMM3FDrSgsohAQ8Fg&#10;1bC4ARoQKLrJUe09D0XA3nUoMALj0ItYEgLXyt8sGQCUrCi/jNynZ0nKKzN2C51GXwKfC4oNq7qf&#10;2Ud5eQ2D0vkBr4UANC42XxLFRqUiPhvKb+HCGBUY7w1mAzAD3UaZM7bMxjZtcIOgeNhsE58Z9RI4&#10;F7orje+Fz45zJrGi4jsBUPVCKuy5DzcLKVNcD2RRcD1n/SJWajLAtk4zU3D4LE1eJ9eaAQexlaPM&#10;PhCzkRZgiyg/BJH+6roLlJOdKXEgY0svjEaAt9FIuNDCz3xp78az1Nf7hpKD15HdbEdmDNYNybsI&#10;lD8qPHiNtvwnDxzJ8TF/CPbz7hpLahA3x3mhM3nOTaWKvfX04PZzulJ/hzLCt/DN9JYbPhgIYBNS&#10;ZAnWrC6UxWKcKaALFBOKu6/0JOVn7ZKFDECYggIUXqiwVugLQAkxFi8smLJiqkd98e+TpJ0YFh4b&#10;lMh2Uz9g14B9WodP08Sa+c5Tlg50FwUxiB1IFZtYu3DxiQekETURi8ruw4d/Eyws5ZP/YqL1qw9Q&#10;M7MIxChWZOwUUIIioY4BVhDAgNdCGVGghM8jfQ3COMLEkmOz1dKdlXJ+sAwoFnbUXfi7RGY6KLNV&#10;JbbpUZuEsQAose0azgHlTgpez+dXrzV/Xv43zofNXQU4WYnxvqW7TlDL7TYBGMxiQCTf/uM0UXA8&#10;LzNmi7ATAE1a5Cah+9jea84/x0rRFf6G72LJ4pTLcp0qTpykxNhoqe4zD/Pg9QDld13M68bR2Uzz&#10;A7xdyHaqJ20rPM4klehm60M2KHHk6eQ06BoaiWBATliQ/8Vdu9b9L9rSnzz0IyYiJBRVgpjyY+3i&#10;DSW4KZ7OzuQ2K46uNt6Vm4aj40WP/FyfW86+HDMMvrHWXg8BQMAlyFiSQqeqqmXRWHMJoARYbGAE&#10;vguXibWCMnzGSgO3APsVQsmwqGGlxC1gBmD7QQqdOFknCgyLjA5BAASi31C+L1lpXL5MF2DBZBoJ&#10;kGmvB7NAynHrxqNKGQ2fB58RrCLaG7shKUYBhYn2WiNgA8XMTtrGChMmHXMBNnmiqAAA/B2pSOcv&#10;l0iDEtwRCcqxwLoCTOYx48GuuXhf0Orqcw2soJlmZgJwwzRd1E5g/Drab/H+YAC+C5ZJBB+xCeNn&#10;xrlQE4HqPQDn5/zdsW+j7N/A3wfj3K7d4XPJ7s7Y4CVSYinIwgAckT5EfQWu22FmYnoJtqUg3Qsw&#10;37lrl2wtNyDYB0Xm9eAwx5Mi3QsYuLKYOfrzOnClQD8M/XAi+6mh1Hz+lqyhA9trxJAMtYaGEhg3&#10;tv7Pc3O/Zvv6fV0Ovsb/KjzId9toRorDz7ed4UolhRVysx4/eEFJQWvJYUosbVlVLo+lh20kx3mM&#10;4BITsH4eFRy0k7RQ2f79Qhstx46LNWOBFcVCBQtA0A9BqyqmsYhgIxK+b88p8p2/TEAACmX3UaoE&#10;C0FzUQ8ANwK+rPOXGbQkcrNYTVg8BK8iPVaxFQ8RcECwEc+bz7T7CAMD/Hjj54EiQ1CejHPogIPR&#10;1icZaBBZz4hW1hZ/h1sCRYbgdWiAQuAMcQh8VvQ42PB7ggGID86vAUPBZ0ccAe/pv2i5KDjeC+wH&#10;TMZj9lJhNmsL9olrM/VHzHr+mKxmH1gEAkHTETCc/2sU7yiwQfHOOgaFxisIMDJInjwncxvl+rHA&#10;lSo/wi4Ug1bNhSYqKz0l6T9xUYwMQ3+PK9fo3MUGWrmqQHpCVLCvP9gMyu8814dCHPKpbFMVxXqs&#10;o89+7EOLPvOhxVPcyYsNitMiB4rwKKCuzl5684YoLWQj2c6EK/BuICB+f4APJU/6/UMf2Go8JMC3&#10;6d2HifLNmhVAzXU3ifhGQdnnf+5IHk72NP8Tb2qobaPrl+6T44wgVvLhZ7jrgx9QNIQdXwEElgsM&#10;AiWCRYdvD0vUcFUFnmDxWm7fUIrHNB4LGJFuzAPAHoWgzKKQbEXRbozNKqBodh+n0rLk7cIeUJEY&#10;xVYdA0nwNyf2rc/WvB3cgp+PVBj8f1hlKC0UCv9eW7Cfrt1jS2pSVhnWFHMMEJkHld626ahZAdG3&#10;EOGxmhXvvBTWgM0ASHA+BPUwHh3fFcobxewCSo/WaYCDAoEwyk7cKkoKWi6FPfxasAfL2gZYeTCp&#10;GN81Cnz+KVYxCQaBIGYoKMVGKbWZifC5MaFXMgqs7MJ6GAjeCoaygN1Ifv/4CUpOiGNFthd2N+Ae&#10;s/X3cnGkcPcsKt1wlj7/cQC7NQm0Me8wnTrcSNtWn2BASyaXxU60aKob/65cgTs3n/DjCeTu6Gh2&#10;F0YiYUG+KPXN05b55DHUkZ4c/0/Bfu9WH+Dn6USuc4OpnX21qw23yXaKP/kxKAT5sy83y5G2rTkm&#10;wBDimsmgwDSQb97bgZ+BorsEqA2vOF4pi8pywIgIL0gsZmN5qb7AIzwKJTsAAECgC8EypAa95+QI&#10;/UfqL9G0XpRk2k+iRKFgFQEafgtyKYfBAIVFoPaoJzD67rpAKWDpwTCg9KiQW/CbRHnfUKbIcAHi&#10;ZKck9u1ZkaJRuqxlClDaDMWFosFFwXmwZyIsMAqcPGdlyzmn8GeVnHtdo+TjwVhwPihtrE+RSnX+&#10;IEI+/3Z2U0D9Ed0HE0BAEXEI42eGgMkcrahhgEuS76u7OmAWADx8Jsin7OfH+RXzNWXlvvy2whsF&#10;nXxo+NqyZQuaaxTl97RyfxkAvN2c2YVLJY9pOeQ+I4Par98XJdeP1qa75Dk3iZwW25HT9HBqbVau&#10;5fGyerKfFigZprfOa0UQ9IsMCTxxYsefUKnvWI+E6IgFDAJvRhwU9HYmx1m+1MQM4MC2KqZpTPWZ&#10;poGqLZ7qTsfKzsvNi/HNI3dmBV6OHjT/Yy/ydmZ/z9fK+QziKVkCb9q4aaMsssHYgFGgpAgahrmt&#10;lCEW8L0BAMjrY6LN3H/WOtt4sWPScAXTYfi0eAyUFyk0WGcoK5QfSprMQNHUYhFQY4EyY/oxtkAH&#10;qLixfy674DK4AAgw4izJtE4UFueJ9S0SBUc6D1teQ8GhcOFuhaKUAC+cF3GOpfGq8g6xARQyle09&#10;Ra13bkhQEZ8dr4twL5TgpK64eO/EwHXituA9UbMPa22ZuYCg5mHv7kq+NmkSb8Dr8XnwPfD77F/G&#10;UFZiibx2qLl+utU/fuo0ZaSnCYPzcR8ibccA4OvuTnN+508LfhfLyv+Abrc9ojifNcweN9P9W09l&#10;vVSUXiS7Gd7kMN+eQWiNPNb1qpe85qSTm63zsAFBZLbCgv1a1q3K/WttaU8eIz2iQ4OiEA8YSZEQ&#10;rLndTBc6tLOGKg820IIvXCgowIlcbBzIZ0EqPX/yil697KVAhxTycLEllzkhlBe/lzzmx5Ong/uQ&#10;TACCRiKkjpakJErpaONVZgNW0oVGAQhgJNjy1B3SSozCGFTGSW6flUXy/0x5URGH9Bn8fZTEYuEn&#10;h6ynqpp6tursizMgmC0pK67l+0CJdm0/IXQbVheuAIaaTuXzw+KvXrbXbLGhzNg3EYE0DMbAe4Kq&#10;4/GU0A18rn5FVbvhHhRAAsWfwkwELbrX796ULklYZwTn8N0w6wBxAbHk7L54z18mhU+oX/CcnT34&#10;EFYWjFhDfGFZ0jY5hzuDEqr/sEnn/n1nhKlYuj26iCvAgHyh8TJtLtlCIUF+UuBljvJbE7PSupLN&#10;NFfasvIIvXlNZHJcSgun2rHr6MDAu0oUvae7j0Jds5k12vFzvWhH0UnKS9pN9jPhog69ZlDsExLg&#10;8yIzM+3X2pKePN7lYLD980hTwDr4T9YusFEAAE4LHSk7bgu9fNbN1iyPZv7emWw/C6PT5U2C3FVH&#10;L5PDTB+yn2NPWawQOPaXnKMFnwBkkCIc+oZiUWH8ODMTKi4qkjJiDIy80GR9cUJAz+E3Iye/fUuF&#10;zNaL9l5NH/xtkLACVPih5x1FMKDYH3/XJHl0WGdsdAGlBiuAe7Bts2o6snwPPIY0GBQVConZAxg8&#10;ip4FtDZjfNmS8E1ioaHoicHr6erNNmk+gruA8+NxFPXgXDoA4N+YZDSNgURiCmzREeBDdB4R/xk/&#10;U58NbdEYpXbwYJU09giDYTqPzAAAbcHvk+S94BJZfnZdJCbBQAaFRoAPDTxo8x2MOUAw+RkzHo4c&#10;rWBgTlJWf5iJvcpia/eZWSPiRqD2rc33yG66H7NGMEdnWviFBx0trZM1kp+6kxwXYB8AF1rwYTDZ&#10;TfNRgeQhrD+YKxhsWmL8Ym05Tx6jOXYUFPxlaKDv0ZEMEfF0dmALn0pdHb1i8feVVNOlC+1yE3u6&#10;+hjVC8h+vi05zQyn65eVv5eXuIMc58BVcCVvFyg5A8EQWQKIsAEGAsyK27N3r+wUg4jzYAsVlB0l&#10;qbBkCA4eYIuPbcsQ3Uf9OoprLvLfTU75Qtu3rD9C1x+0U2F2qSgtlAhZhiMoIuLnWp4fVB11Ccjd&#10;Q/kQlEP/Aqg5QMb2w1Sh92AcUHQMJ0WmAv4+PgMsuU7l4U4YXQB05CE4CAaA54EBtNxqk0AfYhVT&#10;NTcGLAPluNiQA58Dvrz49ACwIcBrgPB1wvUBU4AMdj0Rh0Hp9tmaOiosXMn3zlNiNUNafRZkirzd&#10;XGj+h77kNNuHFdiR3BeE0/3bz+jW9ccMBiF8DgCAKyu8A2XHKiNRlFNG9nNVEZCPG95jaOVXEX9f&#10;SowO/9Po75/oIy8j4z+EBvo1hQQMnRlAdN91TqhE+zs6OuXm4Xj5rIuWJ+wmmxluEhsoXnpAHm+o&#10;biPbKYHk5+XE/qArLf4kjGy+8Od/9xcMSaDQxzooSDUZg8HSjHQqP3ZMqggtuwutCYKFUAZkBFAX&#10;gKAg3IWK4+ckGAgFxN9R+w/aDqVGfQDqDt6iwqwksJQqzaeei1gD/gb6DpcAhUTIJGCqEQAARTQI&#10;DOI5PvNz6Uum6fI6Bg6kMSWYyZ8B5bVoh0YMAiwAlB41DsjVg7JL0JFfh3OmR20WUAHDCbBhV4Af&#10;AwCgUAhuAVwSZB0GfPZ3FDAtuF7IypRs3UpRYSah+yPZmRcRe09HN3KbHUMlBScoxCmb3B3syGlO&#10;gBiJN6/fUKzPKnKYZ0+mQGf2+e1oaYwCgPTwdeSy2FEY4kiKgCTiHxVawC/9M20JTx5jPbKyEn5g&#10;CvC6NVR6EIpqN92Tqo5dptLNp8h/QQ7lxG2lQNulZDMVVsKBvBck0KN7LyUjkBhYxDfakYL82VWY&#10;7k7bV1fS3k3VZD8lVOrAofRezh60eIo3Oc3z4JvfDwy6gDEgzYSMRUF+noyQbmKftOEyFvsQEWuN&#10;FSBvjt+lZ51pMPxhKDkUCT3xqOz75Hsh0hCEVmXLDACsZAOzAgT2oHSI1nvMWCrnR1wBxUag7rDg&#10;UEiABNgHAAaShSAfKyhAAu4DJu7icUT6seEJgAMxAjAEVAUiMwAqj0Gd0siETAafM5zZg+7uYHzX&#10;gt8lSHoPaUcMVI3zL5LX6exi5NIsUX1cU7y2tKyMkhJiZUdeVG8a74U1gdIG8roI8nNh18+ZlpiU&#10;Uh/eeY7XhDvZz3airVrtSENNG9l9Hk4LvrSlecwS6k630P32Z+Q6K2JEIAORMt+wwNK6urp/oy3d&#10;yWO8jqS4qF8xC3gWPEh6EArryAq9Kn03Xbl4m2b9SwAtmmZH7o5OUtllP9eZipbuk5t9tuISLf6S&#10;3QofJ8np+i1Oo052HZ4+eEWuM+OY5juS03xPWvRRLG3OP07JAevJhp/v687vZcUKSMqQgQCtpWvW&#10;rKaTqCQUIBieEVgKFjoUDd1y6HwD/U+N2Gi14AWAAAFA6FF4fV4eKHxiMFiEZo0BAEzPs+JKRMmh&#10;kEjDoawXkXeh7ey3o4oRdQoyA5FpPx4HrV+zfK9YcaQiEXUPdlghyg9xZ9BBoA81CQgeov4A3ZFI&#10;M2JaMt7HEryGE1h8XEO83/4DBykjNZmvswrGDkf3IYFs9b1d2W//3IMc57qSr5cjuc6NoBstD6m3&#10;+7WwALs5Nnzvk+nJww5ZF+fPtFB2zDapBcCxJHQdGwlePyPoAUB7b1Ro0Kny8vLJMt+JOhJiwz4P&#10;9vPqsAYCKCGGf+7CiH3r2mPav40t2Bd+5OOqrID9DG9RfFR0xfsXktNCBwpk679oihuVbjwjN3zd&#10;soNkNwMWw5kXjxvN+W0IhdqvkkWxegkv6nlewjQs31sXpJ4ABGHBAQoIzlZJfADlqO9k/YTaKzZw&#10;4lSdUG59k0qjwFdGwBDz9FCSDEHuH2wCyrp7+3HxwxHEAwBAkXMStwoAgD3gJ/x3lOTCx1fKroKF&#10;sPx4HUqEw91Wau/H3wGfraVVuvY++ttgQiER9kQ4U31RAADfE8qOrbr1xicp4LH47IOJpPSY6uPz&#10;oV8/c0mqKDxy+mBc1q67pYCpedh7kPP0KFqbfZgS/dfSwi/c2CDY04rkHXKvK8oukM00D7Kb5cSK&#10;vpk6XnTL4zi6O/soM2I7ffrffCTi74dagiHoP6r8IkMC6jZvXvMftKU6eUzUkRwXMc/k79VrrVBI&#10;WMA8Fy2N00cbcsulrDPQz4nsZ/lQffV1evm0m9znRrLv78B+oCP5L06Xm//o/gt+PE7oJeoHHGZ7&#10;UChb4EV/iKF5vw+jvPgyKTby9xmeDgoQuIAR+NPKgnw6dqJS2ABSVljg1ha+NYEiQXkGS4NBITHG&#10;DBV1iBNghDl2NkIwD8qIOnzveTn04X8OEqr/Af9Ebh9KKa/Xzp+fsUty7sgaYDKyZAz4+WAGGIWO&#10;gSRGJcbn2VlyjFZl75GW3xMnz4vbov8dIKCDgf7YkCLPR5v0dWYSjbR7zx6J7Pt5aIpvWcnHMrQ/&#10;zsD+SSAd2XVBU2miklUVtPCTIJr560BqPn9TDEGEex652NiT7Qx3CnVazs85TuuXH2ZWsISm/TyY&#10;3YPjVMwA4jjHc1Dgx4Db8GC/5uKCgr/RlujkMdFHQnSEg8nPuy/ISqEQor1oAY5kq5Xkv4HcbPgx&#10;tuh2s1xoOyoC+QD9WzDVhuZ+6E4Hd9TIY5tXHCGb6c5SP7B4mhPF+xRRb89runH1LgXbFdAX/xhC&#10;tl8GiV9p+Z6DCRgJGAFShzlLM6nswAFWlCaxcACEd2IFgwlbSpwHFvfYsVoZbqqfFxYYgcWkoHXM&#10;eoplL0PMNTD2EwAE4F6glx+1AD7zc2QuH8ZqbSo+pJSZzzNgD8AGLcXZpqbyylZd/DnMfx+hAAzB&#10;kBBAPVVVQ5s2baKEmCjxuZFpGUzxAfTergzEgwTmJB40001VgPJxoeoqPXn0gq423CLXaekyf6Dr&#10;VQ+dPQpX0JsB34lcFjFofOkmtQE2s2wpPmClvHZ/SbXEiKwBAGJSrPwtGwsK/ou2NCeP93UkRIY7&#10;A30HAwHnBXwjp3qRvyduHgJ6zuQxJ57utD2hm60PKMp9JRVlq5jAo3svyGNuAiusg/R9hzrl0auX&#10;PVRd2UxNdaysNW1kO82HvJz4/EwHcX6c0/J9BxO9rBhUNjkhhjZv3kQnz5xlELjKysis4NJoAmT9&#10;AqYAdwB+vSVbgKIix450I/5t9X1YeZFixHMwcQj76MnrWLkBEG89fwyC90eQFNYeEf0Dhw8TZjSG&#10;mwLEvwcDG8zHF/Dl++kyz4+cp8WR6/xA6yDAv3s6O5L3omRhd2VbTksH442r96mnq5eSAzcw8FdJ&#10;MDjer1Bq/gP9UBWqBMDta5NE+Yll5DYnhsHo7QCwKL/Jv61gWeYPtSU5ebzvIyE63HMwEICCohxY&#10;/x031mmeMwUsXkrtrY9E8eXgRbA0ais5zHEmx/kO7BJk0eP7L+nh3WfSzVZ1rJlOHWlkF8JdYgN+&#10;Hu5kO9WD3Oyc5ZzG9xxOxJeVRe4gAcOcpVm0p7SUaTxGZykXAd2HYwEDawJ/Wgn750NYavxNgnzI&#10;OIzjZ0AkX5RefPvLdLzyFG3YsJ6S4mMFUMGSoHTWrpkuUH5vV3ea/dsACncqoobqGxS0KJ+m/bMn&#10;MwZkbSyejzJwdv/2lbCi82GyL6BZvwqjg9ur6XXfG3OquOroFVr0mR+DRv/762lDm2kuSvktzg3l&#10;jwj2b1+5PPsn2lKcPL6qIy4y3JVBgN2B4ZuHoLCO813IeXocbcw7IrXeS0I2k90MD8kBe89fQu3X&#10;Hgk9jPTMo/l/CBMw2LH2GAMAuwd+LuSy0JOi3Ioo0CaLHGazbwjLYIWGDie6e4B4QXS4iVbk5dKe&#10;vWV0puacgIByE2CBYdHHFxAmWqDkYDUANLH0Dc10rPIkbWLmsyQ1iV0i1agj1t4KzR9MAL6uC7zJ&#10;Y14UuypZhP4E3zkryHGGicF1YG0+/u1m78ju3lKZ6tPSeJsWfhxI8z5yp9Tg9XTnxhN6yMwv1bSJ&#10;7GdgJN3AzyEpRF4v1ix/ZLB/S/63fRefb9KRGBNuyzemZ7AUYb+om+rJ7sDiKW604FMvCRqCAnrN&#10;S5UiIhz7t1XThz90omDHJbx4iAozdpETykG9nMhpZii7EI/oyYMOCnXO5UXmJDQU1v1d3AJd8DqU&#10;sErbKoNCZGiQxAu2bttKFaw06B9AFgHKpHY7Hn+GMBZBHT5SdgjiiT+vsZiq2vN04OBhKi4ukuGr&#10;wf6eiv2wK4R0nrVrMaSwIkIpAcIe9s5k92k8HdpZK/drbc5BWvg5LLeFEvs4k80UTzp5SKX1suNK&#10;BOjt5ziR++xE8p6XQXaz8LyR3Te1f5/f5dX5Od/Xlt7k8XU5kuMi5pj8vV4i4Gbt5hkFCwk3HcFB&#10;d3sGgGlJdLNFuQVXGm7Rg7tPaVP+YcqNVymj1LAicrVzIOdFDpRiKpbHcOSlbCPnxfbkssCH5n8Q&#10;wEBixR99BxEwYEYAJUFtO75LYnw05eevkJmFFScqqeY80m2wrtdFAAr4HUxBAcPEgAPOLZad30fV&#10;4SvrjgAeBnOcrq6lA4eOMLXfICPXo8NM/J0YbDVL/1ZP/kiFrydiLng90nG4b47zHKk4u4wePXhB&#10;ZyoaxI1LClhLtjMG5uxRC+C8yJHi/VfL/WppukMus0Ol/sPD0VnmR+LcA95vEJEx3iGB51auzP2e&#10;tuQmj6/bkRQf8UmIv89DxAWs3URLwWLysHcjxynRVL77PJ07eZVsPomiBP81dPvGY+rq7JaccJRn&#10;jtYR5ilFIo/uP5UW0qKcvWQzy4b87BLp8I4LFOGykpzmeo54UQ0lAAMsegAB6DJYAlKfsVFhomCw&#10;rDt376byYydE+TAVGIFAKCQKaCA6a4ArgawDrDTAwrqg7gDzChEsZMahWXO4InIeyVpcopq6i1R5&#10;+iwr+2EqKdlCBQxOqUkJFG4KlM8t1J4BDJ8X38Hye72r4ByOs91p/h+DyW2RjzAAKHV+2ja6dumu&#10;FCzdaL1Pzx+/Ir+FmdIUZgQBzIWwnYqS31v04kkXec1OF9aGmv+RWn5U+EWHBp5YsyZvMs//dT8S&#10;Y2J+ERbodx2Ibe1mWgoCPD6uvEi+DCC7zyPI08GF7GY7kfO0eGq7ep86X/ZQkEMyudjYkL9dKnV3&#10;9dG21RW0e/0pKt18gmb+wY5yE0vEwkgh0UwMl+xfWMI08PsYmIGIDghwF0TJGBSYLQT6eFKEKYiS&#10;4mIoKyONVhasoPXr19O27duodG8ZHS4/ShXHT0ivPEqVzzBYnK2to6q6CzIlt+pcHZ2pqZU5iJWn&#10;z7CvforKK44zfT9EuxhgMFyjqKiIcpfliP8eGxnOCuEnnwmWXbfwiGmMh8KL783XCz/hWtlN9aWc&#10;mB1UUdpA7vMi+To4kZutI6WFraEXTzvJdVoyRbivoNev39DVhjvkNDWaWV0/COD6u9q4UpjzSgpx&#10;Ws4APTxD1EUae4J8KSbMtLu8fNdkhd835cjNzPxeWJBvDZDb2o21FCwSVJnZz4UvjpSQIzlMD6TW&#10;S/ekd8BzUQQtnmFHa5epRqJYz7W0a+1JOrq3mqb90ovOHmui3t43ZHLKYGrpYFZ2uAMOs7xkXiGG&#10;TY7FPbAmOksAECimYC/pRoADZuDhb1jEcCVC+FqEBfuBxsrMQ+yHEBVuwohqigwNZBAJkEYWkz9b&#10;WS2gCqWGcuuAo86L5ilN2cdB4Y0i0XdnZ1r0hTs5z/NmK+1EttO8qKriilz3eL+VrMwOco1j/fKo&#10;p+sNJQSuoA9+aE/b16ixXacON9HiT4Pkc+rRe1SJ2kz3JOeFLnxv2RUZwX0I9MH8fl+KiwzJv3Xr&#10;1r/Wltbk8U05Cguz//eIEP89IxkqAgBwW+xDoc555DlPzYJzmRVFN1ufSLTYebY/OcwIoOuX71Fn&#10;RzfZfJRAuzecoIqy87T4gwTqeNlFDTU3yG5afzoJFsyD/cwg+2zKitouZameTsMPHxkfYUCDsIIi&#10;yg4ggNJCoQEWoOdvifZ3eS6LvHacFXwoEUu92IOvfxoVLjlIvotS+PM4Smvu8sStoty715+UIi+A&#10;XJh7FvX2vKHlCdspxquQ780dBuE+ed6+LVXkMC1IvocZjMEqWCzf15rA1QKDTIiJiNSW0+TxTTxO&#10;njz5F1GhwXm4mUONF/NlWukyK5we3HpJN1sek9ucCHKYwwvBfimtSCyjRZ/6UEqYCiSdOdpI037l&#10;TjvWlVP5njr2+9XjRUvLpIhIX2T4acvuwI4iVY2WEryeFzOs0sBFqC/M8WYH3zRR18uF3ahDcr1y&#10;E7dLvwZiL87TY2XGA/r2nWeHkbuzHQXYJ0sm5umjF+wKdNHW1ccp1ruYujp7ZPqTz9xccpirUr/W&#10;3m8wwRgvXi/P0hJjbLVlNHl804+E6HBfU4B3z2AZAqSPnOZ40+rM/VRzrJU8F8SSHwZG2DvT/I99&#10;aOav/Gln8UlZmBgUMfsjG1q/ooyO77tIG5Yfpj62RCanTKGmuiIj+OQwPYAun2+XuEGgYxq7F44D&#10;LBKe42rjTE7zncjdAeDwdtHJ104mCKjAjFxtHSghAK30RBX7ztPUX7mSzefBlBVdwkrdJY/H+a8k&#10;hwU25LM4hh4zANxpf0wmx2WSBlz8pTslBW6kcNcV5Djbh/zQvWnlvQYTNPWEB/tfyUyK+5W2dCaP&#10;b8uRmhT9WWig9w2rcQFe1KDMdtO9aPFnQdJJBkUUhfR1YfcA1DSJVqbsJ+9FsWzJbWhp7AZ68vAF&#10;L8Jn0mSEkVJoQtHP5+HkSMGO6dJP0Fh7k10If35ccw9Y+b1csIWZvyzeRP9i8lmwhBZ97sNuAvup&#10;BhBQwbD+378qEWDzRrwB1ZCILbz9HKPgO8L6vovL4+PBoDs3ku7fekaP7j+jgrS9krrD8fjBc/kJ&#10;N2DRVEfyWhxOj+930LlTLTT/U3at/BhA+b3Q5++8SA2ERRDR2vtYClxEuIox4aZD61au/E/akpk8&#10;vm1HXmrq30aY/I7gZiPIM2Ah8IJWVhmL27Bw+HEsZC9XZ1rwqQe5LfIkd0d7c7MIDp3+6+k/nMdh&#10;niPlp6g6gpLVFeIO4HGcDwNH7L4Mof1bq2UgJY7uV31Utpl91ymREjuQz+LpTl5OqjYdaSs5tybm&#10;z/ceBMrkYe9OdlOCyXt+IjnNDGH/2uC28GfF5xXh3wM83WS7rcVT3cjTAZ10A883mOD1ttM9pFVX&#10;P67U36KUoPVkclhOPd29UqnpODOYXOcFSZXmpfN3mGkFCZvCOQR0+DyW5x5MgnyZ8vt7U1x0eNqt&#10;6urJYN+3/ajmmxwTHpIJXy/Yb/jyYV2w2GWBMzigE81tdhydq2wVfzPEOWtg9J+Zg+10T5lQjCMx&#10;EA0nyj3AbALb6W60MU/tWIRUI3oRdq6rlN9PHmoiu6kB0nbsYe9Fjl/Gk9PUSF707L5o5/dlAMGC&#10;t6pYeI72vHER/r4IHPrZJtLG5cdo7dIjtC77CC3+Ansv4Hog9+/CgAd3hhXKH+6UD4U65VNW+HZy&#10;noMW6iGKgAyfFdfXYZ6DDOLEARdr7u8CyWaWA9l86UP1Vdfk8ZTQQmZqgVSQvI8C7bLJZYGX3JcB&#10;5x2BYMxcWJDvncyk+Pna8pg8/lSOxLiIWezz3R5pqtAoUDw3WzeynxpCYQ6F5MqL3FiG6u3uSB7z&#10;o2XSzOMHL8lzQbRE2rHYkZ7znB/DFPclg0c3Bdln0dzPbWnWH1ypdKOKM6SYisjF1k5mEuwrqaEb&#10;Vx9SnPdq9pGdyMPOi+w+j2RrHCKFMQJMrIgAFoACXAsfN4CDBZPRxAxkZsFjhufxv2FFdUuKn05z&#10;Pch9ahZFuq2iWb82ke0fU2S3HteF3uRu50luM5PYSm9gNyZdYhn2szzo1OFm6ul8wy5TnHxn658B&#10;2Qm+bhi4oT2OCU0hzplSv99Ye4Ps2bUK8neUwR3Yuaen+7XUBcz6rZ/s1efugGq+/nOPRAK9PVjx&#10;/TDBpzw/J2OyrPdP9Vi2LOlvwk0Bu5VLMMJNSDQB3UdNu/1sdg8cETPQKDovRmcbB0oOURtJVOy9&#10;QAs+4+f78UL1c2XFdqRkk/rbyUMNtHiKh0wmcrG1p8SAVfI4mo9s2eo5y9BKtTnl4V3nxI1wmuNF&#10;R3ZeoGNljQxAbF2xWSW/t8McF7L5IkhanrE1OjZDRQs0FNj8uVnBfN3gI/N5FjrJbsoQKBHiE/gO&#10;fh4erPDu0hvvMl8FTRd9GEpzfplEdh+nULhLHi2N3kb5SWVMw4PJZoYzbS9SwHWx6joDE1vsmfa0&#10;rUjN2ovyWqYGr/B7658B9QNOC5xo8ZdeZPsZuzw22qht/juaekDxW5ruCgiEujK7cnJg1uUi/Rrh&#10;zivJYVogeTu7C+jprxupgPlhoExCdHjSnTt3Jmf3/akfvEb/VVxUWECIv88L+ILv5l9rVlRf3Cz4&#10;3WY6rLkaM3bqSANT+HgGAU+pPceM+ZXpu+RvG/IOkv0cNYHI1Q4AoOIKB3ZU0aKpDuRrE0P32p/S&#10;gztPqLmunZxnB7Fy+NOdtsd0/cp9qU/w93GUoaeJvmtZAduo43m3RMf3b62RmgZ3e1hWHZxAzwMo&#10;zDGfkgLXSF9DclAR+S/OYIrtJ4DmuthNJiFtXXVcpiU5L7KnIIcMamm+Sy+evZJWWsQtrly8R27z&#10;oljZ7WjzysPyuXGgWGrqr+1oWeIm+R1Vksjl69cJE5gdmDklB66j4/vr6WDJBXKcDiDTfHj+jCic&#10;KitR168gdQ+DLF8jgOcCdwYOAB4U33gfhhc90Bdu8r+YmZb8gXb7J4/JQx2ZaYk/jTAFHEP1F3Z1&#10;sbaIRiJY6I6zvSiMfeCKvRdlsMhLVsqDrJAYNDLrD260MkMFB9dk7RWfNyjAmS24A63Qg4aFR2ne&#10;Z7YU47tMSpHRlITx1VHeOeQ0I5wVsYtOHm5kF8FdGmOSWJlQFNPd2Sv972ALcDGS/DfKjkl6ABHd&#10;jC7srrRgC/U3JHl0AAb2Uti2qlK2V7Ofa29W6PTItWQ7dxGFumXI79cu3aakoGIKccoit1nR5Dzf&#10;lxwXOlBe8jZ69riDAe0wPb7/gvwXZbK1Tpf32LXuBNN3xS7EBXJ1Ip+FKXSusk32bghzXUEOM335&#10;bzpIuTIYOlGsbyFtW32SvOamkesixbB0MV7vkYgW73mdEB26dP/WrX+l3fLJY/IYeKBwKD46PDgk&#10;wOdJaACzgWEqCAcVXujOC11pwac+FGibTTvXnqTnj7vo+L56mvOBCyt2rihUeWkdzfnIldzs7aTe&#10;oLZSlbymR6yleV8sZiuqxliHOKyks8eaaV3ufmYTSdTHVhijz21mOpLL7BC6ceUBP/ZaZtvP/dhZ&#10;UmEu0xLJdX4AK0x/bAL02nWuiW4zg7h/+6mkHjH/rpUVG0ewUxotmm5Dq7NK5ffM6A1kN8+G/O0T&#10;GYh6pQjq4x870sw/2tO8j93J08GL3BzsKcm0StKdIfYFsqPOpQs3ae6vYqm99YE0WNlLAFNPgbqQ&#10;y9xAsvssgl0AD3K1Qfru7etnO5V9/M89ycMRsQyLv49Q4NaFB/lSpCngQmZKwqfabZ48Jo+hj4zk&#10;uO9HBgfsQIAQ1sPa4hpOlMVzITdbJ1r0OTalSCDP2enSfYjAll7fviJ5JzlNiaMNy1UFHNqSXedE&#10;sL9vz0xAZQq8Zi+lLavKWQGbyGtWNhFT8PV5+2je54spPjBfnoMuRWxp5WbjzgDgSnM+dpLhJxii&#10;IbvZ8Gfy9XBi2h5Kd28+ld2R5nzgRZ/9fDEd2X1Ohqj6LI4n29m2lJ+yXc65ImUb2c21Je/FkfTw&#10;zgu6c/Mh+/8ltHVNBW3MrWBFDiJPFzsKdk6nNwxK63MPku1HGMPVRblxO2UmH97LdW4og0//HH8M&#10;+1RTfAbx4cEGxNq/O9WHALhR1BPi5/U8ISok9szBg/9Ou7WTx+QxsoPX/5+lxMQsZJfgkrgF7xgk&#10;1CVQouoYLeXE/rVa7O72rIgzE5kGt4ii9XSpYoDnT7oozrdI9jcAva88VC+BMIBHQuBKam26Q9Fu&#10;q1lZeyknYRPN+Wwx5aWoTsTNKw/Rohn25Ls4iUpWnqDCjL3shhTINli6CwAA8FgQLv0Njx48p7TQ&#10;DVSYWUrN529QlPsa9rXdyNXWnpbFK+axdhm2xbIjt/kh8t44MFOv43kPVe6/RI4zQsjbw468FkbT&#10;00edVHfmCn35c08qWLKTHt57RudOX5G9GrEpq6eLoQqSfw4ba5HnWgGHYUQan5i9RYWZypYvXfpP&#10;2u2cPCaP0R1bi4r+KiYsOJ6ZwFNYlbG4Bbq1g0K62rqQ7ecmSgvZSLvXn6bN+RUUZJcjI6oR2HOe&#10;HSg1Ag/vvuB/m8h9Xhj77neooqxO/PZEUwEtmLKY8lO3iWJuyj9I87+0JRP75+3acJNTR5rIfkb/&#10;SGsBgIXhUlOPxpnGczfZr79PLc23KN5nHTOTQHJaZE9Z0evk9VtXH2UAcCCnOf4MEu0SY4j1WU2u&#10;s2PIfgr68/ncvk4SnLx26R7dbX8qMYYFn/RP4cGRFl4sOzWPJlc/UkHcJizQD0G+hvTk2EX8tpNb&#10;c00e43fkZGR8PyokqDjY37sPzUWjBgJNJI3INNhhLsZRu8uIMvQFABxQeOMxN4Zpdwc11d2Uwhrb&#10;6a5Uoe1YC6tqcl7C/vliStAyB6fLG2nuRx58Lg9y+DxO9jmoPFgvw0yNAOC5MEJApf3aA/bDo2n+&#10;R37m4GNx9j6a84kdLYkslN/3bDwp47PQJ4Gtsnq738g8xVkfLubP6yLDNN0We5HDLE+qrbxKfX1E&#10;QY5J5LTQRjIQly/coea6WxTKTMRl0egCeMMJ/HxE9/me3E+MjQzbtm3bJN2fPCbuSEuK+3VkcMB+&#10;DIeUtOFYgEBjBeg3gOKruAGCda4yjwCbVSAAiIIbjCPTtzUH3fZejD3ybCWFBiXDgZTZgo8CyGlK&#10;jAzLKN9zjuxmKV8a7wdg8VoULdH/a5fv0eLPfWn+1HnkNS9FXl994hLN+ciJEoNWyO8Hd1SzW+BC&#10;jnPc6cSBi/LYmqx9tDxhh+yncKCkTlwKu5lOVLrxND2610GBdlns7jiyu+NODl9ES/mw42xviUWM&#10;NphnTQLh5wf6sHg9TYgOzVyzYsV/1m7R5DF5TOzBevBnqUlxX0SYAo7A34SMlRG8LXATnMhxrrsU&#10;76Ds1mF6iMy+ywzbwbQ7RBpgsKFFgE02tV15IAoKen+77aH8e3P+US0F1w8AAI5nTzolBoBUG6bp&#10;nCpXJctrcw7Q/M/tKNo7R36vPn6ZAcCd7GY704Gtarw2agDQt4CJuif2N7E7EEVuNq6SdfCam0wO&#10;MwJZ2RWwoWQamQcpRhon5UcsBorP17wjLips1er8/MlKvsnjqzlYH/58SUrctIgg/wOYSCxzB8YR&#10;CKBEuvLoRTRoHcbuNZ72qslGSnXnuZDrjARak7Gfqo9dpqqKy1SQsoecZ8TIZia65UU5sueCOLrW&#10;/FDqC54+ekUv2J14ePcllaw8Tg7TQsjD0Z78bZZQfdVN2pR3XKy3jNRyLJB6hGjPleS/eAk5TY8k&#10;m88DhJ3g3J4O2HxFdeSZv8M4WnwM6QiTrIz349iI0OUFy5f+g3YbJo/J46s/kpNj/hATZtoe7OfV&#10;CQulionGlxVIp50GCuIu4PysZPjd08lZgGHx594sKmbgbbmpBSun48wg8p63hALtMynYcSkFOWSR&#10;y8w4WvSFp/QQ4FyOMwPI5rNQsv0ikLwcvNiKuzMT8WA24MyuiBODBCYIobcBrcv8WbTPNZ4Krwui&#10;+sjC8DW9FR8TlpGfn/Nd7ZJPHpPH1+/ISEn5cVSoKTsk0OcOsgYmf3Sqjbd78LZIak2AQcuv499W&#10;FBKjtT0dnaXlGD0AEFB1eY3h+bITLyu4/pgOOiJ4zMq5x0vQqo34ChhVuCngPAa6bC0u/vfaJZ48&#10;Jo+v/5GXl/cf4iJD3EOD/CpBX1WJMdN2Kwv+vQqzAAEL+alkIpV5pAKQhLVXEX3vF9HhITsykhOm&#10;NzU1/aV2SSePyeObdxDRv1qSnPC7qNDAvNAA7zaUGIMZjLaw6NskovRm3x7jzQOq46LCwlfmZv1A&#10;u3yTx+Tx7TnWr8//39LioudFmQI2mvy870oaC2AAZvAe3ISvg+iWHowomN2j0EC/ptiIkIzsjKTf&#10;3njz5i+0SzV5TB7f7mPzmjX/YUlizMJwk3+xKcCnFbEC0F/8RHHLtwUQ8D0QEIVPD0vPFr83Iti/&#10;Ni7clLY0NfGPp0+f/rfaJZk8Jo8/zWPbmjX/LiMt/qOEiJBEtozH2EI+QaERrCR+fpMAQSk8UqJQ&#10;eP78Upvv0x4RHLAjOSbCb0Vm5k9v3Lgxaeknj8nD2kFEf7YqN/evkxOipseGB6cwQ6gwBXjfk0Ai&#10;uwuIIYAl4PevEhjwvnh/3bob3JmesCCf1siQgB2J0eFhWSmJH+7Ysf7/1L7e5DF5TB7vcqDYqHjF&#10;in+fkhDzm8SoMI/osKCCcFMAQOF6sI9nhzAFAAMUUGMMAAcoJhRUBwlrQGGZkZB8vvZcXbkhGJ4K&#10;i47z432QnlPv4fUkPMivOcoUWBoXGZqWEhO5ODcr7R937Vo3uY/e5DF5TNQBlgC3YXVOzvcTYqM+&#10;TogwOcRFhUVHBgfkgWqHB/tXsLKeN/l6XmFFbWeX4h5T8cesyC8Dvd07WcG7/b1cewM8Wbzdevix&#10;7iAfj05+/nN+zqMgP6+7AT7ubSZ/zybssRgR5HeIz7s5OjQwJyEmzBQTGTI/My3p12Aql09fnvTh&#10;v5HHd77z/wIJpU4C5O09hgAAAABJRU5ErkJggg=="/>
  <p:tag name="ISPRING_PRESENTERDATA_0" val="Tmd1eeG7hW4gVGjhu4sgSHXhur8=|R2nDoW8gdmnDqm4=|cGh1b25naHVlbW5ndDE5ODdAZ21haWwuY29t||ezFBMDM5RjhCLTUzMTItNEQzQy1CMjdCLTlCRjlEQzE4MDMwQn0=||SVNQUklOR19QUkVTRU5URVJfUEhPVE9fMA==|MQ==||SVNQUklOR19QUkVTRU5URVJfUEhPVE9fMQ==|MDM4OTE5MTI4Nw=="/>
  <p:tag name="ISPRING_PRESENTER_PHOTO_2" val="png|iVBORw0KGgoAAAANSUhEUgAAAoEAAAMgCAYAAABcZLhHAAAAAXNSR0IArs4c6QAAAARnQU1BAACx&#10;jwv8YQUAAAAJcEhZcwAADsMAAA7DAcdvqGQAAP+lSURBVHhe7L0HeFPXljY8c+/cNuXO/Wfmzjct&#10;dHdbxYVeAoTewQZjmg2m9x5K4iSEdJKQThrphdB7MTa9d0gjEMBWl4vkkhDa+tdaex9JtpXcJEhy&#10;2+t53uccHdk6R0dnr/Xu1fbfKVGiRElNEAD4e1ix4nf2l176Z9eyZf9mffrp/8ybOfN/r2VMbPJN&#10;cnIzc9eukZb7eiSau/du6xg2qlfhmHFDLGMnTLSMHjvHMmLUovy04U+ZklOfz+894C1zl+6fmNt1&#10;WGNr2XqzPT5xS4FOn+2Iis11hEXlOhqG7bc3DDvmaFAJDcMOOppF5hZERucW6HS5jgRDtr1lyy1W&#10;/Bxz567vXevZ5+38QSkvmIYOe8w8IuMh6+hx863jJkwuGD9+ZEHG+AG2tBH3mdq3N1rat4+6NHBg&#10;2JXx4xsVzJv3f7alS/9f8XPP/YW+15WVK/9I31N+ZSVKlChRokSJknojfw8XVv3evGLFf1iWLGlY&#10;MH1elGXEiMSrPfq0+bbdvd1sPXqkOQYmz7INTn3KPih5ha3fgFWm7v0OmNp3Pm5JbH7RHBVnMzUO&#10;c1oahxWaG0UWI9yWxlEl1kZRpbbG0eX2xtHf2RtHXbc3jvjB3ijiBuKmvVE44RbB0TD8lrNh2G1n&#10;w/A7foDHI245G9DfRNxyNEI0pv+PuOFoGHnd3gjRJOo7W+OocjxXmaVxTKmlcbTb3CjChSgyN4oq&#10;MEfG2i0JLb691qHzmbzuvXZb+w5c7xyU/CZ+l0dt/QfOMvcbkHm1Q+fe+b163WtJS0uwzpgUY12y&#10;pLH1vVf+07pjxz9lZWX9Rt4nJUqUKFGiRImSWid/z1693Nw/Fnz66f8WPvtsjHXixI7XevVKyWve&#10;arSpdbu5pvt6LLd07vGxtUOXbEur9mfMSJwsscZia0TsdVvj8B9sDZrdsN/T9Kbtnqa37A2a3Xbc&#10;E3bH2YAQDgUNw6GQQPuIwgYRjAK5ZTTE1/g3ArSvvab35f963veCPregQRh/bkFD3PLxMEDi6HOu&#10;SD6Xdj56v1C+T9eHuEPX67in2W37/4Xdst4TdhOBhBS/V3jMdXOs8XtzQkubtWXbU/YOnXNsXXqs&#10;Mnft9XJ+xy4PXW3eckpet25DrRMmdMp/6ild0apVDe4cOfJnEORQeRCVKFGiRIkSJdUrTPJWrfrt&#10;iXHjfocE5ffF07P+4n7mmXB7VlZ3c+b4sfkdOz+aFxf/mimp9RpTy7Y5lsTWF6wxiTZbWFyZrUn0&#10;bVujqDv2eyIR4eD4PyRZiML/8yFnSMQKGZKYaSROex/hJXrib7V9sdXe0/bFa2cjAe97FUFkjsGf&#10;J0DnYRD5axiJhJC22v8047+hz3fKcwjQfqTnGgXxxH0mmPg/94jv7MDvbGsYecfWOPKOtWn0HUt4&#10;zC1rbHyBNbHV5+YW7feam7fZkJeY9K6pQ+cn8kaPHW3NeqR38XPPGQqmTv0zpKT8nu8//g4qxKxE&#10;iRIlSpQoCYow0Vi58o8Fw4b9+dKAAf9pmzwzzjZ9Vn9rxpj7r/Xp+3J+85abzNGGQ5bY+K+QxFjt&#10;4bHf2xpF3HEgAXIgSWIPHhI+4T0TREl40QTB8hAl2hKpwn2nfJ/RCEkWAfed+Dca8fOQP/p7Po4E&#10;qxERN/FZ9B6TPoT2+mdBXiND/j/tCyJH14Tn5WMVzy88hfJvPH8n/0Z+VoXr8PlbPo5b6U3EfXHv&#10;7I0jAMnzD9boeLM5NuGiOS7+uCm+5dZr3Xq+ZU1PX+CYNSvFMWu+8eqAAf9Nv0/espl/ot9L/nRK&#10;lChRokSJEiU/T8irdHHr1j9QMYNp4sR7LnfuHG4dnNYRCd80S6++b5hatttn0sV/aYvQ5VmbRRfZ&#10;mkR+h0TlthMJmQZfEsWkjve9ZKiyN+6nvHN/G0S2CP7eCyR8yJxfCPLp/72/DfG/P/I9mBTivb0n&#10;TBBDJNi2JlHXrc2iiqwRsSYih6YWbU+YevR60zZq1AxT2oj7LJ06RV8eMa6B+8UX//0O/p7y51Wi&#10;RIkSJUqUKPEK5Ob+g+uVV/4/x+K5Yd8OHtzeMihluGVw6lJzz95bzLrE05am0XZr02i3o3Hk9w4u&#10;oBCkRCMnfomLQgiAxBBBHlf8Te44Gkd8T7+TqWm0Mz8u4Upet147LUNHLLf3Tc4w9ezX2nH//eFE&#10;CmWOoRIlSpQoUaKkvgl5++yrVv2z45lnwm0jRtxnvq9bpqXjfU/aOnXebG7e+oo5LKbU2iDshqNh&#10;GFXU3hEhThny/JseMYVQwdfzKPIOCfT7UFg5AhwNwm/ZGobdQBJ/3ZzQ6oq1Y9et1o7dnstv23Gc&#10;PXV498LHH4mj1jXysVCiRIkSJUqU1CXRijggK+uPhS+/fI9z/vxO17r3mmFKav2itVW7bVZj86+s&#10;kfoSa+PI247/a3an4J5mwsMniYUgGV7idzchT4XAQ+RCen8r7fcRr2WonAjhPWFgv6fpHXvDyDuW&#10;SN11qyHpsq1V+z15CS1fN3XpMss2d27f4ueea3QhJeX3uVlZ/6C8hUqUKFGiREktlFWS9BWPGvUX&#10;x/zFRuvU6aPzevZ+JU8fv8sSZ7xgi9AV2hpH3HA0QhLBpE94j5g8UH4e5+jRMW/xhSAbXjKoUDPg&#10;m0/pIe14TMsxFAU1VNEsf1/6G6pOxt/VgcfsTSLv2CLjii26pG9Muvi9+Z27vGGfNm1KYVZWa0tG&#10;xl/NWVn/qApNlChRokSJkhosAPAb59y5//JtWlpD84iMtrZhw6ZbOnX/0KRPOG8Ji7PamkV9Z29E&#10;TZE1UucldEQYRJjXl+T5vhYEQpHAmg+N/Hl/M9/jct/j4fWCSD5NCmxNo6/bImIdFl3CxfwuXXc5&#10;Ro5cXJCRcZ+lZ8+GeVlZ/0b5o/KRU6JEiRIlSpRUl8Aq+G3Jig//Iy99bNy1Lt27mnv1m2dq33Gb&#10;KVZ/zdo0ymVvEPGDo0H4Hd9qXQWFnwV8ZmwNw29ZmkSWmmP0dlObdgdMyYOfzevRo3/+yJE6+0sv&#10;/RecOPE7+SgqUaJEiRIlSoIt8Hd/9/cltOza/fcnmPsNTLN07/28uV2nQ/kROpu1UeR3dl4arZnw&#10;9lBBhz8Dr6DwE6gaYqYik4jblkYRN0zhMcXmNh2O2Hv1eS2/f/9x5rkz2pW89dZfVQ6hEiVKlChR&#10;EmDhwo6UlN/as7L+GWEwDRo02tS+4xuWFm0OWmKNTmuj8Nv2Bs3uFDSIBKe2pBkZcB9DrqDwS0FE&#10;UCODRQjR1JvyC8OAnjd87u5YYoxl1lbtz5rbd15pHZg8BZ/PtkVPPPGvsCpFrWKiRIkSJUqU/Fqh&#10;3KuLU6f+uXDx4hjTuHEZV1q1f8OkTzpijdJbbE0ib1LjYG7MTAYat2IFDjLaeEwacM+KGgoKvwKC&#10;CHpXdRHPFjXFxtc04bgH36ewcePIW7ZondNiTDxzrVW7981jx04vnDcvjpa3u5CV9Xv5SCtRokSJ&#10;EiVKfkyouMP69NP/dDllRAPruHF9zIOSV1j0SSet4bEWe5Oo7x1E9DjMK6CRPEEACfRaEj9erkzu&#10;Kyj8EvAEwveYIIE82fAcw9e0JW8h/i2lIBBptDeO/MEaGefMi4s/beo74E3buInDrw0Z2bQ4K+sv&#10;KmSsRIkSJUqUVBJa1ss0a9E9lv7JHWx9+0/Pb9dpmylSn29twit03NF6wSko1AogKbTjc2trHPm9&#10;OdxQmN+24yHL4MGPX+veu+vV2bMbw8aN/ygffSVKlChRoqReyt8733zzX6wzpzTP795rnLlT9/dM&#10;uqTLtiZR5Y57wm5RmM2vgVVQqMngELL0EiIcDSPB3iDiNk5ofjDFJTjwOV9t7tVnxrUpE9pZ33vv&#10;P8n7LceDEiVKlChRUndFK/JwPvnk/1gyMnrkt+vwpKVF26PWiFiXldZ+JeLXIIJDcWp5NoVai0oT&#10;GMohpGXsOH+wYdgdS1h0mbll67P5nbuutI4anW57/PEmQKuUqGISJUqUKFFS14SW4bowadI/50+b&#10;pssblDLH0rz1Wlu04Ut704jvaDkvMo5a9SUZTScZTbmvoFAbUSGnkD2DVLxEW3zdoBmvVGNrEnXb&#10;EptgMjdvvc00YMADtunTWxXNn/+vsGKF6j+oRIkSJUpqr5BXg3L9HGPH/rd5woRulp59H8uPMR61&#10;hsUVOBpG3KTKXg/RI+OIKOICD1nQ4WtEFX4SvsUKPw2NaP8Ywa74vncVFQ3i7yhHU2uf4sWPfWY9&#10;Bhcy0YSG9iseZ5IovYPOhpG37GGxxaYY45emHr3es0yammweN65B3rJlf5LDSYkSJUqUKKkdQsbL&#10;NHpChG3w0GG2rj0+zY8xXLM1jix1NAy/XcFIKtwViFx4vUsS/J4Mqcv3+H0mbRVJXlWI9yq3RNFI&#10;oCDtAhU8tZ7zKvw8+Nw7DXgPOVzcJOq6OVpnMXfpusWWMmScLTVVV7Rixb+qULESJUqUKKnRUrxu&#10;3V/M6enxpo6dJ5pb37vVGhHnsDcMv0kVvoooBBaaJ4nBBE946pj00TH+O9qKv/ElcARvWx35mrba&#10;58m/5z55/HkilKl9Bp8bjzsaIzGUJFG06xHXoHB3oHtuaxh2yxoZ952lXcdT1l79Hs4bPbJ9wfLl&#10;f5ZDTYkSJUqUKKl+gVWrfut+991/N2dmdjN17vK8NbHlfmtYtMtxT9htbubMZMO/sVO4G5Bnjrbe&#10;++t5XeGea8TMl6SJfVr9gqtZteP8fxq0//fC1/snzkXAY5I4/tj/KfxCeAg1rU4SdsfWNPqGJaHF&#10;aXObds9axo9PLnj11f9VPQeVKFGiREm1CK3fi0bo9/asrP8yZU7ond/xvjfNuvjPbU2jfnBwrh8Z&#10;MxmSZGKgyEHgQd46JGNE4sgj15g8c4gmYkuv+ViTMHA0JTQVaNYMtwJOAr524nE77tv57/B/EE7a&#10;p/+lz2sivIKORviavX/SS0heQCaRRAIj+Zr8X6vC3wJ7WvFeel8L7yrlZXLeIJJsa5OoG2ZD4pX8&#10;Dp0/tYwZM/za5Mn/c3Hq1D/IYalEiRIlSpQEVf7+4vLlf6CkdUtG5khT+06rzZG6b6xNI753NGyG&#10;xgtJQWWPEBk2Ch/ycXlMwT+QVBGx0ggcETFnM9xGICKReMUgdAgDvk6MBGfLKHC2iYKCDtFQ2DkW&#10;iroguiN6xEFRbx24BhjANUgPxcm4HawH9xDEUKMXaUYoQbiHGsTrIYgU3E/R8/+5BuD/9tHx5xV3&#10;j4NC+nw8T2H7GChoEw0FeP6CJLwOI15THF0fXleUuN6CMNzS9SORFGSRPFuVvm+A8fMLZGoeNBLo&#10;IYI0ZmhLrxFaiJ+869bGET9YovT5ea3b7TKNGDHJ2m9IozuqiESJEiVKlARLiPzlTZrUzDYoZWhe&#10;u44bzRFxNnujiB9EKDH4Br7awARW7JMHjI0yfl/2chLwOJMPMtISdNxzTzTjjXBIsOeOyBESPEc4&#10;AolTgR5JVPNIJFdRUHhvNBTfFwPFPWKgqB8SsGQdFKcZoCQDSduEBCidmgil0xDTETOSoHQmYhbu&#10;E2YT8PUcxDzcJ8zH/fm4vT8JSn4C9L7nb/l/cX8ugj6PoJ2DzofnLZuOwOsom5KA1xXP1+dKQ/KY&#10;jOhH5BEJY1cEkVQiq82RtBqQNBJZJGJLBJe8jkR45T0SXuSfgCRJ/v6uNpPAHwURwErH+D7hM2Zv&#10;FH7LEh5TZGp972HLoJQJzmGjI+wvvfTPqohEiRIlSpQERABW/dY0a3K4pUevkZZ779tojdQ5bQ3D&#10;b/5NY11HoJE9jdRppE8c044jodPCs/KY8OghmuLxyEhwxCGMSIJaIBnqiOSOvGv9kdwNRsI0XA/u&#10;MUjwJsYjuUOSNwu3c3FbgcAh0bo/UWABkrYFtK1ZKKVrYwJJ14zA6y8hEonEsWR6Arjx+9H3dI9A&#10;sjjYCEUD9FDUMw4K8X4U4H1hj2Is3kMixUQOkQB5Jxka8dbItgg/8+9Ax+n+E0mvJyFpCg+L/TCc&#10;WITdtoTFllk7dN5nGZg82zRrlvHOoUPKM6hEiRIlSn6dUINn6/z5jcw9eo3Nb9lmgzVK76Tlrwrv&#10;qWqQ6jIE6fMlFz4kA8kH52shWeFcuggkfbH4fgJ5vpDodY2F4n46cFModhSSn/FI9KYimZuJmEMk&#10;DwkSed+IRC1E8rQQjxGZWoDveyAIlga3ROXj1Qk3XrsLoV2X9h1o67lWfJ++Txm/R98bXxPJnZME&#10;ZTNxi/fFPd6A9wnvVyoC71txtzgoaBsFDgp9xyLCkUg3RRA5lORP89J6fyvv67oP77PInsF7wu9Y&#10;I+PKra3b78nv0WehffFiPaxc+UfK4ZXDWokSJUqUKPEvWsGHedq0BpYhQyfmG1pstETE2W0Nw7nS&#10;V3i/fAlRPYDMZdNaqpCnjwomOPfNiGgZCQX3ItnrReTFAKUZRigdj+SNQqQUmp2PW/LiVSBDPp48&#10;z2txzI1EULznfU0ky/P3NRR0jeJaEb7vsefS+zf0fT1bOq5934XiHpDHkz2f5ElEglgyNR7JIYWa&#10;48E11ABFfXRQ2ClG5CMaojhXkn8PLeewEjGsk6CQOH5fmpzQc1noKcpB4HcnkmwJ15WYE9octCUP&#10;XVS4+JE4lTOoRIkSJUp+VK5kZf2RCj5sI0dmmlq23WoNj7PYGkXcEit7SAPLQKPDBkd7XVvx099B&#10;tE/B794E9yl3LRqPJ0Vy6LK4TxwTEnemEUomx0PZjAQom5MIZdKrx549Dt0iifEhQVVQ6T32juH2&#10;b3n6/tb71QWNBNI+3wPNm8n3gl4LYlsBGgmsAu/fap5DItSldJ/JczgZzzcGiWEaFa/EQhGFlJtH&#10;gSMGSRAVpeDvJvIHJTny8xsTarPnULt2JoP8HfH51AgwkkMHHsNxXGhu3vaoLW3EbOsQVUCiRIkS&#10;JUp85MKqVb8vmj+/gS0tLc3csfNWc0SM3c7LupEx8SV/tRRIBISx9JIB4T3RXkeIkC6t50qkoQke&#10;o6IFHe63ioKi+2LBNcgAJaPjoXQSkpAZlK9HhER4rgRJ+TEioxAMCIKJIGJIoLD6DNzS74O/ExWm&#10;FHWJgUL8/YS3UBJ5JoX4TPPERnsWBCo8Mx5oz4i/92oJ8LvSSj3W8Nhic+uOhy3JQybaMjKaXMjK&#10;+r1UAUqUKFGipD6Ka9myf7OlDutr7tzjPUuUzkSre3gTzms/RJ812qcwLhE/QQA9xRsNI8HRGBGB&#10;oOrcNtFQ2D0GSUQckj4DV9+WUZUthXQ9His/3iyFGgPhMUzi360Mf7+STAMUD47jApSittHgxN/Z&#10;ERkpKpKJ/EuiJyYGXlIovGu0rfhM1V6EAU7ubpsj48pMHe/bahqUMtiyZElD1XRaiRIlSuqRUN4f&#10;LT9lHjm6q6Vtx+essQlfWRtG3nAgIRL5VLXb++Hps4bQPDwU2qXWLPTdKHfMHob7VMBBnr7usVyh&#10;y9W5UxOgdHYClM2n0C6SCY+Hj7bK21erQLmFPr+he25zcE9LBFdmPBSlGrg6u7B1FPdd5PAxVXLz&#10;s0LPiUDdIYAaRGqHrWH4LYsuPt/SqcuH1lGjUss/fed/VfGIEiVKlNRhod5h1tmz/8k2c2bL/M5d&#10;njbrEj+3NYm6IbwhlY1FHSCBuBVGHY08Gnh7FG4ToqCwI5K+QQZwpceDawqRPuk5Ig+fVrTgIROU&#10;4xYv89yIVCgiWOMh8zC1vEkuWJH7pbjPOZtI8kvm4HYy/p7U2zBZD4Wdo6EgIRKc9Jw0QSBZqhPp&#10;EB5ITyft05hv0AzsjSNvWvVJeeauXVdaxo1rD1lZ/5ylPINKlChRUneEyN+d5cv/YB87tqkpOXmu&#10;WZ94yN40xs1NiwmSNIkcOa3KsLYavzD+PuTV4aXPYtHwtYqGom6x4KZmyxPQ6M9AAiBbs2ghXt9C&#10;CzeSQa3StbIH0F3ptULNhpt+Y9qvTN7ZQ0hbKuShcL/MKaTnI80IhT1ioYC8hLHUkiaCQ8f+n7fa&#10;B807TuFumiARUB98Z9EnnLcOTF5qmzhRZ3366X+S6kOJEiVKlNRWgVWrflswb97/mYekpeW3bLPD&#10;2iy6wNEo7JbHIDDh83r9OC9K7tcMiGuja6pIWCVZpepd+R6vm0srcMTh37SJ5FYiJSON7O2hilL2&#10;EEkS4PEMaa89hA+PaQTBD4gg+juuUDPhr4rae8z7m3vyPPG3Z2JIPRypxc+oeCjqGwcF7ZAQ0rJ4&#10;zfCZwwmG9nzScye23jGkTaA0suU7vqobnOeo5T56jtP1RVBbmTvWptEl5hZtTplSUidfy8hocmXl&#10;yj9KVaJEiRIlSmqLkPfP9cYb/2YaMqyzpV3n1y1ROjMVfVChhGibUTvAq27w9VK+YiQaLrHlEC8a&#10;Wwrzcj6XDo+3i0biFwtuWlptehK456Jh9yF+Cgo/H4IgUssfKjApx+eJqsOLkRAW4nNGxSXOMGpa&#10;jc+i5lnjLRIqGmNMrOhZjRLPrYcQ1nTgeGoQdtsWEeu03Nd1o2n0qFTL0qV/VcUjSpQoUVJL5M7W&#10;rX+wzZvZMq9br8ct+hZnbA0jb5DHQpv9c7i0NhFBBnkoBQmk6mXy+HELl3ZRYm3ddCJ+CWKZNTTi&#10;FOLzb9wVFH4euOchk0ERMqZjXCWOz5lrtAGK++uhqF0MP4eOMCRPcsKieQfZy84pFhWf5xoNvn66&#10;7nCwNoq4bTEkXTF3vu8l55QpnS5OnfoHVC+qeESJEiVKaqJASspvr86Y8d+m3v0mWZq3PmBtGlNq&#10;bxB+p4KCl+Sv1ngmZOiKQ2y0KkQM7reJZuLnSjdAydREKJvbXOT3ocEuXRDP4H0K6ypPoMKvBBFA&#10;BpFBmTuqgdMF5uGxafheBq2BrINCnJBwo2pqLi6fX9FknYhgzSeDHB5G/UDbQiS0dIy8nNZmkTfN&#10;SS3OmHv3faTwiSdiICvrH6TKUaJEiRIl1S0A8BtXVta/XRs5squpdbsPrWHRtNLHbQ79ohL3GCRJ&#10;AGsNiLRS/lVEJBQkIvHrHgPukUZejk3k+JGhJqMsCGAJkz9BAL3HhdFWULg7iGdKyydkD6GWR0p5&#10;hNRLcio+e6PiobiHDpy0cgktK1irCkqI+NHSkBphjZA6IwzslC8YHuc2t+u4J3/EqBHWrKz/VCFi&#10;JUqUKKlmyVu27E/2SZMMtoGDnzbFGL90NI78XlvizdMomb1pQrFzSLjavIB0PeLaNM+IN3QmtnTt&#10;HFKjcK8ej3eKBleKHkomorGdjeSP1pT1GGYyxqKS19fzJyAMdGUPjoLCz4N4buiZoi09Z+K5o+Na&#10;9bg2ySAPNO0j6Pmk1jOTaJ1jHRTdFwNOYyQ4wohQIWjs+YSIvWORjnlRPWPU21hd6AtBCkV4WLy2&#10;N464ZY41WKx9+79sHjYsXi1Bp0SJEiXVINTLyzp79n+aBg9ONbVqu8PaJKrE0SDMG/qt4fB4G3DL&#10;K5Sg0XM2CQNHNBqdllFQSGvz0jJtM5KgnNq5sPFVhE6hdoDTEGhZwVn4zGbGQ3E/HRS0jsbnGwkh&#10;hYsp3MoFJHJfI4A0AarRHnsco7i1NoksN7VocwDJ4OjCRYvuoWiEVE1KlChRoiSYQmt+XsvMTDC1&#10;v+9ZS5Txsq1h2E32/lWbh+/nQwsv0b7wUqJRIa+fAV93jobiVL1o6UL5VuTZYw+Lj0dP5fgp1BrQ&#10;syo90/OaQ+nURChOozWNY8EZH8ntZjRPuEYCizyvayJw3DJhFbA3DLttjdA5zJ26vGsZP76n8803&#10;/0WqKCVKlChREmihwg/rhAn/md9n4DizISnX1iT6Ow7TaF61WgRno2a8qH9hSyR+fePAPQbJ30wK&#10;6aLB5FUdaJ/IXzznX4kqTX+GVkGhJoKeV5rIIBFEiNCxJIT4nLszjVDUX3oHcRxw7qskgrSeNbWX&#10;0VIkag7o+pC80kQOySCnltwTDramkbfMCc2/MA8a/KgzKysSVqz4nVRZSpQoUaIkEJKXnPwnx7hx&#10;7U0t271nidDn2xtE3HZq/chqDQkM45CvMwYNXYcocKXqoWRSIq/pKrx+wnCKBHxhNBX5U6iN8Cw9&#10;SKSPSCA/z+K1IIP4vM/B/ck4yRmqh8KOMWJ1kiaIhlEiD8/vGKpueK/LN2+RUlGsETpXftt2O83j&#10;x/e7Mn36X6hXqVRfSpQoUaLk1wit+JE3c+b/5nfvM86kTzphbxT5vYf8ofLlIgqfEGv1gHr4yfAu&#10;b0WCORkyLdxFId8CQyQU3hcDJSOMUEo9/WSRB4MT8Mn7591qSfmcX8XG08e41jH4Vp4GBtIT5fc9&#10;Ddrf/Jy/FRCk/Of9rS80b66Av/erHqvNYI+f5zV+Z/ncioIS33uIf0e9LWfg8XQjFHZDMhgfheOF&#10;PG44YWKiRWNdG9+0X50EURStMEltJK6L83sRdK22xhE3LbrES5Y+g56yTJ0djfrr91KVKVGiRImS&#10;nyvwd3/39wXvv/9n87Bh7Uwd73vTHBHrcDQMu1U9VYM/B75GShxzIDm1h6HRSIyCop5xUJJhgLJZ&#10;RP6I0P06MlFXoBFcvgee/YrvMVlg8uD9GyaLRCS093GreZuYKOPf8XsIJtkI7/9SaF1AfObfAP4N&#10;kz7c52ti0HHtM7VzSs+W9h6/7+P9os+QxwUxouME7bPFPhNBea31EW66f7MRmfFQ1CcOnM0jwRGO&#10;RJAmeXLci4IqChdXVwXxT4Ano+QVjLhjCY/9ztSpy/b84cMH5WVl/ZvyCipRokTJzxQigOasrAaW&#10;fgNnm5NaHLM0Dv+BKvLIENQYxc8eSDJI0hghyOsnEAHOCHyvRRQU90PyN94IJXMSoYyIgo/R8xKh&#10;+gdtBQrNOyaOa6RJvockT3vPTfeKCB3ChWSB4L4fCR1vEfS3i+LBtRjfewCPP4iQW9dDiIeNUIxw&#10;PWIE9yN4HOFCFONr1xIJ2ifg37npfx4yQDEhC4/R5zyAn70Y/xfPQ7maLiSTrvl4XgIRGO1aGPTd&#10;tO9TEeJ3197Tvru2VaCl6krn4v2biL/PwFgoaBXF44nHG49/2tJSdDT+fMZkTYHUBdZG4besCS2v&#10;mnr2fcz2yCNxqoJYiRIlSv6GXFy+/A95I8c0N7Xv/KY1Ms5BK34QydLgV+lWIzjcS/3PcEueP0py&#10;L2wTDa5kyvdL4FCXMG7kLSJD72Ps2QOkvV+PwV4zIn1EnDQg4UKiVbwICRiSOSJmrscM4HoS8Ywe&#10;3M/h9kU89ipu38B7/Y4BSj7C/c8Q6w3g3qQD9xY9lG7H93YaoDQb38/F13v0ULbHAGV78dhefK1h&#10;n9zSe7uNUEZ/j/9Xsh2xlT4PyeB6PbhW47k/xs98F4ni67j/CuJFxPN43mX4N08h2XwMr4vI5AMI&#10;jSxSgQ/ty1Ao539KbyF7AOs5vPmwXg8qPQ80ftyT8b4N1kFBuxhwROOY86nQ9TcmqxuanqLwsPOe&#10;CLBFxJWb7+2yxTZ6dH+c3P6j8goqUaJESSWh7vuWBVP/ahk4cITFkLjP3iSynIhVIc342dtWMxU+&#10;e/0aR4IjKgKK2kWDezCSBjRa3OKFDZwwaJwjxSSwqgGsN/B4PtHYL0QStZiIEpKjLDTyRJoeRyL1&#10;LAKJlettJF4fGaFkHd7PbUjOcpC8HTBC6VEkb6dw/6wOyj/XQ/lXOii7FAflV2Kh/GoclObpoDQf&#10;/96Mx0143BIHZQQrvmePZZTR1oZbBv6NBO2X2ulv8bPx7+l/+H/NBPy8fEQenvMqbq+I85Z9jdsv&#10;8HrO4fYUnvsYnvsAEskcvFYkjyXr8Ht+jN/pbfx+ryKIvD6B3+0R3JKHEYkieRbFUn8IJIr1NyQs&#10;SKCYMIljGikkzyCtlONK00PBvVHgJDLYmAihGIc1ZYLoIYB8XdJTicfsjSNvWOKbf2lNGXK/ZdGi&#10;hmq1ESVKlCiRkvfpp38yZWYaTF27PWsNj8tzNAy/KRKuUamyIq1JYR/v9fAKCJFIUIn8pSIBmErk&#10;TxI+Nmpo0NiYaeRPbD0GjvPdajZ8w9c/jkrkFr+fCIcS2UMsQhDZo/DrkwYofh7xGhK9dxGf6cG9&#10;DYndQQOUnzJC2XkkUV8iofqGiBaSKyR0ZRbc10ibA4kXE7kYKHXQa9oinHKLoGNl+J72mt4r0fYr&#10;oYT+T4M8VubE/yX4/J04jlvt7zz70eI9DXhd5Tbc0rUSiUQCWYrktOwbJI9IFsvP43c5g9/xMJK/&#10;HUgGybNI9wHvB3kTyZPoehSBBNFNoWcZEmfU9UkEjQufseHJkZTHeDxRSsA0fC/NAIXto8EREwEO&#10;WpruZ5DAULWc4WI1anHD4WptFRIkgo3CKVewIL9z15WWQYMSabUjqQKVKFGipP4JhUXMzzzzH9b0&#10;cSmmlh12WJpEljgbRtwRxC90SvunQAqdrkNcSxiHfVnJRyP5axsNrsFIYNAolcyXIT7NoNUJ0Pep&#10;/J3oNZITIiX4WnhqBEmhUCflzrkfjgcXhUSfQ7yJZOZD8ojpoWQX4giSugtIhi4jrumg3ITk2So8&#10;dETqfElXnYEPwSxl8opAklhqicPvj6D7cBnJ4edIDo/iPcrRgXtTHIed3Xj/XMv1UExeUgqJU24i&#10;hZaJEFLuofx9mCwi2NssyaKLiRQd8/39ageYBP7UJImKfqYnQTGRwQ6xggzSSiRy3ApUmjyG1Fuo&#10;nbtiBIOuz9Y4styU1PqAafDgDMejj/63VIdKlChRUn+Ew7+TJjW09B34oFnf4mtro4ibjkbNUFGK&#10;yj9fxVmd0MJNpMzp+ijsW9gmBskfGuwpaIjmUfiKDLCsOPVnsGoZiEzwd0Hy4CUXwsPJx/h7IijH&#10;LcuIBCUeipcjQVlpAPcaJDE78N4cpJCtEUov4v41JDpI9Mop1CqJnubB83jy6ikqey3pHn1nR1Jo&#10;QVBo+5IOSs7h9hDeR7yvJXh/3e/ooPgFPYfPi4lwU6HKAiTbFE5mYki/oze3TnsuqRinNhJCf2CC&#10;iCilyRdOwlxDDVDQIQqcOD65fYskfBxN4H153GdsVwd4MonXY2sUdtukM9jye/d/wTRpugFOnFAN&#10;ppUoUVIv5O+vZGX90ZaZ2TI/qeVbtrA4pwOVooOTvUlhI8kiRekhX9UJGdLB63OG4+vWMVA82MC5&#10;SRyWqmCYJDGqcKx2wrNUnfadiFjcj2TjASR7jyKWIdl7HQnJKrwXO5GcIEEpO4e4gmTFJMOgDh2U&#10;ORE+IVsKlXIoV76mUKp2TCNB9RGCCGqvoz2eQxGWxn0n3Se6r0ikyXNI9/kC4jDe+2wkhWsMXBzj&#10;XoZEkH4f8haStxZ/M+8zqT2f2uvaD9FaR+5T26Vp+L1T9VDQNhocERG8xm8F71+N0Ck0sSSdQggD&#10;c7ju+/zWHbNt4yb2dz75pFp2TokSJXVXALJ+U7J06V/Nw0ZmmnVJufbGUeVOjfQxaKaOqAnKmkK+&#10;5D2gJs/NI6F4IJKeSQlQNpeMjzSuFHZjT1lVA1WbQZ4/16JEKCbSt1TPYV33W0j81uM92GeAstNI&#10;7r5CEnINt1Q4IUmcIHy0L7biuB/Sp5Ed+h8mgfS6vhJBvCdM/KK9+Yl4vARf01YjiPQe/Z32mu+X&#10;PQ5KiXBfQwJ+UQflZ3C7H3+jDfhbvY2k8AX83ZYiqG0OhVflM/vz8jxrNrxjTniqtQpr8syX4iTN&#10;nWyAwlbROHkjnRIpSFel0Gy1gCa7qFtEyksk9RQEa6PIW2ZjwufWoUPn2ieN+i/VSkaJEiV1TnKz&#10;sv7BuWBWpLlXn0fN0fpLdi7+EDkypJxplQ3aVqiqCzo0o1DxfJz31wzfM0aAq48OSsYj6WPyJzwP&#10;njwsaXjqgneFDenieO6XV7wMid8bBihZb4TS/Uj6zhqg/BLChKSDCh7Ym4eQhMULQeSYzPBrIjIa&#10;BNkThE+hMjTy7IUkguQFpL/hffpb8Z7n7+h+0n3FfQZ5C81xIsfwnB5KDyAZ3Ii/J5FC8uDi78tF&#10;OlSsQ7+9DA/XVmIoxiCRW9xqwGNUTVw6EcnvQB0UJEbieEb8Lb0Sgsmnd8JLkKkvDcLA1ij8jjVS&#10;b83v0vMty8RpCVdWrvyjVJ1KlChRUnuFij+sTz/9T+b09Hb5LVp/aG0W5XI2CLvtqxirw/PnzRWS&#10;IWjebybW9tVFQlFXNMKZRiibI42Nj7dP26/xHkBuS+OTF8b5YgjyYKKxdC9KFI2Un0RQderHSPyy&#10;kfRRaPdyHLdYERW5XmKiUN34hb8DVSpTiP5b/C3P4++ag0RwlQ6KXzeA6yn83R/C52GRyCXk5wMn&#10;A57nRXuO8DkXJFE8PzW9v6U2LumaubXM+AQo6qkDpyEKHE3lJI8hSKGmB6oXlLMYfsfWNPr7/DYd&#10;DtrHTRzonDtXhYeVKFFSe4WXfsvK+rMlecgIc1Krw7aG4TdEjk6oPH1/CxSKFtfioHYv0RFQ1DEa&#10;3CMNUDqrZhu6n4ZoQMz91dhgk3E3ovFGo49bWiWjmPrVvauHks2U04fkj8KJJj2U20Qen9YipUR6&#10;8RRqM+g3RCJoj+N+iN+Z8Df+WgelR3RQskUPrvcRy4WX0LWYnhMxSRDPEoWPqTBIFAdVfdZqMujZ&#10;p3ZNeO2zk8CVboSi+2LBGRMJjsZU6S+KRbToQ01ZgcTeKPy2NaHl5+YBA2bkLVz4v6qnoBIlSmqd&#10;kOIqzspqZGnfaZEl2viVvWHkLRH6rTnQPAKOcNzSKh9DjVA6PVGu7au12BAGpbYYQOHJkUacEc9N&#10;mYuXIOl7AQ39p0hwaUWM0wb29nHokHL3OAeNiB/lpiniV5fgycOUYXrh2ZUhZGpT8y2SwrPCS1jy&#10;GRLBlw1QvBSfGWpkrVUc47PkTX+oRRMkzWtJ3kwc16UzcFwPM3KPQWcEjn1KQaF0FJyc0tafngg9&#10;wui67lhiDU5T566v2eYtjkN9+g9StSpRokRJzRYYN+53znGTE/PbtnvL1iza7mgQfofz/mpE2EWA&#10;FL6jKSr9hEhw9dfx0lTcewwNBkH0v/Mak1pDAsnrh4ab1rilXn3FaNDdnxmgfB81YkZjfxWNPlfv&#10;EijUS8SASJ9GAr3kQaEuQRSgeAihhFaMUk7PAq2akqeHUupXeFAvqo5fRlL4uB6fJ3yOuA0SPme1&#10;ZCxoeY4UHhZjmVZmwQkSTfKmJkBxig6czSOgoKnwCPrTE9UD1EuNIsDeIBJsTWPKrK06bLVOnNKL&#10;uipIFatEiRIlNU8o/6/oiSf+1ZSc3Nea1GaHrXFEGc1onZRrp4VcOOxCCdGVFV/o4KRQUGw4FHWL&#10;hZJMNGwy78+TB8VeD+lRk4akpoPJ3wMJ4HoUyd9LRnBT+5b9eij7woCGXce5YaJRMRE96fljjx9t&#10;vcSgRHvfhygo1HLg7+xL/AT5x2e/gsdX/O6iqAf3aaKQh/hCFpes1oHrFSSFOLHgwpLKY0Pm4dVM&#10;4LVWyHcUxzhfcJzMF9RHgrNJzSCCNFnW8pSJnNobRd0wN299zpycPKZ4+vS/qPCwEiVKapwQASxb&#10;uPC/zX37TrfoE762U/6fr2LzzLS9eXjBBZ1HKFPap1Y0nP8Tga/bRvGyU6UzfQsnBLzFHtVDALX1&#10;hd0LmkvvBcF7jdy0mQyYDNG5qP0HrUO7HPERGuxcA5R/jkDiR0UdGqETBp9QleARQfB6BCu+V5Mh&#10;qpRpK49xHqP2/WgrvJ38t3xM/p/ntXZPvPC+p32G+Dvf4xVb34h9/hvtOmoNtO9N+9r3EO8RGfS0&#10;qWEPIYKW89tnAPcnenC9iM/bEiOUcKNq6klIRIueW/nMsreQnlsaY/JYNcPXsy8gr28WvjeKQsQx&#10;4IhE4kUTVtIbPFkV+iPka5dz1ESek8hgg4jbVl18vrlPv0edWUsjqduCVL1KlChRUr1CBSCm6dMj&#10;TPd1f9IaHmdx3hN+u0KT1moAz6K1qmPcd+AsvzA+Cor7x4mVPmTeX02ERgRpGbYq1ZpsaNHo0kod&#10;z6Axfg/J7HY9lFNFLxpqbuHiY8zrPCp5s7RwpyAx9D6RNkncPCQN95EwktdTeD7pmC8ZwvuoET/6&#10;HzqHRojk35U46W/oXtOWIP+WP6OuAr8vPl88wTivB/cuxPtIBqlJdZYkgtREnSZWNbyCmODxZuK1&#10;8v60BO4HWpAUJfqDSiLo6R7AWyKFUq+EEIX3RICjQdgdS0Rsubln308s9+NFr1r1W6mClShRoqR6&#10;hJY7yhszsrmpbYcPLE1jSkRT1upRlL4gZU0k0EGIxuvpigZ/jBFK51T1/tUsaMTPW42p5SlS5aZr&#10;qUGs1rFJD6XHxZqz31mRAEoiIkhMZeNddyEaKEswURMEj7YleE9KHDpwOfRQ7DBAgT0eHPYEsFqT&#10;wITItzRn0L7Vmgg2awI48W+KHHif8e/d+H/0GYLsecHnltXTAnicGjd7XtctiO+N34+IM95j4RVF&#10;MkghY2o9cwLf24KE8E0khLSUHT2n9Azj8+v1bFd+zqsfYq1vHG/S005jjJrBl4yNh8IecVAQG8n6&#10;gzxy3qK26ise4UI21GvWptHfo77dbhqe3kcVjChRoqRahNu/LF/+Z/OIEf1MiS222xtHlhfco4VP&#10;qk9ReoEksBleS6sYKB5qhJIZFclfTTRKAgnCgOI+kUAihNTLj1q6uD+l/Cwkfl/FQTm1+eCqXunx&#10;YkONW96vHxDkD78/EhQXkj2n3QhmJHTfWlrC5/lt4PiVjpB78T7Y8EUP+PBcX3jrdH94/dQAePVE&#10;Mrx8PAVePD4YXiKcSIFX8NhrJ5PhzZOD4P0z/WDt+V6w86vucOhSFzh79V64lN8K8szNkSgmQrEd&#10;CY+TCKZWSY3XwSTQlxjWMZBHFbdMAjkcTt9Xx1t6zcvZfY3P5CEkzp8hEVxuhGJ8bivm4dVEIAmk&#10;Pometb/l5GsmTrqGG8DRNgocYREeMlg9xW3U6Jq2Wng4DOyNIm9a4lueyh84cETxc8/9hdJxpGpW&#10;okSJkuAKKZxLWVn/aRswONMcl3DB1jD8B7Hih/ACesKw1QQu/IiLhKKeaKgnoFKfV9XzV2NJIFUy&#10;ouGk1TuKHzOAa4WBe7mVnUGDexW3nOeneWf8GOs6DvreRPqKHXqw2+PhkqklnLzSAcleF/jsfB8m&#10;eI8dToMHDo6EefszYNbeMTA1dxxMyJkA43ImCeyeDGMJORK4Pw63DNwfj38zKXc8zNgzFubi/y/c&#10;PwqWHEyD544NhnfP9IdtX/aAw5c7wud5bcBkbQ6FSApL7ESI6jAJRAhvoNj3FJDgtkR6RdlDaEVc&#10;RTJ41gju7Xpeecb9mJGr1WmJRb/PfDVB6AAifwT5Wpso0rXOR0yKh6I+1GgaiVhj//om2OAcagpF&#10;41aEpQXsjSJumWKNV8x9+99fuGTJPapgRIkSJUEXykOxTp/eyNJ3YJYlSnfZ2SDiFpM/WhSdFBbP&#10;lMV+MMGhkUY0MxfnEq+p5x+S0TZR4B5mhLKZqNA9IVWh3EnRi9YR1WWQ5HmlQaTroQIPLdfPlYXG&#10;8xkkfh/ooXSPAcq+QtDKHZzTJrxN3iIPNMSaMeb92tjjT7t2IhHatYtjlK+nEV037hfZ9JBvToKz&#10;19pD9tfd4AMkZMuODoXFB0YhYcuEiTnjkcRNhDFI5EbvniqQPRVfy31CzjTIkPtjdk/xwPP+bnof&#10;kTOVwX+Hn5GZPYXJ4vjdk2AynmfevgxYemg4rDiZAus+742ksDN8Y2oNdiuSdySEJXjNTIrYW0nf&#10;i8ir93fSfjfvd67hoN+Hcx6911v5NRNCeZyKScrNsVD+NT7H+5EMfqzlDlKoGLf3C48bjUWe9Mhx&#10;IcYmecFDMz7Z68djLwmvg47RdXl1BYe0Z+P+SCMUtosBRwQVmKEOknpHeOdw0knN5qW30FdPBQSs&#10;WyMFCURouo/gaBR2xxalL7D0HvCiZd70KEUElShREjQBgN/kzZwcZ+vW7RVbWLTT3iD8jlZ961d5&#10;BRNINkkJ0j4rRvL+0XJvveNw9o4GhAs/5Ky+BkHk+UmDh8ZGNOFF8kch3xcN4F6LRvOEHsqu6Njr&#10;V3V93roKJEhMYqO8RNaJxM+hgzxzCzjxbUfY9HkPePVkMjxwYCSSvnFMyIjAZWZPxu00JnBeMhcs&#10;iHNoRJLOPSlnIszdOxqeQkL68bl+sPfiffB1PhJCWzySVyTw+F08RSNMduuDF1cSXiSJnDt4lXIH&#10;9eBeh2TwJcQjSAQX4v3hsUDEC0H7NcxbKPIaaTKJRHVKPBT1ixPtZBqLCS/pP9o6OWRbDXqQ0CAM&#10;rE1jSyxdun+UnzG8BaXqSJWtRIkSJYGRC6tW/d4ydmySqU37j6xNo0pI8XALBc+MOMRgj6NI2Kac&#10;ncK20eAeYYQSnLWLhG8/Cr0GgD0d7OVA4rcIid9SNIhv6KFkG5K/8zooz6dcP53Hq1LVuNYNcGUu&#10;E1zhKfOSIvwdkfhR7t35q21h8xfd4ZUTKbDoQDqSrfGQuZsIH3n6yFs3jclfJnnycH+09NyFDnj+&#10;bDwvIkN6FMchIZxNhPDIMPj4bD84dKkzXDW15DxC4QkkyLAqf3+NLNU9eCq05W9MK9N8R17tC3gv&#10;duJz/xaCQsWLkBDimGWvOI8PWa1b7eNYXINv4QgtP1c6yghF7WPAGU5eOeGZ45At7VdTKowT9aGt&#10;SfR1c5v2u83DhnXN+/TTP0nVrUSJEiV3J3nLlv3JPDy9izWx5XZ744hyImCa0vOnkIIPPC+ST+H9&#10;C4eiPuT9M4ploWjmXkGR1zTEQ8kiNCzUdPcdJH45COq/RqEzCqNJQlT32414UeYkz1gsuJAo5Ztb&#10;wgEkTivP9IdHDo2A6bnjmPiN9gnZjsmRYVwifZL80X6FsG8ooJ1TXkem9BLSMcLE3AmwYP9oeOH4&#10;YCSz3eCrvDZQwN5BIn7C2ylIUl0EfT+CRnzlcc4fRCJoQXyNZHivHtzvGaD4CSSElDfoIV7+xk7o&#10;Qdchlo8U4WuOLsxvDiWT8Xg/PTgNEbwOcfV3RRA60daYGku3OG0ePnTYnfff/7PyCipRouSu5A5V&#10;ACcPG2CKTThsbxTxA3sAUenw7DfUDVQ1UC5MGJ67TRS4RhigZBYSP6mgmQBSjlENW8GAcqDIyLmf&#10;NID7fT2UHUBcQvJHxhCNoweS/Aky6JNvVcfAeWN2QRKK7Ua4YmoFOd90gZdPpMD8fRkwIZdy+4j4&#10;kbdPI1rk8fPZ5or9MTmT2RsYchLoCyKEBNyn69byCen6x+Lr6XvGwmOHh8Jn53vDuavtwW5FskM5&#10;nrKoou4Cn2M7knyuKBZ5kZqHW2szQ22Oyg4jCfxYD66ncfsgjun7RbFGdUPLEyTvPU8wNSKI71Gu&#10;YMkoIxS0owpiEZWojshIhYplIoKNIm+bdPGXzalp02xLl/4/VTmsRImSXyXmWbP+wzpk6BRLnOGs&#10;vWHYDW/SswiDBG/mGwZUbawVffgmW4vKX3yvBxKIifHs/dPW+RXeAy0PMNShJHFe7RqER1J6NR6M&#10;h2I0bu6PdFByCA0e9VajKl8ZEmTCx+RPGEomf3xcGMqqhrWmg0K92nVX2uJxrWiCQqSX81vB7q+6&#10;wwvHUmEWEiWqzh2TLQkdEz7h6ROkShRs8HH2uolwMIWF+e80QhYyyPPy9VFoeLo8Jkkq78tjCCKq&#10;VHX88MHh8Nm5PnDmCpJBGz4jFB6ucK8k+a/VBFEQP20yQ783E0ICP+vaMfEduQn1VT2UHtOBa5Ue&#10;ip81cpHUj+UIhspTSPmANJa9a4nL3EUGvkedByYncDSiIA71FecpUwGHpsuq6rBAw1uUInIUmQg2&#10;jLxjjjaYrSlDHiqaP7+B8ggqUaLkZwvNHK/Nnfs/pt79F1lijXmOhuG3KyueYMOjRBs1E4QQ951N&#10;UJE2jwTXECRTM6sq7FBDhJ0pdCXDV5zrJwwUF3tQ09xnqL+fDkqPIPm7ggaP1vD1GMo6DCa4ZOCF&#10;90eQAvEe9fTLNzfnti7Uq2/23jHsLdPIUl0HeQopv/GRA0gGz/eB89faQoENCZC8T+wpk5OAKve1&#10;jkJMDCglAidI15AUH9eD6zPEcwZwPSBbuHCuoBh7Yox5x2L1gUgiEsPZieBKM0BBq0ix2gjpK6rg&#10;9dVlvB88MlgBDSLB0TDijjVK5zT36/eSecqUSKnelShRouTHhVoMUAsYU9eeT1oi46yOUCmtSvBV&#10;nE68BmdkOBTdh8ZirBFn3/6UcXUBDRSRP81jIMO+xcuQ/K3Ca0VjRkaNK30lCaoP4NU7kMho/eSE&#10;RzMWrNZ4OHypE7xxIoUrajNzfNq51AfkULhYksFdU7jdzKNHhnPl8+X8lkyQBRkU9827X/chnhGv&#10;V7T8Gk6cTurBvZrIIE6okAy6cHwJ8qd5/GsCpHdwPo7/CfFQ1C0WnFFIBmXbLM0LyASQPXba8WBB&#10;tJKhfdLfloi4MnOXHp9eSx0ZozyCSpQo+VGhHoC2jIwmpnadnrWFxzio4qxCvknIIBQYzaKdjSM4&#10;+do1AI3jNMrL0cKuwutWffC9DiKBaJyI/FHY9xMDlB5FXCWDTkZNM2z1B+4CQQB5i9+/2GaEC1fb&#10;wkdn+8DiAyO5ITORIs6j8xAjP6SpDoK/qyxuGb17OoeJp+8ZB8uPDYY933TmVU8oX5A9qEyi6wNk&#10;CJzzB/G54QkE7VOYGMfRCR2SQR24njHyOBPEy9+4rF5wzuD0RHCl6KEgQbSS4QriRiLFRei24JNA&#10;ASKduL0nHGzNYr43tb13jWXUqARYseJ3UuUrUaJEiZATqBicM2YkXmvX5mNL04hCZ4OwO4Vy8XT/&#10;iibYkMUfrdEgjDSKJGwmW0S+aoYXQLSOIPJngKIn9OD+0ABlRxDc44+MuCBC5OFgL0eta+R8NxDf&#10;1YXfP9+SBLu+7ApPHkqDKbnjkQBN9uT4ESHyFnR4Q6b1ASKXUZBAKm6h1Uzm78+Ad88OgAvX2kKh&#10;HZ+jKve1LqPi+OBxQ+FhJIWcQyvDxLR8ousp3FKhFU/C/I/PkIByfykCwMVogpySp7KU1iDOMEBh&#10;+yhwhskJbaNmfvRckIB6m3R3EepRIp80obc3jfzO1KbtXvvkCd1g5co/StWvRImS+i6watXvbZkT&#10;Wlqat15raRJVRgpD9OELJn6CXNLsNSoCirvFQskEKv4QhMtTqRcyxV/1PNwrTO7TmqPc5+wdA5Qe&#10;1EP5ZT2UWcnrJ/PgfAkgGjXqk6bt13mg4S6wGeH8tTaw8nR/mL0nE8kO9fgTuX/UX08UfxAR8oZI&#10;6wX4+wow+cXXRAhppRJqhTM5ZyI8eTgNdl/sCmYLPmvaM1PBK0jH6t6zJFImaJzQvvyOPI7k3xAZ&#10;pMbTONlyv28UrWUW4TjUxqTchhrsASRoE0M8VjY/CcqoaKRXDDhj5frDIZpUi8m7VqAiw8Oo021N&#10;Im6Yk1ofsWZk9DavWPGP0gQoUaKkvsqdrcv/4Bwz5l5LYuvtjkaR153UAPqnCFoAQK1lNA+jlvun&#10;JVE7KHwSHwmuZD2UzhCKlRWsR+GGjgCyQaFkdJ7li/OKIpAEcC0xgvtNvMZcavWCBNAqDBeRn8qG&#10;TUNdJYD8vWQRCFf/IqyWBMhGEvPkkaEwKWeCIDse4qMRIkmC6ikqEkF5P6SHlJaom7dvNHx4th98&#10;mdeG10quHBpmosTPVN18rn4K5Gkvw0lX6V4kgysNUEyTsYU4YWR9ISIFwlOvRQ3keA4SvKFp7Xze&#10;42WzEsGVqoeCxChwNIkAp9R93FImmPA0rq6oz+2NI26ZE1qdNY0am+pcv/5fpClQokRJfROaCZpH&#10;j+5vTmix294wwqcFTCggwxU4OxXLLiEJpKq6ttHgSjdwOEXMrlGpSqVeHdAMB21piTdqW+F6Ba9v&#10;Jxqgr3RQzn3+Kra7qI/QCAktk3YxvzV8fLYvzEcSI1bzkERH4WeDw+XZU7lw5NmjqXDwm07gsCXg&#10;vRaFI9xGiO99fX7m8D5YdVBG6xNnG8C1AgnhQ0Ycr2LSJsYuVRR7iaDv2A4FmASi/iqd1xxcmUYo&#10;6BDD4WFNB4ZW5woQ+eQWMvEtv7JmZGQULF/+Z2kSlChRUl/EnJX1j44xY1LMxhaHHQ3DfwilMqJ1&#10;NrWwiAMVISMKSWGPGCiZiIqaOvKTAkXSRW0htMrbygo22BBGhK4niSsTi58zQMlGIy97VW7WlgHT&#10;jFL99MgQtFCdwxYPRy53hOePpUrvH+W6IZnhvnkUBq5IdBT8Q6w8Mp2JYDq/ngSL96XD2gt9eAk6&#10;F3kFtXv/E57nug7P5Mspmk6Xfa4H91Ykgy/gFscrtW6hPD1a8UPz6Psb58GHSGXhVjIcHo4FZ4wg&#10;gNr656EER19w4m3HrUXf/CvLiNETrj3++P+nKoeVKKknYh437h9NaWlDzPqEU7ZG4Tc8OSOsICqG&#10;DoICJoAU/g0DB1f/RoJrIBq26Vr1LwIVdim1X+EwjjzmV8EGBxzeIc/fIiO4njCA+1MDlJ4wQHme&#10;3pur5AF5A+snASSU2HVwzdwCNn7ZHR46MBLGImnJyCbSJ7yAlAfIZLAS2VGoCr5XtE/Np4kM8n2b&#10;Bpl4P6fnZsKKkwPh1NV2UGDD55Hvv/YMVv1d6jJE02nyhorvX47gIpJ8HJ+nUZd8hhO2p0QlsWcy&#10;5zO+QwXOY2byKXQb6ZXSGUhMB8dBQTzqviZ+9GOw4dNY2t4g8o41LvGSZfjwma6srH+TJkKJEiV1&#10;VayzZ/+TNTl5iCXWeMreIOKWWAaOIMlfKGamqHwcuHU0RUXUMhLcw41QNjsJykhB4mxZED/yxAkP&#10;oOjQX1XBBgrkIWDlXOkY5f25KO/vgB7Kr6BxoaR0NkJiW3Hd1/pT+eshvPYYKEIyQs2O3zo9AGbt&#10;HYPEZTJkIInJ8JAZ4dHyR3gU/IBJsyB/nDNIBSN0D/EY3dMJuyfA0kPDYNfXPcBsSZLrENPvom0r&#10;48eO135wOJi3OPac0VyNzzm5tjix+shhPRdtuR5F0oWTOa2ZO8F3rAcTPKmVUYxS8gjScfIIzkEd&#10;kx4PhW2iwNlMVA379kb15vMFB3wuPAfnYTcMv22Oib9iGTJsljkr6z+kqVCiREldk8vz5/+rdcDg&#10;DFOs8by9QZhcBST4pI9y/kjpMHCfjjnDI6CwIyrvsaL6t7LyFAiy94+Vc5KoLKR9BBV9FD9ohOIX&#10;DFCy1QBlX+ugzPojhrSetHzhFh20j99Xy/2jY1ZrAuy72BmeOjIUJvgUfwhQSFOCix4UAgXyFs7d&#10;mwkfnR0AX+a1hmLfVjI8MfF5XtlrLffrC+geMBnEZ/WSDkp26sD1MpLBhww8vmmci/SS4E4uCT9F&#10;NmnJy5IJRii8L5qb4XsjMlScp+nP4ERmPISTySZOyhtE3KHVoUzJqYvtc+b8lzQZSpQoqQtCy8C5&#10;X3zs302DBk226JIu2Rs0uyNawETwTLCyggg8pKexQSSfzxkdAUW94qBkCiljkf9XPaAQDW4pX4gI&#10;4MJ4cD9hBPdneig5jYbVLMK8wsDWH0+fP2j5VxRyczni4JKpBS95tnB/OleyViSAlUigQsAgWunQ&#10;/Z0Mk5F4P0dFI5eoaMQgCJ/HO03PK6EekkAPKGSMz6wFx/BZHbjX6rnZNIVnRX9BAS9RC23KCYH1&#10;z7REKOwbB45YbZWRSDlp1qI0/nRqgCFyBO9Y4+Id5uTBTznnzv0faT6UKFFSm4UIYMkzz/yHLTVt&#10;Js70kACG3aHFxmnGWXSP74wzeNDavzDpNEZwN/3SmeR1Q3CeTPBn5FVBCp/OKxrOFj8cD643jVB6&#10;wADl3+qEJ4E9X0QCaVt/SSCv3IBbQqHNCCe/7QAvnxgM03LHIhlRBR+hhmgrI0jhuOxJvALL+gu9&#10;4Iq5BVdnlyGI/JXzc+v/N60v0L4/rzxyBe/LYSSDFCJ+RFQRazrASwBDp4tY/3HvUySDqA9FGxkk&#10;gk20ptJizXStnVYoQD1irbEJhdZBQ55zTp78P6pYRImSWiweApg8ZJYlJv4bR4MIGQKmmSaFHoig&#10;VVUEwYCjCRLBFpHgHoEEcI5IkhY5OhqqKsngQuTnuBYngPtZJH+b9FD2JeX9UWgNDakWAtXIH+Uc&#10;1ZPwrz8QucizJMG2r3rA0oPDYULORCQj5AGUuX9VUNGDpRAYcJ4gEW/Ks5Sg32Hmnkx4/eRAOHOl&#10;LRJ1Ubkuntf6+8wKL6j3PvCYpn6eX8dByVYjFC83chWx1yvoT08EFhrp830tcp8Rc3E/PQEKKE+Q&#10;+glS9MSPLg080BZQf1gmmxQaDgNrtKHAMij5eUUElSippUIE0LJ06V9tKakzbbEJ39gbht/WCJ/I&#10;ywvNLJPDv9QXq30UuDPjoXSeVHw+ylBUBFdUjncLSsL2d1yAWkcglhih5F0jlB0zQFkeef+kx0tW&#10;/4rcN68XzL+hqfsotuvhi2tt4f0z/WHO3jG88oe35Ytc+aMK/JOY0GM6I4MxAzKyZyFmI+ZWwhzE&#10;LPzbGZ7/EfD9rL/1vSr/fTCA56AcS1lA4rvu8sScCfD4oTTY9XUXMFtxjDnjhDebvNp+ftf6AjGG&#10;RVi8hEgxkcF8HO8n9eD6CPEYEsFF8XJS6k9fBA4e3efJS6y0T/pxfDwUdooBRwS1kKmqU4MGmR9I&#10;5NPRIPyONcbgNEkiKM2KEiVKaovkzZz5b+aBQ6Zboo2XcUBLD2BVaIUavx5i9sizyUr5Kw587YgM&#10;h6IuqIAneBWde6GskgsihKdRI4Jin/P+UNEXPyB6iZVuRwJ4MQ7KbRQ+kwZDQntdf6DdAzKYFFIk&#10;gxkLNls8HLrcGZ47lsqNi4nwaev++idKwQGdk9faxfNr3jBeao2uRbseek1ELRuJHBK90bsWQPqO&#10;h2DEjsdhxPZnYPj25TBs68swbMsKxFswbPM7iJVif8sbMHzLazBi24uIZ2Hktidh1I4lkL5zoSSI&#10;Mz3kS5yPtuKc4nrEdQrI9xm+xwMF8bnec8rfga9FrDTyybl+3LTbZcfn2y7CwuK5FpOaqr9/3YWH&#10;BFby5HO1/+U4cO9GIkiFIw8aPV7BCpNUfi10iehe4H0v8JBeySmop7ojEYwW6TQV9a1XxwYW3vNw&#10;A38mgvoCa//kZ52TVY6gEiW1RgqmTv2zqfeASZQD6GgQJotAgg2NCFJoQSgqZ0wkFPfFGfc0Um7N&#10;mfgFX4kKCGWuvSYSKAggr/X7kfACcOEHeQXquadENL0mI0n73mNXzS1g/ee94YH9o2TxB3n/kHQQ&#10;+fEQkFCCiBcRICI9GsmSBGzXbEjftRBG7ngUSdwLkLZlJQzduAqGrN8Mg9fmQMqaA5C85ggMWnMU&#10;Bq0+jjhRCXTsOCSvPop/dxBS1ubC4HU7IHXDGkjb9B4TxFHbn4aMnQ8iwZyH5yVSSNcjPKJVvaHy&#10;eitcf6gwFabkjocXjg+GI5fuBafN6PmNvWRQQYTKkSCTHjij516gtBYx6Q4B1B1cRCL6lfrql2CC&#10;21WRd3BGIrgG6MCpjwA7E0GNpAWTCAqI6uEIzhG0xcQXWQclL8sbP/N/pYlRokRJTRUigDhzm2KO&#10;M16yN0QCWMk7F3hI8ofEjyrbBJAAGiLArRWAsCLVlBzNqoOvUJkEsudRKHHXA0j+XjRASTaSv0sU&#10;+hXJ8wLkKanPuVOSGPD6v3Ec/j1ztT28cSIFZuwZCxk5kwTxY0+Tl2iEEsILKMDXgK8zkIgx8UNy&#10;lrb5LRiy8TMmbslrDyLZO4ak7hQM+uwM4izuyy3Dd/+cD/D1KnyPcRaSCZ+dRmJ4AlJWH0EymYuk&#10;cBOSwvdhxNYXIX3nQ0gI5+A1zRTX5/EQypy9St8hZJC/09iciZB1YARs/LwHE/oS/F21VAd/z0B9&#10;RTlOAikaQGsRl+QiCXzFwPqCw7SsS4QeCRkRlHqL9ktnJ0LxUCSCCVKvSn3rXxcHEmI1Ew4N42tL&#10;bEKRJWXIc3kzZ/6vyhFUoqSGinP06H8xDxwyxRIb/429QfjtUCQW04yR1v8VZBMVVWPcT4wC93AD&#10;N0QVio0KQWQ7FnwdChIoPH84k8ZzFz9qBPdHBig7hddkFkZQ83hpoOTx+lz4QSFDan5tsSVC7sUu&#10;8Njh4TCRiz+IVIjijzG7p0Mmvyay4SVloYAIB2t5fXNh1M4lMHzLq0jK1kLK2hwkfUeQ6CFhQyJH&#10;5C0FiR6TOA+Z08ifRgDPwcDPzgusPovA47jVyCC9pv9J4f89L/8e3ydiueY4nnM/DFm/FYZtfg9G&#10;7HgaRu1ahNdJOYXSS5nj4zkNNaSHkogprTQyOzcT3jyVDOeQ2FNzb0UCvdByBQViodyCr8/pwL1K&#10;D67HkRAupFzBJKmzvDosmOAiESaBhCQooYKRUQYoaBkFDtKvQa8WltEcnwgSpfZY44wFptTU56mP&#10;oCKCSpTUMKG1gE0pKaORAH5FOYCc0xHKpGKEsykqjjaR4M4wcgGIUGqS8PnMbkMB8gQWL46H4ufx&#10;WnYgAfyGmj5TrpsggcLzRYpf5EuJ0JBmDOoX6PtT77+L+S3h0/N94f59oyETiYTmcfN4ALVjRHI0&#10;whEiEPkjr9+IHU9B6uZ3hcdvNRG/k0jyiPyd80IjgVU8frQVXj7vcQ2+HkEkfEwMtePib5JXic8W&#10;r8lDeFoSwj2QuvEzDkOn78ziHEJ/3yFkkL+X9vsRgZ+YOwGeQGKf83U3sFhxjCgiKIH3wdNbEUH7&#10;lENIbaJyDFD8Mq1DTLmCsoo4FCSQzyPymElnsidyHhLRzHgobBcNzmb+9W/gQCSTSCBO6vE15yQi&#10;HI0i7phjjDbr0KEPWRYs+Ks0PUqUKKluASSAluTUZIvOeJqqgMVA1nrzBRoivOzxMvJsEZUFEcB7&#10;Y8A9jhZuR+UlvX0e7x/BJ9k6oMBzsIL2fD4qzkdQcb+D5O+4AcrNqNB9lL53uTdJ/HyNQB2F9p25&#10;4pmOSa8nhQeddiMc//ZeePn4YJiaS8UfmudPkD3vvkb+tP0Ag/PrNDIjzjmGyd98GLntaRi68SMk&#10;fzlI/I4xESPP3EAkacL7R2TtDL4mVCRvmveP/tYLei3+Vvsc+h/Nk+j7f2JLBFD8jdjXzik9hJ+d&#10;Yu9g6ob1MGzrqzCKcwdn+BAy+n70PbXvF8z7SFs8Z7Z4zcv44THK61yABH/VeSoaaQUuO40LfA7o&#10;2ZBVxGKSVD8mRJr3n8cEh8npuJwkUogY9QZFD9wf6sD1qIGjCkwCmZwJ3RaMzgYE3/QZ7Rh7CCck&#10;8AojVDnMRK2RzMP26GbxuqLO/uXwFKP4eAPps+1IBC2xCfnmtLR5ecuWqbWGlSipbiEPoHVIWopF&#10;n3jS3iDizt1X+/5tiFABNZomZYPKIjwCirqgUp0k+//5KK6ggYmm72sRcqZWD65leijZrBdLvnmU&#10;e3319Ekjj/tijVWxZdjjIN/cHLZ82QMePjgSxu+m3D8iDqLYIZTwVPpKcjQmG7fZM2HUjqUwdNMH&#10;MHhNDqR8RgUckogxAdPIWg0BeQ5Xn4Lk1YeQDK5DMrgcCSyFiYkM+haQaPcXvyN/59CBCP7UnPHw&#10;4vEUOHKpIzht8ZL4iWdFezYqPkP1FzRGSi8hEdyuB/ezuOU1iEnnkI4T/f0q6KUggSfRCCaeUxKg&#10;qHscOCOEDiZ9rBVyBHXNYfpsJJ0OtDPWuMSrltQREy4uX/5naYqUKFESaiECaMkcn2w2Nj9qbxi6&#10;tYA9HkYKOUeGQ3FPVJRTyQNICouUY/BJoJgpC8LJ+3hud5YR3G8YeOH4cuoD5lHkWsPYqkq+7kN6&#10;OeT3LyeDb4+GIrsRPr/WDt45PQBm7c1kkpKBpIRy/rwh39Ahg89P+xT6nQ7pOx+A4VtehyFrtyOp&#10;Ol6JcNVQEojwehWRDK7ZB0M3fgIjtz8pQ8Ta96X760MEPceDBCKgGglFsk3nHsdFIyNh0xc9IM+c&#10;BG6HHC/sFfR9fuoz5JhBIlhmQh13DEngSiSDDxlY72itp/zpp0CDdJwLJ71C7yGmJ0JxXySCMeHg&#10;QHJGIDJYxCFcbYJeUW/fFYhoSrJJUSAn2hmLLv4r67D00QWKCCpREnrBGdgfrBMn9slPaHHQ3jDi&#10;h4IGRP6CTwBFnojwADpjUOn01aFC0hKmJSFjciaVVZBA56FZuFCOCVD8GM7QP9ND2QXK/aNVP1CJ&#10;ewya5umofxD5jhT6ojAwIRpsViPs+eY+eObIUJiUM55JARUyeEK+IfZO+SJj9xwYuW2ZKPhYc0iQ&#10;KyJ8lfLzBNHykq+aAbqmiteV/NkJJLK7YNjmt5jYeptRh94LyKBzEhFEUNHIrD1j4e1T/eECFY3Y&#10;9fK5UZ5AL6LhO5xE0ThivfIlksD1OnA9gUQwWOktPwKNCJKe5Wb4M+OhODkOHHG0JjvpZEHSvOHh&#10;wEGb+AsSiGgUxmsNW/RJX9nHjMuwv/TSP0vTpESJkmAL5Ob+g2X0uPaW+BbZtoYR172DNcCzvx8B&#10;tw6IC4fiQToonaXlxQhCxu1gQqAc+VyERQnget4ApbuMPmv+SjD503IA6ycR1MgwNYCmpd8umVvA&#10;mgu9YPG+UTBu90RIl2RkDHnicJuRS1vNSxVCUOgXSVLalte5FQuFVbk447PznHuXvEpU6GrkShRt&#10;1DRIEuhpR4PXLl+nrKUQ8WfSK0hVxKEjgaKy2ucY/d4+vRYn5UyApw6nwf6L9+EEAQkGtwqq+izV&#10;R3gmkzyBwteUN3k1Dkr3IBF8SS9ayQQ58lFFn1KvVYp84H7ZbNS7g3XgNKBebix0cyE7BPzr7l8P&#10;ahlDBBBtTAPyOgrPI+Wgm4yJnyMRHGjeuPEfpYlSokRJsOTEihW/yx87toU5vtUWW6Oo607yzMnB&#10;yQPT7wC+W4hzsCJojApGHwGuwXpJAEkxkQdQC40EVyGWyfO5FuIs+GEjuN9GAnhMD2UmGfbEmbvI&#10;aSLQMVTgdu21V7nXbQjiK4D3BFFoM8LpKx3gtZPJMD03E0kALf1GnjciCJL0sYdI5I15CENA4f1c&#10;b6EJnh9JEa3qkbpxFQxac4jbswzk3D/aIpmShM9bnUvHNaJVkyCuy1NVLLdcbMLFJSdg8LqdMHzr&#10;K1zpXKHpdRCJt8i3xN+WXjPZx3PxMY0cToOxuyfBwv3p8NmFvnDJ1Arc7BUU40l7psp4HIn9is9b&#10;XYZonVThNW2p2OykAVzvIxFc4g0PC31IBC1wepBIoC8RJPInjouIC7Xicg3VQ0FCJOpn4Qig1ZuE&#10;zhYewrt3ENAyo15yyXnhuCWvoK1xxG1L8zanbRMm9724desfpKlSokRJoAWysn6TN3p0rKV1u7X2&#10;xpE/BKf696cQBo54JIBDkXhR7yoP8fMqqGCCvIy8hBM1f6b1Ptcg+fsCIZd943VBPcq6PkNrhUMG&#10;Kw7MlkTY9VVX7v1H3r/KJCH08FYcp2fPheHbXoAh6yj37wSHecn7559k1Q3Q6iVpmz6AUTsfxnsx&#10;A+8D3g8iY0zIqgNUSSxI4rTcCfDyicFw4tt7ceJg4OeojPJJOaeUJhTkHatPJLAqtMgC6Z2yi3pw&#10;b0Q8KXsKauQP9WKoikYIrI9HGLhHq6ORJGgyT1AjbMGErUnkrfxW7Q7ZJk3rfOLEid9Jk6VEiZJA&#10;CRFAa2Zm47xW7V+zNo0sdzagmVmwPH+VQR5AVCqJ0eBCRSOaQFNIQlNywfX+EbTO/Rz+fcEIJbvR&#10;QF3xFn8oCHDISpLAYmccfJXXFj482x/m7h0DmdmThUeoGsgGnVe0niFQ8QeFfx+CYZvehZS1+5Ac&#10;VQqhViJOdQXkzeSWMmuOQer6jbxOMTW/zkQSFjwP7E9DI+TiuSCv4ER4+OBw2PZFd8i3tMDnip4n&#10;er5wa49j73JF71j9AxNjmnTifSi/hhPRPQYOD7sXU3NpkSJD0YqQNMZH8FJz8xLBlW6EghbkEQwT&#10;YVuPDg8uEaRCESKC5rYddlOkClat+q00XUqUKLlbAYC/t8ye3dDcsdMye9PoAhxwIVoPmBDBBLAg&#10;KQpco5B8zRNFIMIjFxoFRyBlWvyQEVwy/Ct6/+FsnJWy8FD4U9b1DeylQUNttyXAwcudYfnRoTAt&#10;Z0JFY18NoLCjIH/T2ftHS72lrl8PyWuOClJE3j8On1IOIG3rKhEU34ubWq8+zX0P07aIohH2CMre&#10;fiEFeyE1ci7CxJlISOfsyYR3Tg2Az6+2gUJZNCLGW/2GWGucCGAUbykNpcyCBPkE9SZFHUVpKqwb&#10;NfjXaYGC0Me0H49EEM83GolgqyhwNqHwbTDyA38EaJNsTaOu53fquv7qsGHR5LiQJkyJEiV3I5aM&#10;jL9au/V62BoWY3U2DL9DA45d/CEggg5SJM2joARnmDTTJOXmKcoIQQEIgQigaykq1k8NUPYFVf9W&#10;VsqUryRCwvUdbrwX10zNYePnPeGBA+ncIFgz9tVHAinUSJjOy6sN27IChqzNlnlyWs4cESTpDdRy&#10;6vhYXYPIa/Q0nqal7tYc4hVHRu14HEmYLBrxex+DBCJ9kgRqza05PxSJIFWPP31kKOz7pjPYbEgy&#10;HDTORKqBv+evPoCLQ5gIyrxbTrtAMmhFPfSlHkrWGnjJuVAQQALnCHIuIv4+uF86PwlKxsSDs00k&#10;OJoJEhiaiBGCiGCz2DJLzz4fmCZPDicHhjRjSpQo+TVSnJX1F1Pf/nNtEfp8BxJAJ+d7ICjfA2d5&#10;dz+4iUxSX6nKx8PETLJVJJRmxEMJKhbKAfSAQsGseIIz2+V8GgqpLIqH4mdQoW7VQ9klUf2r5f6R&#10;Ivb2/6sveUra9xRbEf7F13gvyFtD68O+fWogzOTiDyoAEIZeFAOIlUCqkICAgEiDD3mR59LOR8Uf&#10;o3YsgTRa9WPNAUkABfmry+HfyhArkkhv4Cpa31gjgyc5L3L41pchPfv+iveSEcxQMRE/2k6BjFwq&#10;GKJzEREUHlyaSCzanw5rL/SGy/mtoJhXGtGeQY0QCtQHT6EvCfSSYRGV4OK0Kzoo2aUD17NIBhfJ&#10;5eb86LiAAfUkF6QguFgEJ+f02j3WCIVto1GPC32uhYRFwUjgwTmItG0QBtbIOLc1Ofl1y5IlDaUp&#10;U6JEyS8VWLHiX22pIybYouIvOWk1EN9BJwec7yD8tRCJwyKBmECDmXMAW0eDG2eUpfNJuXjhVxHd&#10;FWSI2UMsxZZW/3C/hDPrfTooy48T7V+kIq6/IK+nMLactM8V0bFgtSTCnotd4OkjaTAxZxyH9UT/&#10;v8oGPwhg0kD7PkSFzyuJBBd/PA+p6zdBslzyrT4Rv6rw/e6SBPI+eQX3w9DN73K+5Ogc6iko76t2&#10;P7X7G1D4fG7l58XnNVWVv3YyBU5+254nHJ6VRXAiJopFiAjRtvIzWx+gfe9YnKTifTCjvjqsB9dr&#10;RnA9SG1kUK+xbgsGkATKfS7W046j3i4ZJ9YbdjRFEujpJYsIEhHU4EB7Yo0xFliGDH2s5MMP/0Oa&#10;NCVKlPxcuZKV9Ufz0KH9rfqkL5yesK+YyQUSosKYyF8kKgkigGHgaILnIQKYSQTQR6kECaK3oJgt&#10;8z5uXVlIAFeioTmJsGih3vpqYLxg8sfVmvRa9P77Jr8lfHquLyzclwGZuydBOrf/mMa9/7wELYjw&#10;EJSKZCVj9wwYuesBGLZ5JaSs3cMkR1ujtyIRqs8gj6hWFEPA+7L6KAzZsA5GbFuGBFquNKJ55zyQ&#10;9z4UoN+Uw8NTYXzORHj04AjY+mV3yLfi+PWMSZqkiXGqTVB8n9v6A8oRlN/fpoOSc0gEP6BVRpAM&#10;hig8TKAJNS2jWTofzzk+AQo6xIC9aTMu4AiGHfEHB8ISG2+2pg6bWrRixb9K06ZEiZK/JbBq1e9t&#10;6WO6mPXxh+wNw29qA1d47PwPuF8LWmKIPIrcVwrP4WyK+22QAI4VVW6hzGuhsAkpyqKlBnCvMkDZ&#10;53oot4pKV+7NpYDwhp+cdiOc/LYDvHx8MEzLpZU/iPxNFwZbwtMfLhTwISpEXqgxMjVIHrT6CBd/&#10;aP3zRL8/RQIFfEkg5UcKgjxw9UkkzruRQL8J6TsX8z31Da+HEt7z0jNFRSOTYc7eMfDe6QHwRV5b&#10;KOIl57RQMJG/+j1Z8yXAZbZYKPsKyeA6AxQ/jnqNoh7kuZM9/oIGmU7DURaK5EyIZyLoQP1OvWX9&#10;2YJAgqNUtKpIowgw6xMvWkZmDLc+/d4/SROnRImSH5Pc3Kx/yB8+XG9u0XozEsAfPIOKQrVyP7BA&#10;hUArgDRqBg7KHUECWJIZD24Kx7IyCR0JLF4UD64n8dybRf4fF3yQItXaMUjFWt9B3r88S3P2xiw5&#10;OBLG50wSBpqaD6OR1oy2IIChIIHaOaj58QxI33U/DN/yCgxetx0JIIV/keT4FHuIIhCFivB6Az2F&#10;MqtPQ8qagzB046cwasdSXlWl6r0PEXhSMV0+V+L5mpIzAZ49lgoHLt0HVmuiHK+KBIrvj3qUi0ZQ&#10;f9Haw1f0ULrDAK6nqZ8gErMgk0AxqaZziPMQESwZHw+FHSg0rEWAgg1yLISBtWHEbUuL9ufNI9K7&#10;wbhxqoegEiU/JeYpUyLN7duvtDYOL6FKKy7+4HAweQMrD7JfCU8+CM0II9gDyASwbSQTQFYYC8gT&#10;SEUgFZVLIKHlGHISs1z+rWQ3kr9rcVBOBoXy3VCRUu6R8DLUH3i9KhWPFaNB+eJaG3j3TH+YvXc0&#10;GmMRgqVmv9RrTjPaZKg1Y13BmAcMspiAQ87i9ejs2TBq5yPcCDllDfX+O+3x+GleQO9qIMoTKKDd&#10;B+ER1ApHuIUMHaeVUVYfh1QuGnnJp2jE+1vzvgz7B+X35mdJVA17mlpLL/PYnInwwP5RsP5CL7hs&#10;bgkuT1jY99mtPxM4Hrc8aaXvT/0USYcROUYdlo9kcC+SwBeMop+gH50YONDknbyOuC9TbTiyMyER&#10;iWCMp2o4eKDIFTkv8DxUMdw44qapXcc9V0aMaKVaxyhR8iNiW7Dg/1k79VxmbxZVpOXqeQdVYAat&#10;5qbnz24QKSrFGkdCYWucuY41SgKoKREkgcEoBJGfKQhmAipEI7hewZnyISSAZqFI/ZGg+gHhTSnn&#10;IhgKhXuPO6wJcOCbzrDs6FCYmEPhXy38Kox18AhfRQhySV4heW4iBLsp/PsspG7Y4Cn+8JIcRfh+&#10;GXzvGRFn3EcymLJ2L6RR0ciOhzjfUiNjwgNMW0nUKv1eAQH/5hVfi3PS68kwPXcsvHoyBU5c6QCF&#10;dgM/r/TccvGI6uGJEESY85uP68H1hgFcD2qVw5QTTfpQErcgFZCQB7JsfhKUco5gNDibatGlirYl&#10;cMuP+kavmoG9SdR1c7demwoXLIhVrWOUKKkktueX/j9L3/4PWsN0NoeWp8cewMCCyKVYZ1i0hSEP&#10;YGErCgETAQxuiMIXtPQbL//2IM6KV6LROKWDUu7/551FV1WkdRtE+NgDit/dlwTT0m9XzK1g3YU+&#10;sHh/BozjdX9pDVgywD7rz4YSfG7CdMjY+QAM2/ImDF63G8nKKfZiVSU2CncDbqiNRDB59VFIXb8O&#10;Rmx/GjKy54kqcI2Q8ZZ+E42chRLTYPzuibDk0HDY8XU3yLc257QFGs/10ZP/48B7QWP8nAHcHxih&#10;+BEKD8eLzgisF/3ry7sBfyZPvCXJJD0/Ph4K2sv2MZRqFOQ8Qe44gVtrWFypqXef180rnm8Af/d3&#10;iggqUUJif+mlfzb1G5hujTFc03I12I3OnsBAD07hAaR9XlqoJRLA0UQAvRW6wYbIV0lABYgz4o8M&#10;UHYBSSCv/4vKkUJJFAb2q0DrPoTB1IxmLHtVTl3pAK+fTIaZezLR2Mo+bh4SFnqwJ5CuIXsWjNzx&#10;GAzduApS1hxCskKhS4KvJ0shMKAwOm0pTHwSBq/NZuKdvmsR/ibCK1tdy84xkISKJQEnwdy9o+G9&#10;M/3hy7zWUGTXiZYpckKjQGMc74dNB2VfIQFcjTpwCeo/rQiPyWBgJ+Osbz0kECffpOcpBWecEQra&#10;RqEdCD4JJDgo6sQ9BHVF1gEpD1mWv/VXaQKVKKm/AitX/tGaOqyXRZ9wyt4w/JYYMEQAg0UCBXgp&#10;uOaR4MowcD8prc9UKOC+Hwnno3jeNToovSjzhzj3T4CSqbWG0PULmgcQgcbTYk6EXV93haWHh8PE&#10;nInS4Iq8LDL6XPghc8FCCTpvevZ8GL71BRiybiuvg8v5bLQShl8Co/DrIck0kWt+LbcUHkbinbbh&#10;UyTiSyEjezY+E/T70AQh9M+EODelBQgyODl3HCw7lgoHL3UGmzWeiWDV573+wbPmsswbLL+kh5KN&#10;eih+wsBrDbN+rKQvAwERbqZ9asElJvuci51pBGdrWmIO7UGQewdy6hHaNW4do0sy2YYMH2d9+mlV&#10;Mayk/gqkpPy2YMKElpbmrXfiwPBUAmuDUXgD5bEAgl3zSZHgHoUz0HlSSbCCCGwOoJdYajNboYBc&#10;T6Li24wz4cvS68eJ0xoJrE/kz/u9fY8VO/RwMb81fHq2D8zfS73/aOk3InyiOpO9LkQAcV9UAFc0&#10;yHcPPyRCeh5p7d9RO7MgbfM7kMy9/7RiBtpKIshr/wYTGiESEMSzkueRvZG4pWuRGPDJGej34Sno&#10;+/4p6PPeSejzrhd98XW/D05B/49Ow8BPz8BA7f/wM/wRW/7OlY4FD9r3PSda7cjvKopHTsCQ9Vtg&#10;+LblTMw5RQBJID0nAiEKDeN5xaREg2glQ0UjGy/0hCvmlhwervq8C9QnT6FI9yCgrqPK4as6KNmh&#10;B9fTRvbSkY4MRlRG0+3UP1B4BXGf9P+YeChsSaHhis4HShvyZz9+LUR6k/hMR8OI2+YW7b4yDR3e&#10;50JKyu+lSVSipH6JfdLMZtb2HT+wN44sF2Fg32XgAjcAPZ/ZQDSDLohHAjhCrAXMikAqiUCCSaVW&#10;XSzzXVyo2FzLDFCSjQQQFZ9XMdZHLwF9Z/G9hVEkMhwDTpsBjl3uCC8eHwJTcsbC6GwysmTICZT/&#10;Jz2AHuOu7QcKGnkgo67lHeJx2mbPlr3/1kHymsOSmJxnMuIlLIKsVHwdCNBnIulBYiaWnPMSQUFA&#10;cbtaECMicP0/PgO93z0B3V4/Ap1eOgQdnjsArZ/cA82XZEN81k4wLN4B+kXbEdsY9DrhoZ3QYulu&#10;aPv0Xrj3+QNw3yuHoMebx5A0noYB+HkaKRTnFPBem1YBXR04A4O5aOQdJuj0nGQikc+k3zG7cs4o&#10;EfzKv3kgIZ8XRAadH0FpDG+cGgRnroqiEe9ET3jDtDFQv0LGPl5/mgTnoT7MNYLrOcRCrWCkok4N&#10;LCQJJNCSoBlGcDaPAgelCLG9IFuBNqiRj/0IMLhiuEPnA5Zp05JUxbCSeifm559vYO3ac5mtaVRh&#10;wT0a4QuC548rgRFEABvjeQxR4E7TQ+lcVAIB9PpVhiB/AtQAmma2ruXxULoPjYCJ8oRioMSuGYP6&#10;pPw10HdHcFiIXsfBNUsSbPqiBzx8cASM2z0RMjwE0NeIhwJ4TiaAwiNIIb70XQth+JYVMHhdNpKO&#10;U0w8fElIRVISePgSLqqWJW+Ytv4wk7BV56D/B6eY9HV4bj80fywHdIt2QNTcLRA+YyM0m7Iemkxa&#10;KzBxHWI9NJ60DrFWQB5rgscIYfj3kTM3Qey8rWB8cCe0ejIH7n3hAJPC/h/hOT3Nrml7Xm6Dfx/8&#10;gcgn3RNP0ci2Z/A3o5VGtNQB+Zvy71r5tw4OxOSBnp/puD8dJuRMgMcOj4CdX3cHkxWJBz/zNO4l&#10;6nEFMa9/TquMmOKg7KCel8p0LxJLzZEepebSlfVrYCEbSo8yQEFiNBJBihY1Y9shlhENnEPCC2GX&#10;bE0ivzPd1+0DxzPPhKuKYSX1RopXrvyLud+A+dZIvdXRIPyOKMnX+gEGFl6XPg46fQS4hxigdI4Y&#10;+N5kYV+FcPfgcIbcEgGkRdRdLxmh7JBerKmJM19WfKwENUNQVTnWbUgSiPtFNgNcuNYO3jpFxR9j&#10;OYwm1v6tDgLo9QSK17Ng1I4lMHTTxzBo7X4kG+QR0wiQhlCQQDqndl55vlVnkJCdgZ5vHId2z+yD&#10;+Id2QdSczRA2bSM0nbweGkmCR6SuKZE83tegEUDaetEI/6/xJEEG6XWTieIzmk5FYjhzI8TcvxWS&#10;Hs2GDsv3Q693T3CIma+n2gpiKp7TWzSyAkbtWoy/IxFB32Ki0DxT5K0WzxF5BIkIToNMvI75+9Lh&#10;w7P94Ou81uByoD7A51/kydVPPaB5A7knKlUNcwsZHRSv0IPrASSCIWrWT/mBZXORDKYZocBIHsEI&#10;cDAJJNsRDBIow8MNwsASHlti7tnnpbLXXvtvaSKVKKm7QmsCW5OTU6xxxi/tDcOQANIAw1kXDzZR&#10;tRtwUG5hbDi4UnRQMkfknAgvHa0vGbxZJpPAxUgAX0PieZzWAEZFh+SPO+lLEkjrbPoqxXoFZxxY&#10;rAmw92JneOrIUBifS8Ufk9FwajldGhEMLejcmbjNyJ4LI7c9B0PWb4Tk1cf9ko7QQZ6XSehZ6P/+&#10;abjv1cPQ/NHdEDOXiB8StsmS1LFXz5fcVSV7Akj4yCOogV7jceEp9BJAL/AYYTISwhkbIHbBNmj1&#10;1B7o9sZR6PcReUf9XXewQSFyAQ8ZxW3Kmv1I3D+RK43MQgIoiWCl3zpY4OUL+RmmZ5kgniu6jsl7&#10;xsFzx4bA4W87cvpDCXnBiADVy8mgBOpEQQiRBBIRPK0H95sGcBMR9KNbAw+yA2gP5iSBewgSQV0k&#10;kkDKC9TsSKCJoPfzuFAkLr7QPCBlvvPJJ/9FmkolSuqe5GZl/YNpyPDWlpZt9yMBvKWFf0XVFJXp&#10;i9eBhBMJpjM6HIoH6KB0tswDIeJHJNAz+H2Vwd1A+ywkmjiDdT0QD8Vv6aH0FMJG3j/hBRTKnvpl&#10;aSRQ8wrWfWj5UC67Di6bWsKa871h4f50GLtbW/pN5PxpRNDXsAYeP/b5MyCdev9tegsGr8lFUnFK&#10;FiNoIKLhJSECvsQkGKBijTPQ94OT0Pnlw5D0cDZEztoETacI8saeO40E8r4gdBXhJXMCkvxVIoJM&#10;9Dx/o/2f2BfeRfG/9DfNpq6H6HlboMXjOdDt9aNcWOKbOxh8EPGjbcXfgHIkU5C4D1m/GYZvXY6E&#10;fr6f3zl40HJJ6VnOyNU8g/geHcf9cfi8Zx0YCRu/6AlXTC3AjSTQmx6igfRE3SeGTP7IG4oTY6EP&#10;UUdaEWf14HoX8VDwiaBvg+rS2UlQnKIDZywRQc0xEWgSqNk6IpoRRATvWJJaX7SMGjXo4vLlf5Am&#10;U4mSuiOU+GpesCDS2u7ed20NI67TmoregSAGQ8XXvxb4GUQmKZcDXzsikQD21kHJTN8BL2Z9lKcX&#10;iKIQDv0u1D5XeBqLH4wH1zsGKDtHBDBGtnypH0rdCyK8pOTF9yZvB60EUmgzwMlvO8BrJ5J5pQXK&#10;naIkeq8Bpa0vQaP9wEB4GGmfziM9Q2yYRSGICP8+IXr/rT4iSUUoSJ4s+pAEivfxmMh3O8vkqstr&#10;hyFxyS6ImL2JvXFNmIgJ4uaFL3n7Mfj+nUYMBblr5APv32io+Pm+ZLHJ1HVMBls/mQs93zrGFcb0&#10;ncQSed7vU/E7Bwra5wovoIB27BSkrM2FYZvfQWL/IP7OtLoI/d4iPCy8zd7nI/AQhFCQQgRv5Tmz&#10;J3P6w1unBsHZq+2gyK6XJEjzitGYwYljHdcZolKYvqMgwSJKEg3l1jgo/9wA7g/14H5ItI8R+lro&#10;WaF/hS731cd3Cy4WmZUIxQPiwBEdCU6OVpGTgpwKAmRf/NufXwDZBYOBn4128Za5Xecc25w5tLTc&#10;P0jTqURJ3RDr01n/aenS7TlbU1oSLuJOhcEQQGiDlAlgWBgUd0clOk0M7kC2f6kIoZSo9QATQFRY&#10;rvcNUPo5KnUkgPXJ01cRwnixYXMKImi2JMGOL7vBkoPDYTx7/6RxDDk0gilIIJGB9Ox5vD7tkHXb&#10;kACelB4mX0IRfDDx++w8g0kUkqmebx+Hlk/kQsRcQf4ECfN652oCmkjPIxWgxC3YBu2e2w+938d7&#10;yPeOvotWPOL/ewcTdE+T1xyB1A1ruLp7TPYc/r2Z9PuSslCCzsvnnwITd0+Exw8Nh91fdwGLFfUJ&#10;Rws0nSG2YiUd37FVd+GJjuC23IZE8Es9lHxsABcRwftpso33SNv61ceBQBKUzkyAoj6x4Awnh4Jw&#10;UIiVpgLtFRSgc1gbRf1gvq/nx84nn4xQhSJK6ozcee+9fzL1HjDZGqHLx1kVE0Bq1RKU0nuaoZEX&#10;sBnO3DrHQskUmjEiOeP+U6Q4Ap9o7K0ETmBF5f7QAOVf6EXFmx8lV99Qhoq82G6AL/Nbw/tn+sPc&#10;PZlixQ00hhT2rWIgQwjhgZwBo3Y8Ammb3uP1aQetPs0EUOtHFxrQucT5uBfeqrOcZ9fxxYPcyqXp&#10;1PXQyCdkW9NIoAat6CRsxkZIeHgXdH/9GAz8RNxLb0jd3/cPJuicSOaR2A9etxOGb3kN0nctxt9d&#10;8wpWfCZCAfZI4xgQ44Da2UyG+/dlwCfn+sDF/DbgwvFSZtexDtEaK9eXCmIuEuF9QYCJFJZd1IN7&#10;FRLBR4w80Ra6HCffCNa/AYanT+H0eCjsFguOcCJpggByISPnsAcSRDLD2OtojtS5LX37P3dl+vS/&#10;SBOqREntlQtZWb83DU/vY9XFn3RwHqAW9sXBFIQZFXsBaT3gdjHgnigGsqdJKIcQAk8CuQ/g/CQk&#10;gKikPkHy9xWFdeRsnhKeOaRTVdnVdWhhYIc1Hg590wmePZoKk3PHwphsMnzTISO3GjwwDK8XcBQX&#10;fyyD1PUbIHnNUR/S4EsgtP1gwhv6HfTpGei98qTw/s3azF42Ilf+SFfNgpegUlFJM7zu2PlbuWUN&#10;5TIKIlb5e4cGorn1ORiwBgn+2gOQulEUjWRQ0YjfZyQUoDxBseQdF5JkT4MpOePhhWNDuFemw5aA&#10;40c0mK5P0QQtJC4glpHkgpFvaJk5HbiWCCLI0Rd/+jgg8H5+6eQEKOqIeqwpkjSyLzKH3Z/9uTvQ&#10;Z4r8QHNsvMk6Mn0KraglTakSJbVPVq1a9VtqhGlp1WGnvWH4TSJ/5P0THsBgDKJw0eyzVTSUZOIg&#10;9oQOxGwxGF3oGeQBfDge3EQAv9ZVJH1cCeyr1OoPSlBxXzW3hA2f94TFB0Zx8ceY7KlMAkVuXnWE&#10;4UQIjvZHZS+CYVve4JYigz5DcsCE7xwTBrFPpIXCwVVJRaChEcABn5yDrq8dA2PWTi66oErfyrl4&#10;hIrVvzUJ4lq5JQ0B96lPYfOlOdDj7eNiJRI/3z+owN9QI4EiR5HCw8dhyIbNMHzb85wGEPKQsPRA&#10;auOAyKBohj5VFI0cHA6bvuwO1yzN6+WSc15voO8xxDc6cK/RQzERQVpmjiM8QdLrMtewjCb54xPA&#10;2Y6Wl4sIMgnELeUHNoq4bU5sddw2eXIXyM1V+YFKap9QPkP+vHn/Z7m3y4u2JlHlVAHlGTwUruWH&#10;XuRZ3B3EwCFiycvBJUaBO93IzT9Fk1EROuBwMHsExcC+e2jrXOLnPmyEklVGKLtIBJCKH7wKjLxh&#10;3p6AdQ2UuC6gHSunmTu+LrIb4NzVtvDWqYEwY88YNHjU+gWNXbY0ttIABt/40udT42fRe1CccyaM&#10;3PEopG38GAavPoCkQBA9T/ECkwZBFgSR0LaBgwiPin1RDEKVv6eh/bMHIHruFqB2L+RN46bOvpBk&#10;S7RvqUzAqhdcKMLXpV0vHRPhYQpn6xfvgE4vH+behvTd+R6vovxHur90TKDyvQoMxO8p2snga/JI&#10;rtaKRlaKohFJwhj4fFJ/P+35EdCeqQCBzsFkkMLCtBUVxIIYToFZOG7ePj0Qx1E7LqbivFqKLJBn&#10;jMecNu5wW8F7Vvvhq1eYBPNEmr43vncJieBaA7geFTpYdHqgST+CJ/p3Twq1EDPZEPIGupEIusbE&#10;g7MFEkGf/oFaWJj73Hps0q8Eh5lFWJj27U0ib5nbd9psnT07Vq0ooqTWycWpU/9s6zlgpjVcb3M2&#10;CL/DD7i/B/8uwZ8pSaXDEAHFw+RycKgYgpErQp5FgsgxRMWABND9GZK/b6T3j5V0RYVWd+GjnLnw&#10;Q+xT7z9Kcn/8yDCYmDORvX9k9ELn+aPzyHNJQyvI31RIz54LI7Yt5+KPQatPVCIKoYMgfgjyTH16&#10;lr1kSY/uhrAZmyqQvTqFyeu5mXWbp/dC73dPwUAmgLJghAg4g8haxXsVPNC5TkPy6sOQumEtjNz+&#10;VIXwsAjVVnqeQozxuZPhCRxHe76+D6w4roRX0DvWKo7H+gEih+WX9ODegODQsKaPSUcHJ0eQQHbF&#10;PdIIzngkgmhveAlStkNkfwLvGUS7CdaI2OvmPv1edc6d+z/StCpRUvPl4vKpf7Cmj0ixxsZ/4WgQ&#10;ftvj5g4K6LNxEEZHgCtFz82gyzgETAP37meE/kFeRQoBEwHUc9Iy578xIdK2dR9Uxci5OrSP35sW&#10;yL+Y3wo+OdcXFuwbBZkU/kVDRuSP13H1MW7Bha/Rxi15WHbNglE7H4S0zW/D4LW5bPx5+bVqylET&#10;OAMDPjrDa/vqqPiDe/6tEwUglQlUHUFTBK1oYnw4G7q+fhQGfOK9FxyyDQkJrORtZM8gFY3s4KKR&#10;jF0LmADSM0tNw6uLANL5KU9wDI6jBftHwyocV9/g+Cp2GHxSTOofERTLzMVC2eU4KEEiSB5BJoKk&#10;myl0G7Bojxek7zm1aG4iuIYawKkj4kceu0gobBgpo1yBBTs2aEWR2Hi7eXj6FNVIWkmtEAD4jXny&#10;2Pi8pOa7bI3CbzBJwxmTWH8xOLMl6gVY2AcJySwifUIBcL5IMEggKRnyBD6Mn79KJ0LANiJCqJDk&#10;DL3etHLQYIsFp9UIx769F146Phim5Y5Hw0UhWDRi1PPPs5X7lYxd8CANePZsGLntKUjdsBqSZe8/&#10;WndXeONC6XmSoPw/PHef905Cm6f2QORsscybJ/TLhKk2FIL8GtD3w++KhDfm/i3Q4fn90O9DER4O&#10;Vf7lj4NWGjkAQzd9ACN3PoLPzkyewPh/tkIAmb/KebT4etqecfDy8RQeZ0476h/ZQ9DbTqb+gPOu&#10;ySNIRHAdEsElmr4P1sRf2BUuFJmdAMUD48AZGRwPYAU0iAB7w/DbpoRWF+xjx3ZV/QOV1HhxLFz4&#10;3/lt733V1iSyxIEEze+DHUDYw3A21jUG3NNoNihIoAgP+BvIAQASQCoCKfnUAKUXqQ2M1wMoSBER&#10;QUEG6zqE8YmFPEsibPsS9dPBETCOwr+8RJcgfOz9I0MWjJyqnwSdbzp7dYZveRkGr93hCf+Stykl&#10;5KFHL2i93W6vH+MWKs2mbZC5c5RPRyQQXzNZqqskUHxP/r74HSNmboQWj+VCz5WnoOqazCECnpfy&#10;E5M5NI3PxepjvFTgiO3P8NKBoZ24+KDCBIrI4GSYkDMeHj44DLZ+2R3HXXNwO3ASiuOwvhFBIoGk&#10;axmX4sC9VlQNB5sEilBzApTOiIeinrFgDw8HRyNKS6JuF/5t1N1AI5n2RpE3LW3v3ekcPToC/u7v&#10;VP9AJTVTip5Y8a/mPgNm2MJ1+bxqh+dhxgc5YIRQtJahRFxqBVPQLhrck8hVj4MfoW3JYydy9yoP&#10;5ruB7AP4CRFAMQsvIYVEiojCE7gVOYF1gwT6ejQ1giuOie9XbNfB59fawrtn+sPsvaMF0WPiJxLd&#10;tVCwIIHiuF9jd7dgI13ZYzOde/8N3fQ+e3e48GA1ET/yAmoEMHjhYFGNqnm2xLko7EjFHx2WH2Av&#10;WJMpSPSQAIrwL2EtNKKVQDzewLoJsS4xEV6x4kmzKRvA8MAO6PLKEQ6PVwnXBg3iXN5CETpGvxUe&#10;p/Dwmt1cPT5q1wP4PM3webbksxZkcqhNoLTiET7O55wMs3C80bi7gOOPenBWbKuijd26ORn1FtpJ&#10;vUseQSSCJWv04H4kXoRtpb4WLWTunhiKzxSrTJGzgYtFpsZDYacYcDat5A3kqJfP618JLeeQi0/Q&#10;nlrDY0vN/Qe+XPLMM/8hTa4SJTVHYNWF39uGj+tv1bf8wi5nL8GBcMHT4t4FLZAAZsYL0seDlQbn&#10;3Q/4qhAD3/0gzjQ/QgL4FTVxJUKk9fCqm8q2zGctU27PQFvyOuB3d1gTYN83nWHZ0aEwKWcCN12m&#10;6tvKhiwUYGPpg4xdc2HkVur9txGN+XFp8KsJGtlE9Fx5Alo+lgORMzf6JUf1FVw9jGQwau4maPPM&#10;Pujz3ikkZoIIiirqalhthEnhGUhZfQiGbljNK41kZM+Uz5gvCayeZ5483RNzx8PTR9Jg78WuYLWh&#10;npJ6qC7rpB8Dfffyb3RQstrAqTpu6t7AdiEY9kCEhTktaHwCFLaOhoLGIodPeAPJ/gXeBlIjaWuM&#10;0WRJTZtg3rjxH6XpVaKk+oXyAPPHT9FbWnTY6GgQfpOSZIPhGhdAEkhJuEYkgCNwoM/HQX4/Dfrm&#10;Hle9v0F7d0gAV5YRXB8YmQAyGUIiRMpHEKM6SgIrhJhwH0mhy6GDK/ktYc35PrBoXzoXf6SjMRRr&#10;o1aDQWQvo9b6ZTqk73wAhm9+A4as2Y1G/BQa9BCTh8pAEtj/47PQ+ZXDYHhgO4RN3SB66FUiQvUd&#10;dE9oGzZ9AyQ+nA3dV1DRiMgVHLjalwSG4vekc5znwiF6nfLZCbnSyMs4wViIzxk+5+SZ07xz1UQE&#10;aczRSiMLcByuwvH4DY5Ll6dHKXnIvGO5boPacAk9XH5RB+5PDVD8EE7YkQRSbnjwlgtFW0OLBGTE&#10;Q2ECFYdQm5gIKOKl5SrbrQCggSCaluatz1lHjuyo2sYoqRFC+QmOGTP+29Kj93O2JjFuscYi9U8K&#10;ljcwDJyxkeBK0UHpHCKAOBvDAekKaA/AinA9GA+ud/RQ+jkSQPYAIulDpUNhCY0M1klQrqOn9Uss&#10;FNri4eSVjvDaicEwI3ecN7yb4+1tVtlQBR1EPgnZs2Dkjsdh6MbP2HujhRS9IdlQQhKVVWeg73sn&#10;oe2yfRA1Zws085Adyvur2yHfnw8RChc9EUWouNmUdRBLRSMvUNHIaQ6je4tGQuUVFKkCA/m8dL7T&#10;kLxmHwzd9CGnGWTsFl5BUTii9RP0eS6DDDHpoZVGxHmpGOuV4ylw4tsO4LAZ2DNWVyenlcE6mELE&#10;RARp/6s4cH+oF6k7FMHxo9MDAf5c8jbOxf2henDGeZeV82+77hYUBQsHR5OoG/buvddb5s2LUusL&#10;K6l2yZs580+WQSkTrOFxZloXmB5SHggVHt7AgAimIzwMinrHQcksGfqVJJAGJa8lKfcDBfcDqEje&#10;QvJ3Ng7KbDTbRMWDxEi0aCAlSwqoolKqE2ACSCSXtrFgtiRC9lfd4LFDw2HC7gke4zcGjVAmbbN9&#10;Gu2GFNMgPXs+DN/6IgxZtx1SPjvJ+XiefK9qIYFnYQD1/nvzOCQtyYbwGRs4943gnwjVd3jvi1Yw&#10;QvsRszZBy8dzoNfbJ7iXovhNQ0EAEUT+aA1peU7xTOGkYvUxXmJwxLbnIH33XM8zWPW5DA3ESiM4&#10;BrOnwPjdE2HJweGwHcdpngV1IRNBnzFdlyF1MBNfIoJf6MD1no5TeNyeHMHAQxQjoi1Ce+Tqj0Qw&#10;UtgpYQeDAIqCIcm0hOtKLMmDs9yPPfbv0hQrURJ6IS+gOS2tjUUXf9LeMOI2zYDIA1jEiaxByIlo&#10;ittOSMCmCgIo3Py4T4McCSCRwcC5/nFQL0IC+LoByk7rodQmlIsWdqB8QK8S8g2b1nZo30WQW7dd&#10;D1/nt4YPz/aDufsy0ehMlgaIvH/TeP1fsQh+VQMVNGjny54B6TsfgqGb34XktXvRSJ/mgg/RdJiM&#10;dvX0Aez/0Wno9NJBiF24DZpMQQIoq2Eb+Xq9JOmpDlQ8t7gm3/erA3xvPAUx8pom0kojsmjk1aMw&#10;4GMq7hHk3t99Dwq05wn3vdXkJ2HIWioaeR1G7VqMz2LFlUY8+0EGr8HNYWnhkaS83MzsyVyk9f7p&#10;AfAFF43ovOO5wjj/sWO1DxydYd0c7Z2co74uO48k8G0DFD9ADaXJXhBh86frfw3E53GRyP1kj5B0&#10;T0+Eoi6x4GxW1XYFwilCxZAFDZuxjbU3DL9jMSR+ax09OhVWrPidNMlKlIRWbFn3NzG16/SRo3Hk&#10;dyL8KxAUL2Bj3NKawOPI+6cNZvL80QCsPEB/GYQnUQxozavoXmQE1ysGKD2phzKrN8+GlQ5u62ao&#10;hb6TCKvQa6fNCIcvdYLlxwbD5JxxVY0QbTkcG0QSyJ/v62mhfcQuWvnjaUjduA6S1xwDUdlJ8PUU&#10;BdtrVPHzB646A73fPQGtn8zl3n9MaJjYaOSmJqCiR5LIF3vfatx1VkTU3M3Qdtle6PP+SQje0nL+&#10;4P8ZIg9zMhWNbKSikcd5pREiYYKUhdAz6Es6mQwKTNo9EZ45mgZ7v+kMNlu8HNu+qDz2ay88+thT&#10;NUzHELY4nMAbwPUmYpEoFBHRosBGjLh3IO1TVGpiPBS2Q93ZROTvafaLcgV97dmvh7frhr1R+E1L&#10;u465jsWLjSosrCTkUrRixb+auvdeZAmLLXBSOxjOgwhOHiD1YXLGR4JrFBWC0MCjXA8cyAEK/wqX&#10;fjy4OIkYiSAqDNcLSACP4izaQwDrOmKhnI1DNK/8QeGkjV/0hAcPjIRxaFA041LBAAUdUyAjVxhV&#10;bjuDx8jjkb5rEaRteR1S1u1EQ3xS5ouRsQ426asIzhnDc9J2wKdnoMuKIxCftQPCqPcfkZeaRqzo&#10;eibTlrCWcxSbUUsaCr/WYBIoPKjrIGzGBkh8ZBd0f+M4h9u1tZerA1ywgkj+jFYa2QbDtr4I6dn3&#10;4/M5vSIxCyV4wiTGCLWRoaKthQdGwerzfeBbUytws1dQRjHkRK+uQuRq43e1IBHEibzrVSKCVCxC&#10;+h4RUK+gDygqNRqJYBKtMSzsVzDz461h0eWW7r1ft7/00n9J06xESfAFVq36vS11WF9rbOI5+z3h&#10;d5j8BSEZVluk2xmDBHCwjhNwPYUgSAIDFvqlKjImgkgqkQi6nsVz7ddDmVk0JPWnZOoeRMPZIrsB&#10;zl1rD2+eGgSz9oyF0dki/EuGpTpIIHlWvOeeBaN2PAqpGz+GZO79dxqNMBI/jQSGLFQoCKcWmuz7&#10;wUno8Pw+iJ6/hZd+85AqT+PnmgEOA8sCjMRZG2D0C/thMhLX9ou2Ihlcw+/5+78aAbyf5K0Mm7IB&#10;dPdvg3tfOAh9PzxVrUSQwM/A6lOQsnYfpG1+H9J3PgxjsmmlkdDnyGaQFxInTRk503HyRMdw3OD4&#10;nZ6bCa8eT4aTVzpAgd3IOk10NahLaSy+IF1GnkEq3ouBciSCpUcMUIwTe5rocy9Zf3bgLkC2iBwT&#10;/Nnz0D6liUIR74oiXg9e4EC5hxFgj4u3mZMHT72SlfVHaaKVKAmeUFm6ddKkGGvbTmvsDSNuiIeR&#10;SKBs3VLlQb0b4EMeHg7FvXEGOxMHF5E+JoHkBaT9wAxm9v7hZ9MAdj2lh5JsJID5Wi5NXVWUFUFJ&#10;5BZbAuy52BWeOjwMJuVO9BoYj3fBa3BCBnluLv7Y9jwMWb8Zid8JDscRAfOQgFVa1WgovIGSBK46&#10;Cz3fPg7Nl+6G8JlU/EGEZT00kqTFL5mpNhApRRI1eR3c9+A2eGHjBfjG4gZTUTms2n8ZBj+5G6Km&#10;EgmseURQKxShMHZT/A7UUzBy1kZo9Xgu9Fp5AgZy0Uh1gApG8Dlchc8Cvk5ecxRSN6yDkdufEiuN&#10;hJgIap5y76RJVA9TmHpCzgRYenA47PyqG+RbkaywV5CiHHVzkisqhokE0veLg3Izft99BnAvM/JE&#10;n9J//NmCuwbZJdzy0nL9dXJpOSSAAbeNBGpJE0Y9c+9Y2nY6b541qxusWvVbaaqVKAmOmO6//9/N&#10;PXo9bGsSXUTNKynXIZDkz5tPiJ/bGB/yDtHgnuIzYIn4MREU+Xt35w30VQQ4aB8zgnubEUrzaB1g&#10;In91jABWCAEJJUn7FCaihek/u9AH7t+XDmN3T0LyRQZEGBLOcQpRnpPX20h5hpPRgM2AUTsfhLTN&#10;KyFl7R6gik1uHqx5/Sp4/wJNAn0/SzuHON+Aj05z7z/9A9uhyVRB+LQWJ74EJpTwFnxUJqBEANdB&#10;7LT1MOLZPbDh2BUoLLkOt2/fgVu3b0PZ9zfh0Jd2mPHmIYifLbyXWgjWAwoj+74OEUS+onzN10DX&#10;RV7BddAM77vxQSoaOcJFI97fShZy+LwONIQX2Occ+JpSAwZ9dgqGrN0Fw7e8zj0rBRGkZ7nicx4U&#10;UNoEj1naF+kTWvsa0VNwCszZNwY+ODsAvs5rA8UObaJLREmDr46ovfqPPZ20tByHhel1LJSb8Ptm&#10;68D1JJJBLurwtQV3D+0zuVCEyOD0BCjsEgMOuaJI4HPlvfn39ibRN81de71XOHHWPdJUK1ESeLmQ&#10;lfV7y7CRyZYY40VHAwoDB/7BFp8XyXmABUlR4B5DszY50CrlcdzNINb+l7fzE8D1CBLAjXoovSoU&#10;oyCB/hVMbYQI//goedn/r9BmhJOX74WXjw+GqbnjYTRVHLLxINIXfLChkoRT82KI80/hXmy0UsPQ&#10;DWsgefURjwEOHTQSKIgfFZ9QUQIVf7R9eg9Ezt4sSYmXtFQnmDDxvij20K6tyYR10Gr+Znjgw+Nw&#10;6rITrt+4Cbfv3Ba4dRvuEBm8dQuu2N3w/MZz0OnBrdB00hr5mdr3E+RLO1dNQRMkhtFzt0C7Z/dB&#10;3/dlc3D8nYJNAquCnhHxvNB5U9YchKEbP4WROx/jiczPI4JVx0fAgeRwcu5EeO5YGhy81BnsXDSi&#10;eQSlfqgwWay90MLe4jXuEyGkCf5WPbgeQyKoOQGk9y4omCBWFKHCRrJtXnsZmDxB7fMoL98SbXBb&#10;kgfPds6d+y/SZCtREjih6iPr7Nmx5qTWu+wNwm8GM8fBiSSQ8ilcaQYomUcDlUD5en4G2a8AdZHn&#10;LXkTUQG4suLBvUoPZZdJafgQpToFoQTLERohNFmSYPsX3eGRg8NhQrZP+DeUQPKnNbylVjOc17R7&#10;OmTsuh9GbHkZBq/bgUb9BBdf8CL/njYdwYNoCSKIH3l8PG1mPj0D3V4/CvEP7YJm02tgvh+RtMla&#10;I2pB2CKmrIW+j+6Cd3K+BlNhGdxE0lfqLodvL1rA7SqDH67fgCsXTVBoL0ZCeAsKS76HDUeuwohl&#10;eyBmKoVfJRHk8Lb4zBqHiWshbMZGSFySDd3fOIa/E4VnKWfTS8p8f99gQ5yPJg0nYPD6rTB86wsw&#10;etd8MdmhQiciY9nimQ81RHh4GozbPQkeOJAOay/0hm/NLbkYrNxnaUhRaVtXdGFFglt2JRbcGwxi&#10;4l/JNgQKWseK0vloZ0YZocAoVhGhIhGqGhbt1PzZwF8Pe4OwO6YWbb60z5rXDXJz/0GabiVKAiN5&#10;WVn/lteu4xPWplEumnUEoxmmmNVEgCMiAor74ux0ttfz515IlcAVPYG/BsJdT/vkujeC64F4cL1n&#10;hLKvkATKPJKqSqQuQHg2SckXO/TwZV5rePf0AO4pRlWEwkiEKGzlA80oidw/PJY9E0btfASGbnof&#10;Bq/ZJ8kY5fuJnL9Qk0B6PQDP2++jM9Bx+QFeyaLJZI0UaflzNYMcCU8g9SXELUI/cz1MfHU/7DmP&#10;hO+7G3Dz5i2wm4tg7Tt74JXH1sC1yzYkhN/BB6/sgLeWbYarX1vhxo2bUH79Jpy45IQF7x6DpNkb&#10;OQdPeARrIgkUeYL0fZtOWQdxC7ZBpxcO8e+ltZLh4iGf3zc0oHMSqGhkD/eyHLXzIXzGqWgEn3Oe&#10;7FQcC8GGmGxJ8pkzGa9jCszcMw5WnBgEZ662hyKbEXUETRIFAaSiCtF3r7ZDkkAigPiaJsK8zvAn&#10;BijOEkQwcP1lfSDtTOncRHAN0oMziggg5c9Hoq0jJ0rgHSm2xpE/WDp1WV88f34jabqVKLl74Wrg&#10;lNSh1ijD19SkkhNSuew9MC5tXziaIhnsjApomkzexYHEhSA4qAJR1eVLAksWoQJ43QCl5/Siy3wd&#10;bp1QZifFHg12qxEOXuoEy46mwuQcEf6l1T5EGLayd0I7FjxwFSMZRCSBtALDqG3PQur6jTCIev9J&#10;0pe86ryPIQ+hQafwL56758qT0PKJXIiYuUkSLa2AoiaRQEnSqPgDX9+7aAs8ufo0fGV2wQ83bsH3&#10;5T/Al2euwSuProf0rk/BA2PfhKsXrVDiKoeXHl4LIzo9Co/N/gCO7/8KSku+gxu3bkGesxRe2/4F&#10;dH1oO4RP1r5rzQM34ybgPhFWWmmk1ZM50PsdKhrRyJif3zfYoIblVDRCnuQ1RyB1w3oYuf1pyMie&#10;Iz3evmMtNOONxhkD97XUi/E5k2Dp4RGQfbE75FtRN5IelBEDjwetTiAOSa2cDNP3+0IP7pUGcC32&#10;STkKEASplI4LslszEqCweyw4wgKbQ18Z5KCxRsYVmtKGZ9lfeumfpQlXouTXC4WB7TNn6k0tW++0&#10;N4q4LSqS6IELAgHEweFoEQXusTgomfwRiPhRoi1tf31bGPFZcnDiZ7sWJoDrRSSAxwxQzr0AxTrA&#10;tXvR9R9X2G57HFwxtYT1F3rD4gNU/EGegKnADW7ZIGiGyBeVDEgwwAZpBvf+oxUYhqzLhpTPTnFI&#10;TRA/4c1hQ06E0NfIBglstBEDPj4L971yFAwP7uQiBPKGCY+YJICSeIhQbM1A5LT1MPjpHK74dbq/&#10;5+IPd2EZ5G45BQ9OfBuGt18KyS0egsVj34IrGgl8ZB0MafkQDGnzMMwe8Qps/vgQOCzFcOvWbXAh&#10;edx6Ig/Sl++B2Ol4Dk8bGUk6GRWvIeSQBJWIoPAKIhGetgHis3Zy78b+tNIIETL+fbXnKZgQkxfy&#10;RHpb2BAZPAUp63bhc74C0ncuwue+cvWwn/ERYPCkK1cWjXD6BW1p6cfJMG/faPjoXF/4Kr8VFDl0&#10;UOaMkkSwdoND3KzbNe+mXPkJX5eeph6CSAYXaURQOBwCBS2CRY6H0gnxUNAuSix8wPZTs6GB8ggi&#10;wWwQzquJmONbnndMmdID7fdvpClXouTXiXnWrP8w39djiaVptFuEgAPrwia3uMgDxK0uAoqHGaF0&#10;Hg2gJBB5FYIEegdUxUH2t4H/S4SyAnmMB9czSACpF6AFlZ0kT7VZ4fF3IKXG+3RMC+vEQJFND2eu&#10;tIXXTybDjD2ZMCZbMzhkADQiGBpoZNNTeZxNvf+WQtrGjyFl9UGPIa1K9oLp0fESTO28fT84xcUG&#10;0fNk+JdIhi/xYISOAHkqZD3wElAGkrOEORth9sqjcORrO3z/w024efM2mK844eNXs2HyoOdgSKtH&#10;ILXlI5CCJHBR5pvw7dcaCVwLg/G9wS0fZozt9TS8/uRG+OZzE9y4cQt+uHkLzl4phAc/PAGt5m7i&#10;c/F3l30QxWtxTRWvMdSQ94Sui4C/W8x8KhrZD33fp6pyEeLn33kVbjnsT793MIih9qx6t1puaTIX&#10;jXzMPS9H754pxgGNC4+HThsn8nggQeNdEj9xPi8yUC9Mzh0Hzx8fDIcud+QVg0TRiAgLc7FcLZ0k&#10;/6huJwfAYQO4nhcVw7z8aKUCxLsBOR6YBOK2lAoQ043gNFL/QLJ/GhHUbOrdOlbIjkZyz15bk6ib&#10;5k5d19gXLWoqTbkSJb9c8pYt+5M5LS3NHG244ghwEquAIIC074gIh6J+OiiZkwRlciUQWh9YS7C9&#10;G/gSQPf9OBAf10PpLiSAJi3kUTcgvJiktOX3whmv2ZoEu7/qBo8dGgbjcyeg4p/s1wCEDHhe0caC&#10;Vv6YD8O2vQhD1m+F5NUnpLEMPQQRICJ4HgZ+egZ6vHkUEpfshmbTNzG50PrU1TSI3L/1ED55HXR7&#10;aBu8vO0LuOYsZQ/e999dh1MHL8IzCz6B9M6PQwqSPyJ6qS2X+CGB65D8LYEhiNRWSARbPAzD710K&#10;D099Fw7uOg9l+Df0mebCMnhn99fQZ+kOPmdFYqp5SX2PVSe81xI+YyMk4e/Z/a2jMACJHxeNIDTC&#10;HyrvoGhnRPvn+Xkfsn4LjNi6nIugtDGZQUVRuC+aPYcYdF7E2N1T4MH96bD+Qi+4Ym4BLqfWNF9M&#10;KusC2AuI34kL5cyxULJHD8VPIRlcINOQfOxHwLAwSeQHJuu5f6AgfyK1Siwrd7cOForS4WdR8UmD&#10;ZmCO1rusKUPnF7z//p+lSVei5OdLFjWFzsyMMbVsu93eIPyWt7Q9gEBiSTMiWmex8F4ciFPljImI&#10;muy55Hcw/WzgZ/CsTngVXfja9YgBSjboofwKkkAiS9J7VhfA34eVdRy47Ab42tSGwzvz949G4jVZ&#10;5t8JjCGj488QBBns4eDijyxI2/wOpKzbg0aRjCP1/tO8JqEEnpty/9BI9//oLHR+8RDoF27z9P6r&#10;aat+eLGWK3fjpq2H0S/sg60nrkFR6XWu/i10lMDWVYdhfvprMLTdo0zqhrRCkvc3SODglo/y3wwh&#10;IoikcUibJTA99SVYu3IP2ExFcOvmLXB/9wPknDfD+JcOgGEGNcjWQrG0raFkmUArjSzaDp1eOgT9&#10;P8TfnMPDgpSFpnCEziHPw2SQSOEpGLw2F9I2vcPjISNnBo5NWT0cDC/g3wLpBVkcNiabikYy4Y1T&#10;A+Hc1bZQYDOgXhHEyZ/uqY0Q+YGUBoS68xq1jkES+CjahyCQQHJE8Ioi9HpGIhR2iQUn5b9LGxiY&#10;FbeQRDYiIinyDh2UH9i87ReW5KEdICVFNZFW8svEdf/9/5+5S6+H7I2jimg1EP8P3d2BHn5eFzhR&#10;6weYJEO3NAhlHkWlwfRrwe1gHsDP/RDJ30VqIupVAv4URG0EE1pnDDiQAB67fC+8oPX+k4UXIswk&#10;jQuRQU35hwzTOCl+xLanYMiGNTBozVEmYCmrziAqG83QYeCqc9D73ZPQ+qk9ED1rEzQl0lAl/Fqz&#10;QOSr1fxN8NBHJ+D8lUIO//5w/Qf49kszvPXMZhjf+1lIReKXQuSOiR0SPPL0/SQJJG8h/b0A/T1h&#10;dI8n4eWH18HXZ67B9e9/4PDw5/nF8OiqU9B2wWZeg5iaURPZ8net1Y1Gk0XzawrrR87ehL9zLvR+&#10;5yQM4pVGfMhZMMHET5I/PibOy6HpNUdgyMY1MHz7U5CePRvHCRVrhZ4IUphYrNWthYynwvjcSfD4&#10;4WGw+2JXMFtRf9YREsiREo6c0BJzUnd+Gwvu1TpwPWT0a0PuFqXaWve0HZcABS1pfWFa8YO8gf5t&#10;5C9FIa3jL8PChQ0iqVr4hrV3v8+sixY1pvx+ad6VKPlpgRUrfmcbNbq/NVL3uaNh2G16uEQOQ+Dh&#10;iAkH1xDqBygGCpM1nDV5BsxdgogkfWbxYiO43zBA+XkkgTZSZNFIAqMqKIbaCa9SLrHrIc/SHLZ8&#10;2R0eOjACxuXI1i8509ioZJJRQUIoyKC/6sRAwteACYOWvmshDNvyCgxetxONIhphMoBsCH09MwQf&#10;4xlUnIOBn5yVvf92QrNplcKZE+l1dYY4K4ZYmWQh2YqYsg76LN0JK3d/DZZiEaqlVi9Hcj+HpdPf&#10;h5EdH4MUHyKXyh4+QQZ/nAQiUWSI/2FSiMSRCSHup7V7FLImvA37tp0Fd3EZ3Lp9Bxyu7+HDPd/A&#10;gMezIXJKxXtVrYSQfzevZ5KX8eN7Kd5vxkUju6DriqMw4JMQPXNcbKSdh9odacc1EnoCUnBcpG15&#10;jcdJqJec84DJnyCCHKLGcUtFI/P3ZcAn5/vAxfyW4OIl50TKSe1Mp/HxADIRFODv85UeXO8awPUg&#10;EcHAewQJ1Ju2ZH4SuIbpoUAnvHZ3HwomkLOGPk98lggLh4EtIq7QNmzEjEPJyX+SJl6Jkp+WgsWL&#10;oywt2q61N4y8LnIWxOyi6kP3yyDayngfdmezcCjuEQclM3FQkNePK4AJRAB/fYIueQ9FHqAgkrRo&#10;uOsFPZQeIwIo8ls05VUrwsFc0SYUlmfRd1nhVmoXidvFSAAvXGsHK08PhFl7xgiSR0oclblYzF62&#10;hCDlTvseT0NgwQTTt/CEwMUfj8LQTR9Bypr9HmOoJedr4VhBBAMPSsjXQK/5nLjt+8EZ6KD1/kNi&#10;xQSCvUZyn1BNRFDry6e1PqFjTSesA8PMDTDptYOQc84MJd/dYAJozS+Ate/uhRlDX+YQriB8iNai&#10;EESQQCJ0guQRCVyMJPCKhwSuZ6LHBJCII3sOvV5B/l/2Ej4CU5KXwyev54Alr4ALT6in4L7PLTB1&#10;xSEODzfGa9QIV43JEeTfkPblPcV98gpS0Uj75/ZxERA/F55ng6p7xX7gCkc0D6DvvmhGzgQRX1Ph&#10;SsqaA5CG48RbNEJeuUrjrELIOLAQE0SpI2gfx7IWPZiSOw5eODYYjlzuCA57vNCjHhLl1ak1HqxP&#10;vVEgrz1AW0BLzZ1CEvgqghwH0hYFJCJF9owIoHxdOjsRivrqwBGu2UeEtI/ORt4l4X4+iAAKG6t9&#10;DoWZHVQt3LzNefuUGW1o7X9p5pUo8S8F7y//s6lrzwdtzWIKA5On4AMK/cpZCm2L2uDAm4gDAskf&#10;D7JAeP/Y80dbSSTxs91PIQHci7AicfJVBrUI1OePOvpzrytSVnSMj8eCzRoPe7++D548ksYLxYsZ&#10;fVUFH3TgOUUYycfLmD0PRmx9DlLXb4Lk1cel8QsdhGE/jxCGnVp2DPz0PPRYeQJaLN0NETM3eslC&#10;DYLHk4aklLx/zSathY6LtsCz687BRbOLCRit9vH5ySvw4kNrYXS3p7n4Q5A4/6jgCRxDnkCLjydQ&#10;yxv8cbB3sMUjMKrLE/DsA6vg3LHLHB6mnoLfWFywbN1ZvkYKp2vX3mjShqrrEFc7pIcQyWEYEtfm&#10;j+6GXm+egIE4KeGWLvi8cPEGkzVf8hY8eAkoFY0cgyE4XoZtWw4Z2fNxHOEkThvP2WJCJyZzBHk8&#10;BKCm7tRaiqIMm77oAVctLcCNuogIlZcMiklp7QMRWtKt+F2sSAQPIQlcRiQwnp0RFbtLBAgL0T5N&#10;TYTCe2O4bQznx7PThewlrTAiVhm5O4jPsDWN/t7cvfe7ZS+99F/S1CtRUlVg1arfXhsypKtZn3jO&#10;0SCM1wYOPKRH0RAJ7pHx3A6GewH6zJDuBlpJPsG10AjFjyL522KAsjwqBBGD3b8SqLmg69aWdPK2&#10;gYnmpZ4umVrCqvN9YMG+DFTQFP5FhS09gB4iFlKQB4EM1UxI3/kgDNv0NgxemwMU/hWL7gfCq/JL&#10;QSFnNOxIBPt9fBo6vXIY9It3QNjUjVxcUZUk1ABMJo+V8FpFTV0HaU/vhrWHvuUQ7K1bN8FVUAo5&#10;G09xv7/hHR7z8eL9OHxJ4MLRb8DlrywcRn5l6Xp+z9//VEYqeQiRbKa1WwoLMt+AXRtOQFFBCdzE&#10;a3K6y2HNwcuQitcag9dMeYtEAJkIyjY7NRHNpqwHw6Jt0JmKRj7C55N6/HmKlOh5DT4RFGkRmsea&#10;zneaVxpJ27wSRu3KwvFMRSNifPGyikwKK4+90CAzezLM3pMJb54eBGevtYdCO+pW1kuUYlP79KsH&#10;5AUkMkteQhMSwp1IBB+jQhGyKwFwUPiAC0Vk2pN7tAGciRrpo9VEZCg3QNE38VlhYNEl2ExpaZPV&#10;knJK/Ao3hZ4zp6mlQ5cPbQ0jbvh7oO4WIhxMy8KFQ3E/nDHO0QYFudu1St6Kg+WXwlNRTB7AB3Am&#10;9ymSwMve2amonvUZ+LUGXvJHYeACuwFOXbkXXj0xGGbsGYfKmcK/Wr6fN6QTekyFjOyZMHLHE5C2&#10;8TNIWXNYhrtEfzZ/BjC4EAadQm193zsJbZ7ZB5FzN0NTIlkUJiRPmx9iUBPQFElU8zmbYd7bR+HY&#10;N3Yov34Dbt64AXmXbfDhK7tg0oDnILW1FroVeX8/BV8SuGD060gCzUwCX3tsw88mgd4QMRJCPPfk&#10;/s/Cey9uh2uXbHDjhxtQhtdIfQrnvH0EEmjJOdlTkIigCMf6/64hBf3uHCJey0SViDY9D9Gzt0Cb&#10;p/ZAb3xOqFhIPD+hm7QwAeR98lqL8yfj+EndsAZG4HhK3z3bQ/48fTZDDkkGcybDRNQ7FH3IvXgf&#10;WGmlEUpN8XgEaxsEgSVvoJYiVHI1FtzrkAg+FKS2MRQBoxQoahuToocCbhsTCZQjWNiwGdpLb+rU&#10;3UF4A+2NI27b2tyb41i4MF4ViSipItbZs//J0n/gRGu4roC6jlPoturDdPdwNsGZyb0405oaD6XS&#10;xc6zIRpkd+lyF2FgBJJJyucoecMAZZ/rfELA3jyQ2glUTkgA863NYefX3eHRQ8NhfM5EVMionBmC&#10;CAplLcNGIUb6rgUwfOuLMHj9Nvb+eY1c9XkBB3x6Drq/eQySHtnF3j9PjlhNJYBInGiZtu4PbYdX&#10;t3wJeY5SuHnrFpSXfg9nDl2EZfM/hZHc+49CuBp5W4r4aSJ49yRQyxPEvyXySd5HxKjOj8FT8z+G&#10;00e+gfKy63Dj5i24Yi+BFzddgC4PbIMwCr+yx7VmkEAm//IZELmLeJxfr+fioISHd0L314/BwE9o&#10;AqF55oLvDeRz4PmoUErkJEoi+NlJLqYatu1VGJW9gMeZIIGhJ4KUH+iZaOI1jMmZBPP3p8Oq833h&#10;Yn5rXpnIv+6qLSACKEgg24qvdFD8nh5cDwSnYphsVik5QaYnQWGXaG4bIzyAgasYJlLJwH1bWGyZ&#10;uc+AR13Llv2bNP1KlIgwcMHYSS0s8S0POu4JuyUSVP0/UL8UovJJ28eZTTzOuDLkEj1I1sgDyIOB&#10;XONyYPxSaJXEXFmMoDCwa7kOSo/quBKYSKCWxCzW0K088GsmKngtkfy57Tr4Mq8NfHi2H8zdmwGZ&#10;2UT6aFYulLPmIaDcHX8KPDCobHi019T772EYuul9SFmzD43ZKeCGvDIfj4yZVpgRDHCFsYTYp+Pn&#10;oN+HZ6DTCwchbuFWLgZgAoBGn8KTBO9qFyEGElCR90fXIEKndJyuR0e9/17cB1tP5kNJ+Q9w+/Yt&#10;KLAWw5ZPDsO8Ua/B0DZIxLhQw8crJyuAfwr0t35J4OMUDkZCSaSu0v/8FMT58bxUfNJ2CcxLfxW2&#10;fnYEnDYX3L51G4rLfoANR6/C8Gf3iPCwJFrC+4bft5pIOLf/wWsRuYri/vN7+Dzwa7wuKha69/kD&#10;0PdDWmmkMgn03Q8cvIUoBHFOkSdIOAODuWjkAxi58xEc4zO8Y89DCCuPzWBARhly5HrjpG9w4kkr&#10;jbx8fDAcv3wvOO2o31l3aeFhocd892siRNGdiLRohXjs2aSl5V6iFUWERzBQnStESFjkrvNnjouH&#10;gubCE+hrN+8GnpAy2d5GVC0cfsea2OqiI3NCbzhx4neSAiip71KyYMFfTV26v2hvFFEuZiAij6Dy&#10;A/XLgQ8eEUoEP9hREVA8SM/ubxoENAOqPDB+FTi3ArfkUbw/AYqfwAGbiyTQXLOVzk8ClRBBKKY4&#10;VKxGOHSpEzx3NBUm5U7gJZ4I/hV1kKAZG0k8xespeB2zYcT2Z3iBfEpqF2GtyoYzWNDIH4V8BbT3&#10;eq48CS0fz4XIWVrxBxp5uc5sdUMjo1w8IckQkZHW87fAo5+ehvNXC+GHmzfhxvWbcOkLE6x4chNk&#10;9lrmLf74GaSvMtgTiNuUFg8jCfTmBK54fIMsDPk53sAfBxHJsX2fgdef2QSXvjRx8Qr1Lzx12QmL&#10;PzgJSXM3s0eQvqe3WETb1jyEz9wIzR/bDT3fPsaV65pH0EvMQgk6NzVUP85FIyO2PYfjbi4TsepL&#10;/RDgFU5QF1BOctbBkbD5i57cqkoQQQGe0LKXsHboY1F0R50kcGvFa96nB/fTWtuYwKQuVUYptY1J&#10;NYAzhsK3PhW+AYatUeQt833dNhWNGNFAUgAl9VlOrFjxO+uoUamWSN0lR8Nmd2i2wEvP+Hl4fhnE&#10;Q0wNKzkPkLqj34eDaXo8kr/ADSDvYEzgJX+o0WfpOiOUXdWSlf0P8hoPIoFUCWzXwVVzS9jweU94&#10;YP8oGEvhX1b6oQfN+Enp87JvCFL+6bsWw7DNr8Pgtdkc/hX5d6EgfxoECWQCKM894JOz0OW1I2B4&#10;cDs0pZU/iHDxerK4rSEkkEBEkLyBjSatgYip66D/0mz4MPcS2Iq/45U/Sl3lcGjXeVgy5X0Y3nGp&#10;CP9yCJYI4C8nbFVJoPAEBooEEugcIzo9BktmvMd9C8tL8LvcvAV5zjJ4Y9dX0POR7RBGpJe9bzXn&#10;t6gKQU6b4e+iX7QdOr9yGAZ8rE04/D2HoQF703mlkRxI2/Imj78x2eSVqzpeQwHPeSkakU2EdArM&#10;2TsaVp4aCBeutoNim+gpKAraal8qDtkQmoiX5aMu3qIH15Ig5QfSZ5IjY2YiFPaIhYJm/mxq4GCN&#10;jC2yjBw+x56V9c+SCiipr2KbMaOJKb7VekeDyB9oZZBCWZ3EXrxKD84vB1UlycWyk6KgJBNnUpQI&#10;63cQ/HqwF3CBkfM2XO/pofQrqgTWclNqn+LRrrnAboSzV9vDW6cGwcw9Y1DZTmbiVV1LvhEJ5Fwg&#10;8gBkz4b07UshbcOnvCD+oM9OoYGSLTYInsa4oQEbx1Vnoe/7p6Dds/shet5mDv9WJRs1hXish6ZI&#10;Amm1DeOsDTD19YOw94IVSr+7ATdu3OI+fJ+9vQemDXkBUtuKPn20nBuFc0XuX80jgaK5tAgPU8h6&#10;VtqLsOmDA2A3FyERvAmu8uuw83Q+jFm+F/TTyTtLv0UNJYL83BBRX4u/0XqImrMJ2j69B/q8S0Uj&#10;VZ+/UID7avK+IKPJq49A6sZVMHL7kzB61xwxLiuN2aCDdZHQSdwVgMLE2VNhUs54ePpIGuz9hopG&#10;ElCfEZmKkoUjNX9yrpE/cd2iWKTskg5cH+nB/SASwSDYMQJFx9wTjFDQilYTqWxPAwD+TA4L37Ym&#10;tT5jX7CgDS0RK+mAkvomdz799E/mLj3m2ZrGOogAivwBEQYORE4gfR4tieOIjgDXYCRnc2ngUBEI&#10;Pez+B8GvBfVzoryNslM6KJEeQG6mXGlw1w7EgsWaCDkXu8ATh4fBRFr5Q3rfRDI2KWChfEMNMjQZ&#10;u+bD8G3LIXXdFkj57ISX8LFxpKT20HkCPa01Pj0DPd88yT3fwmb49P6rpryznwIXIyDJoIKJjou3&#10;wjLq/WdxcUHFdSSB1PvvhYfXQHq3JyGF1vElctZSrN7hIWo1MBxcAXx9D8PYnk9xKPvihXz44fpN&#10;XnKOQt0PfXQK2szfxP0PNcJVs0DXRd5AIuuCrIZNWw+JD+/iohHyNvt7HoMNetYrVNmvPg6D122H&#10;4VtewXFJRSPVUxBGeiGTPYGabpoKmTmTYcH+dFh9vg9c4pVG0AagbqsdvVqR9EnCyrmMnCOog9Jz&#10;SARf04NrUXAKRRjzEsCVpgdnrH+7erfghtINwsHRNKbM3Kvfq+ZnnvkPSQmU1CcBgN+Y0zPbWXWJ&#10;x533hN/hcnQkbGL2EYicQPp/JIBNw3ixbPcMesC9nde5Isr3wf+Z0P5HNO8UuRmUB+h6AgflXh2U&#10;WYgA0gCWW4T/QV59oFwZ0bNQg/Za6/3XCj5FxTl/32juyUUKlWf5PNumLXnlgk0Exedrq43wNWTP&#10;gFE7HuTeZYPX7uWwFBFAUc0ocqV8qxpFWDjYhPAc9P/4DHR++TDoFu6AJrR8GYVZkVg0mrxW5tuJ&#10;0F6oobUfEa/xGrjwAPfx+qKnroPUZ3Jg3aErUFRynZdho95/uZtOwaKxb8LQdkuF94/h9bIxIfyV&#10;ZC34JBA/H6+Xr7O18FZSCDutw6Pw8NT34OCu8xzivo3f1VL8Hbyz+2vou3QXV0I3qlKgUz2/GUEj&#10;6YIEitf8Hl5jE7zW2Pu3QoflB6H/B6crErIgg73sPOHCMUXjDiGKrahoZC+kbXofx+cjMDqbVhqp&#10;PJ6DBB+dRFuepLKukKkjuyfDtNyx8PKJZDj27b1QYDP66L2aC+FA0OwI7vMKI/jaGgelB5EEPiMa&#10;SQcyNMxpUpTehPasdFYCFPWKA2czLSJ3t/a4IshBQ11ALHEJVyzjxg1HPvBbSQ2U1BexZ835L0un&#10;Li/YG0VdFyuD3H34V1tfWCtt5xlHYhSUjKXB4v/B/6UQTTtp4MVzJTANGOrj5F5vgLJrlH9S81sU&#10;iFAD7kvFoh2n8C9V11GV3ZTc8ZCxm8KvUyThI6VK22CCFDuFdGhfnFt4HfHc2bNh5LanIXXDag5D&#10;+TNSoYDH6FKSPpLN3u+egtZP5ULk7I3CWNcYrxISiImiSTI3SkYySsSCvErN526EBe8dhxPfOOG7&#10;H27CzRs34cpFK7z3wg7u/UeETKv6DSRC6gnUwAQWP7vNEpg6+AX49M0csJkKkfTe5p6CuectvAye&#10;boZvla73PnoKaGoU1kL4rI3Q4rEc6LXyhPSAa5MdSdKCPvmpCrHSyEYcp8/heKWiETmmaQwTOeOl&#10;IulYCEHh4pzpMG73JHj44EjY9mV3yLegLkcdyERLki1tFSTSiRUnyDUF4vqoWKSU8gO3UX6ggfP4&#10;RIszzTERQExMkGFhkaMfqI4dvrA1jrxt7dhlW8HSpdGSGiipD3IhK+v35n4D+9uiDd/SbCCgDxcX&#10;gghC6IyKhOJkvVgVJFDVVDTo5IyJ+wIuQhL4LhLAr0WooergrXkQ3kmEDFdTeCTfmsQK8pEDI2Bc&#10;zmRIRwXKShyVt7cnWLAhDYa2j1tKOqfef8O2vgqD1+1A8nVSFGH4MUKhA57/k7PQ7fXjEP9QNoRN&#10;2yC8NxL+DXfowNfBhIYIDJFB3Efyx73/Ht4Br+/4EvKcovffd2XX4fj+r+CJuR/CyM5PSO8fEahf&#10;Hu79W6hKAgNfGOIPnMfIHsKHIKPbE/Bi1hr48vRVuP7dD/DDzdvwlbkYnlx7Ftov2ALNJq3Be4Xw&#10;uZe+97bGgAj91PWge2AH3PfqERjwMU1QBPELZiukn4LwFIqikWGb3+KikQye1Ilc3opjPTRg3cXn&#10;J6/gVJizdwy8c3ogXMhrA0UOA5SzPiQ9SF43qsYlEljz8ri9k3axRF7ZZR24PzKA60FRMRxwAogo&#10;nY92M42qhaOEbSWnimZnA4UGYWCN0ZdYBgyYaV6x4h8lRVBSl4VXBhkzppm1dYe1jgbhcmUQerju&#10;/gHzegAR1BT6PiQ4M7S+SgFqB8NeQCKA4vNcLyD5O6nDgamTpKrmKRC/cMayAnThdX9+rQ28c2YA&#10;zN4zFjK5+APJFxJBQcooxCJCK/6UbMDBJJDOi9eRPQPSdyyBtI0fQPKa/WhoTrOBE2FeCgNXNUTB&#10;hDjfOe7dRj3cKCzXdAoZZQolksfN226l+iFWydC8f+TpynxxP+w8bYZiJH63bt4Ch6UYNn5yEGYP&#10;fwXS2j0qCCASMRHyrUqm7hahJ4H0eQ/zOamPIYeKW2bBsPZLYPG4NyF3yxlwFZXyMnhOvI5P9l2C&#10;QU/s5FC58OhKEu33/lY3xHVReDh6zhZo98x+6PveKaDiDbFCTnWAxiW1kTnDK/UM3fAZjNz+GE7k&#10;ZvFkThRxVBrvQQZHEyiSwHoMj6Eum5Q7Hp45kgr7Lt0Hdivqc6kTa2LqjgYOCyMJLHFGMSEsJ8J6&#10;Rg+uVyk/kCJdgbJvlUDVwt1jwdmMHCvCwRJYhIEDYWlz79H8zAktKU1MUgUldVWoJNwyMHmWrUlU&#10;Ic0CtGoh/w/ILwcTQJqxJERyNbDmKqcefn4f8l8A0VxTeACpItj1uAFKc/RQZhH9pzz5GzUdsmG1&#10;zZYABy51hmeOponef6wkSXnSrJmImKZEkRDy8VCADAUVf8yBEduWwZANGzjMxCEvT8GHtpUFIaEC&#10;GlgKv7V4PBciZm6EpmSEySDXKPJHLV8EeSECSIUPbRdsgUc+Pgmf5xXBdSR/VCDxzef58OZTm2Bs&#10;r6dhSGskaOz9E6TJP6G6e1RPOBg/kz2BGihPELf4nScPegE+fjUbTN86OCROy+Lt/9wK018/DPGz&#10;NvL984SIayjo+Ws6cQOET9/IK9J0f+MoDPzUz7MbMtDY1CZpJ2AIFY1sfZm9+aKJvL8xHzxQpbDm&#10;BRRkUHgHx2VPhoX7R8GaC73hW1NLXmmkHPUiN/OXEZKaBA5XUyiY9skjiNfIdmefAVxPUX5ggCJd&#10;PmBHB9nP8dREWoSF/dncuwJ+Jq0rbGsa/b21X/Kzpvvv/3dJFZTURYGsrN9Yp8xsbjYkHXY0iLhF&#10;D4Ho5Uf5gHefE0hhZQ4DR0ZAcbIOSmVTaM6X8Hm47wpEBHHrftAA7jUG7gdYecDWHPiSUq+H0oX4&#10;1tQc1qECXHRgJGTunogKGpWmDJvw+qASItGaPIFVFWwgoRFQOn/6rkUwbPMbMHjdbjQmYuk3Uewh&#10;yB97A7lxrj8jdPfw52Ec8PFp6PLqYe7912yq6K8nCKC28oMgDDWDNGzgQoeIKWthwOPZ8EHu12Ar&#10;FgURJa7v4GD2BXhk+rsw/F7N+0dtVZAYMWnSVv8IPCGrFhLInym8m8LDKcHfewmk3/cEPLtoFZw7&#10;dgm+/46WnLsNlyxueH79ebh38VZRmevJC5S/c4V7XT3QnjXvKihIBqesh7gF26Djiweh/4enKjy/&#10;9Exr8D0eeFCBFlXMEwnEMUoFJGv3wtDN78GonVk41qnQi8a60CmZHh0QRILIuoy2qN9oy+dC3ZY9&#10;BabljoPXTiTD6W87QKHNKMKuNRR0bRwKJl0uo07leToo2YBE8OF4cHOrMuHsCIy9oygabuclQvEQ&#10;Azii795GVwb1BKato0HYHYuxRb4jfUxP6h0sKYOSuibOJ+f+i7lT12dtjaNLKj8MgQATwMbhUNQR&#10;B8i0yg90gEAzo0U44N7QQ9kFJIA10vsnEp3F8kNUBKIpjVhUdAY4daU9vHYyBaajAqTef34VZwig&#10;LUbPhR+4n7F7FoePhm5YBSmrD/kxMKGByK0SoIX8e793Cto+sxei526uEQSgMqiXnEY+eRm6Cesg&#10;fvZGmP7mYTjwhRXKv7+JBPA2mK8VwCdv7OYCicGtKTQqiFCoUD0k8KdB92Bo2yVw/+gVsGPtMShy&#10;unnJuaLS67D20BUY+nQuRBPpR7LVRJJArvr23H9BwrTfolohCSGtUNPqcSoaOY7PLy07JzzmFSrn&#10;QxIypnOJ8PAgKhrZsIG9+2KlEUEARd6xIIShzhvMQBJIk19a/3zpweGw48tuYLKgfndQgZ/UozV+&#10;qTm8tos6cL+HRHAR9Q+kJeACRwKZVFK18IxEKOoSw902/NneuwVF8KyNI36wduvxWVHWEw0obUzS&#10;BiV1RVatWvVby8iRPaxR+s8dDSLu+HsQ7hbkVi40RIE7PV7MYALsIve0hVlmgNJDFAYm5eD1sNUU&#10;eGezUZzvQrNHt1MHJmsS7PyyOzx6aDhM3D0BFaFGwoI4C/9J0AxdGICM7PthxNaXYPD6bZC8+gSk&#10;oAHREt1DB0n8yHAhKKzW7c1jkPBINoRN38QGtsYY/EpgcookgJo/d35gG7yw6QJ8Y3HL3n/X4fyJ&#10;b+HZBz6DjG5PSsLlnxQFE1VJYGgKQ/4mJBme2P9ZePf5bXD1ohVu3LgJ312/Ace/dsD8d45C0pxN&#10;HP7n+03hf/K28n2v3FqmOoHP5kRRpBSGxNX4AK00cgj6fSxWtBHPt7/nPpiQ511N7WxOweB12TBs&#10;y+uQsXMxkj5af9hXB1WfHqJc6Dn7RsP7Z/rDF3ltoJiJYM0lfxqIBHI/wRN6KH7RgORPs3mBzBEk&#10;jyB+bqYRCpJobeHAp3ERHPiZ5mi9zTpm7LQ7y5f/QVIHJXVFip5+qaG53b0f25DtO7kHYODzCxzh&#10;4VDcFwfvHH8PcmDgfsQIJVvwHPliWbiaGT4QxFRcWywUoUL7Kr8NfHiun+j9x543ggi/+leMwYfI&#10;05kOI3c+DEM3vwspa/egwTiNCHGunwdeQ9n/ozPQ6cVDELtwGzSdSh42Mvii+MO/Aa4+cAsYJCOx&#10;09bBsGdyYOPRq1BYep2XfiPP1u4Nx2HBmBWQ1l54vqqQoBChJpJALUSsVRCP6vwEPDHnQzh54Guu&#10;nKbw8FV7Cby69QvokrUdmslei+x5xX0iXJqHsGaArkVWq09ZB1HztkC7Zfug7/tUVU9kkMYWhWxp&#10;ouNvDAQY5AX87IJ8TWOLegoehLSNn8KoHY9x6yctX49TQnz0Q2ggJ6EUiUCdODl3Aiw7mgoHL3UG&#10;m9ZTkJs21zyISuZYLhL5zqSDkt0GcC1N4LBwoKqFyaPoWkiEMgncc+PBlawDZyTZ20As7VoV9sYR&#10;tyyt791f/PjjRkkdlNQFgVWrfm/qP2iUOdZgoZ6Ad98IuiqcjXF20iYaSib7rg0cyNkQDogHcIC9&#10;a4Syb2r2LJFnh4w4sNvi4fC3HWH58SFcFacRPyZ/UukKIhhqMohKFw3AiO1PwZAN62HgmiNAy76J&#10;fCLNePgYk1CBij/ePQGtn9oDkbM2s1GtiSFgX1AIuOW8zbDgvWNw8pIDrt+4CTd+uCF6/724Eyb0&#10;e1aQHiaABNH4uTIhCjZqZDhYkkANKXiMlsmbM/wV2PbpEXBaXbz2MFVUbzlxDUY8twdiphPRWoPP&#10;heYFrEneQMREylOlffHshuH1Ji3Jhh5vHuPWRoIEislOSKARTj6nOC95+4es2wojtr4IGbvulzrI&#10;n54IAZgAiuIR7k+aMxEW7x8FGz7v5Ska8adnqx1cIIJEkIpECN/GQcnHBrGsHNvAwETCPISSomtT&#10;46Hw3hi0t4G34QRK6bJHGcpsyclP3HnvvX+SFEJJbRaK7VsmTowyt2q3wd4w/DYVgWitXAIFenAc&#10;sRHgSjNwbyNq5Ex5DIHsnURVwcXLDVB2gjyAtJaj5mmrGdCuhbYElzMWrlmaw+YvesJDB0bCOFRs&#10;o7NJyQnyJwo+aF9TfoGH+Fyp3CvM8qn4YyEM3/IapKzbiYTvJBI/4aFgA4H7oQ8Fn+WluLqsOArG&#10;h3ZCU5/ef2RMqfiD88I478rH4IYQFckoXhOSv7DJa6HnIzvgjR1fQb6zDG7evgPflV6H43u/gCfm&#10;fQgjOz2OREeQHVEBLPvmSRIUStREEkgQhTDaPaJiGbxG3B/X+xl465ktcOkLE9y4cQO+RzJ4+lsn&#10;LH7/ODSntaEpF7PCb0KoIYRQPqueXFEqGlm4De598SD0+1DztmsTLd8JVyDHnc9neSZ153iyJ/ZP&#10;sfc/bdM7kL7jIRiTPdO/LqqgOwIPrXUMnZu8keQRpFzpGXvGwusnkzmHutCOtsXPxF+LtlQ+Hipo&#10;dojyv7k7xdk4cL3iGxa+S3BXDfws2We3jHoHjtKDU0+9AysSwV/jGSQuUJEPRHB+oKVlm7OWqVM7&#10;SBqhpDaL88kn/8XSd9BMa7PoIt8fP3CgpeEioLAbztZmBtbz5/Ek4gyoeKkRSnYiCTTjbKvGhQeE&#10;508oo1hwocI6f7UdvH1qIMzek4nkr3qKPzwtGZD0kWLlcA8q+pE7HoGhmz6GFO79RwYhtISPE+T5&#10;nOc5/4+a3Pb54BS0f24/xMzfKpZ+q2xUqx3U88/nunA/bvoGGP/Sfth91gQl392AW7fusOdq44cH&#10;YPawFyG1zcOS+GmerqoEKJSoqSTwx0DXOfzepfDojPfgcM4FKCv5Hm7dvgX5hWXw1q6vodeSnUjC&#10;6bcQBN1LCGvi8yNaB0XM3gQtn8iB3rzSCI49rrSnMeglaZXHS9Cx+iikrl8PI7c9g/phDuoOmjgK&#10;CFImtqxXmKB5dUwwQYUj43dPgEcPD4MdX3UFsyVR6FrU/2KFEdK7lHpTfSTQC3FdZVbc32MA1xMG&#10;tF2UG482jPPjAwHpXZyTKJeUQxJIJI77BwYuPMwtY8Jiblp693nesnz5XyWVUFIbJSsr6zdXUkcY&#10;zQktj1EJuL8f/K7RKAwKk6KgZJzWFNrfw/vrwK1gqCXMYiO4P9ZD2eWa2Q5Gm43SUkgWawLkXuwC&#10;Tx1Og0k5E3B2LT1xIYYgfr6vEbuo+GM5DFm/SfT+4/w/MgRkeDQjFFykcIUkQZDAAbjt8fYxaLE0&#10;G8JnbOCk/yYy76tmga4JgYQjbNJaaLdwCzyGBvyL/GIuYrj+/Q348sw1eA0JFff+Q0I1uIVGaBQJ&#10;/LWgHMrUNktgZurLsOadvWAzFyLZvgXu8h8gG8n3uJf3MxnXSKDIG615z49WQU4TCVrhxvjATujy&#10;6lEY+DGOQSaCND5CMwY10ESMwCR09QkYvG4XDNv6OqTvXOTjFZQTSdYloddlpLeoT+rcvRnwwdm+&#10;8GVeG3DZdEwCxQojVfVxdUGkAOH2ahy41+jBlWVkAkjr5AcqNUrLEXRPTIDCVtFcIEJtXogIinX/&#10;7x4U2Su4pxnYE1pcto2d0BdOnFAtY2qrFEyd+mdTz95Z1iYRpf5+7LsGzkKcERGcrFoyVzRx9vfg&#10;3g3Ire56yQilZ3RQbqNBXxNmfZURDS6HDi6bWsLqc71h0b4MyNw9yaM4Q9Hnrwrw3CL3kF7T0m+L&#10;YdjmtyFlXQ4qfOphpnkcaBtK7wOeS3o+qGqy08uHQb94GzQj758MndU4EDHlMONaiJy6DgY9sRs+&#10;2XsJbK7vuPijxFUO+7afhazJK2F4R+r550umag6xqkoCa0h18E/CGyoe0+NJeGXpOvj6fB5cv34D&#10;rt+4BZ/nFcOjn56Ctgu2QjMm6mtrZPEQXZdGUptSmBi30fM2Q7tn90Lf909xKyRRNBK6wixBAsU+&#10;VS/T5IyKRoZu/ARG7VjKUQOhTwQRJD3ibSsVQuBEmvQYraf+3NEhcOhSJ8619noC/enkagDlCFKx&#10;IuUwfq4D1wrRNkazi6U+du3XAckfbxOgdD7up/7/7P0HXFRptyaKn5lz5sz8zr0z/ztz78Rz2jaQ&#10;VATMttrawVbb1CbMOeecE+acc2y71Ta1khQUSeYs5pyVVMQiKQL6/Nda795UAdXdQBVBmv19T++i&#10;hKratd93rWdlN8RW03WxbXIEVWhY9Q6OruSUYWjf+bc4D49/0yhF+fE5HdwY2tC/f+OIai63iKx9&#10;TJCG0HlvujXgUvX4ps5IHl3bhi5vE5KmEQFcVAvJwTWRGqGsLIubr0ThjLhoN9x4/i02Xe+CMaHD&#10;tAasLCzHChEz98gVJ8QLGTQBfQKWoJvvEbgfvShCvzO3YMnuU1bMJPAIKzvV+6/hyjOoyq0/Rmp9&#10;9kqlB5DAbT9Icdee4IvxOy/i0iMDUt9nIDMjA+GvYnFwezBGu69Ft4ZMonQwqSpdxOpz9ASa8gU5&#10;tD4fvZosxNwRP+P8qTswJqQi6+MnacS9N+QJ2i8MhtMoL8nVtHgfSxLZxFQZEwJ6zp4njXDRyK5r&#10;6JA9aaS4PIJq3yuZcAfuhwjspWevoLc/evlvRL+gaSRL1PxhkSslEdngvGktd3oIGddzzvWBz4PW&#10;ePW2HoxSNFJ6HAMyTYQfR9FnOu8K4zIigtNrwmiT2fncg1C1i2FCmTK+NhKaVUdsZdbtTNxsQQTN&#10;2s984YCo6rWio3oPdL/n4fHPGrUoPz6Xg2P5Ed//sCWmkkMq31yeDJL3hhcWPGrGATEujjD2cUPy&#10;VF7gtgsF6xaTcTZZUQfdpOpKbbKSsvosvy+HJMIj6yDgUQvMv9BL8leE/GmkT41M4sclIDjpPfsF&#10;TpORUV28TirvnxA/Zf3rHoDiRseDt9ByB/f+CyQFqIfxmPyxd8RMaZYWEDnl0W/N5vhjre9dvIhO&#10;QkZWFt6nfcCdq0+xxuN39G2+VAiWmvbB5EUngnlJTUnicySBCtrn4oIR9rI2nIex7utxeFcoIt/E&#10;SXNpHjl3+k4kRmy9CLfxPnTfShcRVOtckT/1WIH/jedf15h5At9uvCitkSztm6KDZgSybMhO02AZ&#10;cRPunmfQ4/hu9D01h+TJOE2WEYQQFm90g9/bHFw0svNGR9x62RQJBi4aySufix+KjMroO/75jTOS&#10;vVyRNMd2Y+VU/9069Hoq1zBpYE3E1lL62LKuLiAkvExcgQllBQcYKjpmRH7f8nj0kiWVyxtIf0YH&#10;/uEf/p2h/6DOkdXcXvCNtHizCwVaGDK/kBZdFQcktqJFPkFZJbkXa2HBi1waY84gEihhYFeVZyE9&#10;AXmTFbfVx++nNrUMOteKUhINrnj4uhH23PoJk04PIEHFxR+6YCwOAak8jYpw8mMmn/y+Y9CfBHbf&#10;U/PR49g+dJHiD24Uay74i1bRmBd+ZCsYer79bzfxzfpzqDHNH1VyeP1K2gNI76+FfFXelnq+Ip2r&#10;j/FCnzWh8L36Egmp6TL5IyE2GQFHr2LagK3o3thU9Vva8fmSwLzg77wfke+1cw7j/vUXkpPJPQUf&#10;hidihfcdNJ3hT/dRJ4K6gaGMjZz3vvTAaeIxfLUsFK1/5Z6CvH/y7i3bQ5E+y/92G+5HLqObz1H0&#10;PslFIxM1OWMug/THRQ3Te+kttYaFDMOii70R/PgHREWR/jCT1SbZTYjlySP6c8UF1UMw9T6RwG1u&#10;SJrBYWEmgubIq/8KBCaEk0hP/uSCGHvO5SO9XMF2uYGM2Ar2iHJyiY8aOHgKyr2Bn88Rt27dvxka&#10;f/dbTEWnDHYRq0VhnatYFphUIfFjO+lcnjSUSBotZiZtSVpDS4uLNd9Qm0PyABdzGNgVKdEqDKwT&#10;weIngfzevKGrI4nAlcmGaDece/YdVl3uhpGhg0k4jpQE5pxCqyhBZI8Jn+TnaMJRy9XhkVC9Tq5G&#10;N29fuP/OxR+c78MC/c+FvW1B73P4nupPJrlOt9F69w00WBwKxwm+ygsiRKvkvTXZHhkO12lhaUUG&#10;Ve+/Ob9dw62XcXifkYXMjEy8JOL08yo/1fuPyV99Jk6fB3kqEyRQCw9zqJ2JYI+vF2HGoB0I8r2O&#10;xPgUKRqJTX6PIxdewn1ZMKpKo3FFAtV9Vu2GLK2FkoXaC1XG+MLNIxA/bL2M9gd55Jzas525kjjH&#10;HiseqKKRG1I00sNvC/oGziR5Nw4Dg5QBWjKpLiTrQsZK8dsgkr1Tz/bHgds/4TEXjZBxrtKGlJ6Q&#10;xzJ6LqdMLy6kRhEBPcdhYeUN1PMDueUZI68OLBi4GDNlRB3ENawGA+t5IoHW6vocYG9gJceP4Y2+&#10;PR+1aIWzRjHKj9J8gMfDtevQOaK62ysZ46blAqopIRZucoGgkUBHRyR2dEGS9ASkBS2L2xYkkEDW&#10;jXEOWU0HOAzsQpuYLTnaUHquRTFDrEtpCFpNmpa+DK8Pz3utpJnp0KARSiBZFFRFCxa+kqTNQlg8&#10;gFrxh982GQ3F4RwmY9KCJTv/r3jAiovfk8lfh/230GzLZbjNDoCdzIA1KeXS5JWprE95IGXsOMoL&#10;bRcEYnfQE9X7j4hFSvI7XD5zH4sm7EWf75eYQr85ikBKN/KSwM+hMCQXmATy986fVSfhjeZjRMfV&#10;2LfpFN48N0i1NoeHLz2MxqSdl1Bngho5x/e3SmnMFzRDRdobTFSrTfWTlknt9oXJPtKLqSztt6KE&#10;7GOWH0fC4H70PLr5HkSfUwvFK6iHZi3Jp6KFyg80Fd6NxujQIVh3tSsuPf8WMQaeNMK9ZPXoUfHn&#10;DYoXkM6cI5j6ugaSj7rB6MH9c1lf2khXCohIkh42dnOFoZojYkjPxwsRJD1tE4+gCjVHV3VJjOzY&#10;edaT8nFypfvgmH3UxImVIr9qus/wpWOWygNkcAm5dSRQmkrya1Wic2Na3FwMMr0eoa5m0eiwtFDz&#10;B7aSeORO4npXpNykjSstADQSlr2hLW+6ooJ4IAnxBhfcftUEO653xrjQQWQJM/Fib1xuAVU8UH3/&#10;1AD2fsFc/LFIqvo6H71AwpubPbPwVmSs+DyAGkhhcaVj27038PXqs6g+6bhG+lgJMwnUFDErPO35&#10;kgN/Bh91HukFtwneGLzxLIJvR0gbEvb+RYfHS++/8T02oNvXPNWCCYhWsEBEpCSmfxQGZSMczJ+R&#10;Pys9FiKufuZr69dsCVbMOIibV57iXRqPnMvC8+hkrPO9i+9n+8Oe77F4oEvDuvtj6CkJjuN8pHUS&#10;t1DqeKg4PfkmqNQOfqwIqEwa8TmG3ifWon/Q1JIhgSRzVaN9dWYMInk8LHg45pzvA98HrfAqor4q&#10;GuEmzpoMtyTfixJCBFmHMe66wrjFBcYZ7BFkD149qNYxlnVh/mDSuynjaiH+u2owVGF9rUf/bAMm&#10;ldEVHT5FNmx8IXbGjDoa3Sg/SuOB3bv/k6Fz195RVV0i477g5E66iWwZyM1UHsHCg0mkPWKrO8LY&#10;S00GydsI00oSyARwIW2SQFekhpP1xJspexMXPwEUEPmMjKyDkCfNseRSTwwlQaMKPpgE6vkpFgRV&#10;UUOzgvuRIO51Yj26eh8nYX1NE9iEI3oPQEYxKhD2HBy6JdWOdRcGw36cpnhF+SpvTG6lVzJgbyST&#10;AUUI2EP09Uw/LP49DA/fGiW/LP39Bzy69RqbF/tgQMvl6ELkiclGDrKUHZ4s/Sg7JDDXPSDIfSFC&#10;2P3rhZjSbxsCPK8hPiYJWTy/OeU9vC+/QI+Voag2WuV65l0PpQRiGDFUAQm3TnKdeQLfb7yE9r8x&#10;EStuImguOxQR7MheQc/T6On3M/qdmiM5yBZlVFFByJ86cxrMIGkhw3KYQLJ53JnB0qj/7suvkWDg&#10;3rIloTv4PRmqqDE1ivTZGVckLnWVyJkl/VcYSJWwhqS+NRHjpulpIoG2KBbJTiWrYIdIpxrpEa3b&#10;zoDvtn/RKEf5UZoO9gK+HTrGPrLxt76GCg5ZphtZWA+gRh7FvcwJp46IqeyAhB+ckTyeCaDlRVlw&#10;aL2PiFAmzayFpH1uSHvGeR20afKEgIsuJKzc9zmFhTHGFY/ffoUDd9ph2tmBJGg4/KsJIIEmeIoE&#10;5q+vCzzz57j4Yw56Hv8FXTzPkIXOvf9yh4uKkfxp4OrG7zZcgAsprtIz+cP0OUz5YCZl6zTKE12W&#10;B+PQuWcwECnK+vgRSQmpCPW7CY/hu9GzySIiSYpkmBOPzw1lgwT+Nfg6h7Zbhd1r/fDiUYTMcX5P&#10;uPEsFtP2kHEy2Vc8bco4Ueshu0K9FBJEJoNcNMLztNv8yvtc329qb6sxj7rHztb4IxlC73n0Err5&#10;eKL3yRUyh9wks/hsCtcWH0zvPyx4GJaR0R78pAUiouqKMc+kLLdHkGW+OBuKBLnI5yvSaYfdYJxd&#10;UxweKjRMsNV41Yl1kNDKBbFVVAjXtkWhDoghIhjV6OurkX371tZoR/lRmo5bEyf+X1G9+o6Jtq8R&#10;F2eTnoDM/okAfuEkZDCGrYuaTlKSzo0qrc1pUItfex3eEJzXsMoNKddUU2g9mbfo3fhELDncrBV/&#10;6F7H2OhauPLsW6y72gWjQwdL+FeEWrEJNrP34bBvKM/W5OHqJFyDJ4vg5aq9zkcug3vvFTfZU8hJ&#10;Otv8eh1fLTuNqhP9NKVaGvOvuOcfh3/58RHUnuiFSbsu48pjg+SRZWZkIeJlLH7bHISRndaiK/f+&#10;kxy0zx9/FxLI94u9tr2/W4zFE/fiypkHSEt9L17B17Ep2B7wAC09TsKe10A26VNkkElhRVkf2s+l&#10;CPZjvFFrbgCab7siPQWLr4L4j9H59zB08Tolc8h5HrmSWdxUmuRUKMtLXZ4VH/R8QZ40Mu1cfxy8&#10;3RZP3zZEUoxLLlnvjDRNDxS9nqH34CLHW64wbuTegVxQqRwg4gSxCeohaWhtKdq0ZTjYBBknlx7V&#10;qeuCN6tW/TeNepQfpeFgL2D42LGOb+t9dT6mgqOZF9Aa5MwljLFzREI7smQm1pZh1rZZuLwJ6LWY&#10;BM4lcnnMDWnhKo9DBnJbsNxsD3ML0VmKP15H1oPfg5aYe6EXhvDoN52QERkr3ukf5oKNwcUfM9DT&#10;fxvcvQKJ/F3XErdzewCLByph/JaMvmpBiqnW3FOwG6MRrOywVl5lVvxQUyTUODECfTZHer7FHH9s&#10;On4PL2NSJH/sHRGFW5efYtX0Q+jXbBmRprlEKuYJcbJINj4z5CWBn2FhSD7QRSPu7L3t/vUCTOi1&#10;UXI6Y6ISkEn3OTElHQFhbzFg7Vk4j+VqYZWDp9ZKaVq3uUCfkXsKVp96HE3Wnke7fTel+l4ZgCwD&#10;SkIO8HvflDnk3X33S2uq/jJphGWlJZlWXOAm/SwzR5ERPxTrrnXFlRdNERNdU8sv56gSnTVdY1k3&#10;2BJKz6REEIKIBC7gkXImR4qtyGDK5Nowdq6BWAdLOt16GCrYf4pq0PhB1MSJ3yE09J80ClJ+lPTx&#10;0sPjP4V37jo5qkq1OC4Rt8UgaRkfw2HgivbiWo5tUA1Jw5T1kpJdCGJ5IeYf6nWSZtZE0k43pD50&#10;EwKob5risM7kfbRQQbzBDXdfN8HuW50w8fQgDCYBoipwx4pQMYVklZApeqj3EgIYNAH9TnLxx364&#10;e3LvPyWAOx++Kw1eiyYU9Cdg8klnVkRN15yH81Q/VOFee0SwsvP+tFBbyYNIoK7ch3vCeZwP+q49&#10;g2NXX0nvP/YQcf7YyaOXMW3AFvT4mitQVf4fF318LoUff4W/TTi4IV8r3zO+HrpmIoVDWq3EjmW+&#10;eHo/HB/eZyD9QxbuvoyHx/7raMBrl73Wsl650bSlNVTyqDhSfUbeXw7jfVF/UQha77pORFCFgy3u&#10;0yKG/r5iEB69im7eXDSyBv2CJ4vRmp2rV8zgaUlMQuX9SWYPCRmOeRd6k3H/I95E1EMy5+rFsuwn&#10;Mqj1fi1akI4R3Ubv+dQVxr1EBGfVgt5j1xYkMLvH7qjaiG9cTXS3Jd1uLQxVqr6L7t5zY9KGDf+v&#10;RkHKj5I+IsdOqRpRq96ZmC8dP9qsczhBcgHpHOPogMTOLkiZoi04MwvGGqjWMmS5LHND0nkXpEaz&#10;u15z02dvTCZo+mPbQ28AHR1VG2ef/oAVl7tjOAkMRf7MBYl6bEngFB3U+3Hvvz4nVqOb13F0PnKN&#10;hC5b/IoAKku8BMJCh26j9c/XUX9xCOzHH5Pwb7Y3JZv8lZ5wMJPAysM88dUUX8wmxc+9/9IzMiVf&#10;jHv/7V7tj2HtVisSoZG+LkwqPqPCj7/C3yccbHbP9CpuurZeTRdhwZg9uBR8DylGzv38hIiENOw6&#10;9RitF5yC/SjlEWRDxrR2zB+XLtiN8oHbrJNotukS2u/nfVkCciCPBzIMXTxD0cNvF/oGemhFI5Zk&#10;W9FCl9X9Q+lnaaE1WsZ5TjozELtvdsDdV41yTBpRjaZz6gZbQ482cdeL5KtEAle5kS5lxwrrQ9vo&#10;VKkUJj1t7OGKGJ4rbOO8QI4Qxnzp8CmiTv3H8bNntzh8+PA/ajSk/Cipg2f6RbRqO9VgVz3O8k0r&#10;LLjHIBFAbgnTqBpZF7UkDMwLrbAWi/o7rRBEf24Ove7vNZH6insC5twwTAbNN1Hhwa+jXiund5F7&#10;/7ni+dsGOHqvLWae7Y/BwSOk7YopqVl544oeLLhMkJ+DxqLfqVnoeXwnunqGkNWtev+pSRwscItT&#10;6NN7sbVPj6X336bLcJ0VgCqjdaVUmpSlWUNgVup0dhjpibYLT+GXoMeITEyT4o/U5Pe4HHIfi8bv&#10;Ra9vF0v4kImfkD8hgmWHAJowH+715mJ6/514/lCRwK1LvMsWCcwD7bo4RNxwHsZ13QDP3WcQ9TYe&#10;H4kIpr7PRMjtcAzbfA6uY2ndaMaMhInZeJA1VfoghHWkl8zfbrTiDNr+egM8+i33vs321uV43pbI&#10;FYYmOdH5qDZpJGAJGbETRKaynCveEDETwNwyfJRMGll2uQdOP2kmk0ZU0Yiq4i0eOCP1rSuSvd2Q&#10;NJfDwiZ9aC3YqSIewbG1Ef+dM+lvTufSi0PNHxcOKkLogGi76u+iO3Teadyxozw3sKSP6PFTakTW&#10;bBBiIHZu6aYVGuJKJtZf3RGJ3WnBSjGI5YWXX6gu6YoMqoaZdN5YC6l33KSXkuUNYz0kt1DyQOix&#10;bHj1XLyhJsJeNMHW650x9vRgsRi58CKn0CgeZBM/DqHwkHYSnH1PLkV3n9+13n/mLV+KH9JzkM5t&#10;94Sh8cqzqDb5GCmg0lf4oVd5MglUStxLZsmO3HIeIXcikPzug+SFGcITcPTXsxjHvf8afT6j36wF&#10;e8Tc6zMJ3E4kUOUEbhESWFYJYF50+WqetPzZMP8oHt58hQ/pGTIP+sGbBCw9cguNp/tLeLgigdeP&#10;mvlreb2VOMRr6Qn7sV6oPe8UWm7nnoIsK4iYSb7gXSKBylhUPUOLA/x+jOtSNNLTfzP6BU3XDFwt&#10;p1pLrSleUmjC4KARmHG2Hw7fbYdnXDQirWRqZFcK53QWFAE4FP3QFcbtRARn1rYZEdQdLKk8xatv&#10;TcS6OIGnffFMYEUAVSNpa8D9gmOJb0TVrP8odtasdh4eHv9eoyPlR3Ef3BcwonnLcVEOzkbbVASb&#10;IHmAlRyQ8F01JI+zRf6fCbxQjUQIjQtrITnIDSmRiqAVRQsYSfqN1Rp2at5AzgcJj6qHgMctsehC&#10;TwwPHp4tlAQWhEZRgknfIBKQUlHHlXWnpqO3/0Z09TopzVmVBZ/L2i4WqPdkJcLNalvuvIba84NI&#10;4fiIkuQpDBYVU4mDFbgX7AjfzPTDCs/beByeiA8ZmdL77+Gt19gw7ygG/rhcCMHfhQCpxsoL0Lne&#10;fEwbwCSQPYFp2LLUG+7sCfwbEWG+5z2bLsKsYTtx9sQtaQnEk2GiE9/hwJkX6LA4CI7cU7AUE0Au&#10;dqrElcySJ+gpPQWdp/mh6bpzaC9FI7SHhfipyEFxFJCZmktz5IDej9DZ84zMMe8XMJ/kndZTkEO0&#10;EqbN7akrDrCRzcb2aIw+PQSbrnXB9RdNERfNk0ZYF5kiR0UJ7h2YcsYNiUvUSDlLurJg0Bwr+mtx&#10;y5gWztIyRoo8K1jnBWTwBLIEfkxng12191Gt226N+O23/0+jJOVHcR5cERw9eHCNiPqNggwV7Gzr&#10;BRQQ26/hBCNZE7Z0V6v8By4GqYWkX4kAPmXry9SexdJmsQbiBdQ2Ned9JJLF9/BNI+y70w6Tz6jw&#10;r8r7Yy9gCQklyTdkwTQefQPmksDco4o/jtwUD5xuyRc7OKxDRLD9vjB8u/4iXKadRBWusC3lo7e+&#10;JIVYdbQ3ui0LwZHzLxBjfIfMzEwY45Jxxu8mZg/bgV7fLCTSwyFQy0ShLKJbAy5yIfLz7RIiwZ6I&#10;Dk/Au3fp8N1/DkParhRCnD2NowxDqr3luyBC2GgBRnVai8M7ghD+yiATYlLTM3DufhRGb72EWuO5&#10;pZDldVbSMJFA/owqJ5cNM0f6zA2WhKD1z9e08LAuP4pejkiRmvaeyvPInkh6/uhVaWjPRSMDArlo&#10;RFUPS+51bnlYLFDVwwNCRsoAAC4aOfHwR7yOqK9ayVjQJbYG66W0Fy5IOuBqQ28gR9uYBNYjXVtX&#10;WrrF1qxK+lzr+1vRLpeeLxiyiSQXjFZwQFT9xo9iJk9oQ3yk3BtY3Ae2bfuXqBbtRkbZV0tS7Vzy&#10;3jBrEFuZbnhz1RjaFotTQsDSFJOLQWrBuIII4CVXsob0TVE01pcQy9hqSI51lpmSl55/g7VXu2BU&#10;yBCxBNXoN0X+FBnMLSyKHuwB5Gq63idXopu3l1TZqVmhSpjmPBcfOpJAb/PLdXy1NBROE46RkvFB&#10;FVE2KuRqSTGVNHgsXd1JxzBp1xXV++9DpvT+45myB7YGY1RH7v2nef+yPYBlMfcvJyTcTdc79KdV&#10;2LHiuISCecbux49ZiIs24vjBC5jcZzO6f83fTVknghoB1EHfTf/mS7B2zu+4c+0F3r/7gIysj3gc&#10;YcQKzzv4ZqYWHi6lZNB8L0r4mj6n3WgvuM0KwA+br6DDgdyypCih3iOn4XpXMyhvootnCHoe3yG5&#10;ztxPsCQiLwpa6o32M5PSSacH4pdbHXHvTWMkxHB4OK8+sSXY+SH5iDfckLTGFt5AnQCq15FOHpNq&#10;I75NDcTYs163BU9QHUNU6zhHRFep/iG6Xfv10ft3/E+NmpQfxXGwFzCyd++qUV99fTqmgv1HNSPY&#10;0g0rLOj1ajqSFaEGXjPMizmsgVQDczHIUSKBb8zzAGkz2LRfk9YHih4n0ZlnSfJMyVnn+2JQ0HBN&#10;EHDrFzqTIDIVZOhCwtbg1877+hz+Vb3/tsPdK4isZ+X9U4LUXLgWHSy9T4eDN/HD1ktw8ziFKqN9&#10;RLmIomECKCRQV0AlgzzJ+qT47EccRYu5J7DZ/z5eGVKQlfUJ71I/IOziE6yU3n9Ls0e/qeKPsgyd&#10;4KrQJ/fLmzZgKwKOXkF8TDI+fvok+KSBZ+3evETf07QD6Pv9EvmbnN9R2QqZ69emk0AmyNwaaPqg&#10;7Qjyvg5jfKoUD8Umv8eRiy/QdXmwTJZRRFDrhVlKobdpYlSdfByNV55Buz1heYpGTPue5Y1tCaKl&#10;6IX+fu5HL6K77yH0CVgqk0ZMRSPF6RXU5b35e47C8JBh0iHi7NPvYYiuiTRNh5icFEpn6alF1oNe&#10;560LkvzcYJzLRNCy3swfmAQS+RMSSDpWf35YLcTVrarlBTKIwNHjwreS00hgRUcQ/0BUw6ZPIsaO&#10;bUG8pLxSuLiOCA+Pf4ly7zYmyq6a0XRjrI/3c9WP5AJWsUNiG1qck+rRoiJrgnsP5VhshQS7p5kE&#10;bqiFlDtFONORPX/yuAYSDW64/epr7AjriAlnBspG14VO8UIjnAIleLhqrk/AYhKIh0UwsoDsKPk7&#10;thXIfw493MyFH3y+hXb7bqDJ6nOoPuU4Kmm9ySwpm5IDfZ6RJkXHng/nsT4YuOEMTtx4g0Qiftz7&#10;Ly46CX4HL2Jy363o2nhhGfdwcXhb82jKmUkbezvnoX/zZVjv8TvuXn2K9Hfvc5A/HR+J8PB39vZF&#10;DPZvCcKozuvQtSG/lgZ5LT6XXTAZ5JD4iParsHdjAF4/jZbw8LsPmeJVnrz7EmpPZINIT4fgwhFe&#10;h2ot5l2nJQwOF9Nn5Bze2vMD0WL7FXQ8qPZ9zkphtf9NPxctVJP56+jqfRK9/DehX9A0kYk6KVMh&#10;YoJEaMxlaPFgUPBIzDzXD7/fbYNn4Q1hjHGRSBLrK9VfMJe+KRSIXGrFimlcFPnABcbtrpIrb1F3&#10;FhbsDZxcB8YOLoiz18bJ2RBcLRxVufqHiB49N6esXVvuDSyOQ6aDDBvrGF6v8bmYCg5ZzOb1qR7W&#10;g16HewPWcYJxCC9GIm1m7mVrIQUhC+i1ThIBjDT3AtoIUgSiXOyc1xEVVRunHzfD0ks9xMJjl39J&#10;5aBw6IH7VLGg48/QP2gK+vivRzdvPxKIN0goayEbbv5cTAKZhTETP6n8pccdDt/Gj7uuod7CYDiO&#10;8xUFYlIqpSMPUJE+9kZyHtRR2A33xFdT/TD34E3cfR2P96S0P3zIwIuHEdi5/Hh2rht7trqVYRLD&#10;Hi13eayuU/L7Gs/HmC7rcWTnaUS8iiFCk6GRvo8aLJPBxPhknD1xG3NH7EbPpip3kotKykrT7LzI&#10;6eVkY6Fvs6VYMeUAbl54grTUdAkPvyCjYoPfXXzv4Q87MY6IBJIBolekW1qvJQv1+SSFY5QPqk/3&#10;xzdrL+CnfWEib1TOXtEXi5gjO19QZNwtdDl6Fj2P7UPfU/OkI8JAko3mKTkqb6/4yeCgoNEYG8pF&#10;I+649vIbVTSi9bC1mfNC01epBhekRhHBDHVB0iIVfVMjVS3r0YIge8b/iFqIb1BVKoVj2ZMnrV44&#10;tJubAxQcMV84IKJhk6exPEWk3BtY9Mendev+Y2SPXuOj7KrHxn6pJ3laTwI54ZMJZaydPRJ5PNwk&#10;siCI/KWwW9lG1om0iNnlhrQneqVuEXgCDdVhjHbBk7df4fDdtpjOvf9CRmghX9rgJUECOe+FBJm0&#10;RwgaRwJvDnoe340unqeJ8PFA+LuaUFQhEy7GyC08iwJCAkUR3Eb7/TfQbNNFuMw8qYV/NdKX7QUs&#10;RSSQ5/8O85bw3E+LArAn+DGiE7j44yOSE9Ok99/Csb+izzeLFRkSArhQoAofylZoU0G7pvqM+ej1&#10;3WLMG7MbF4LuSBsYzv1j4kfUT86WCCCD/52JYPr7DDy59xabl3hjUKuVQgTLricw93pgr/EC9Gi8&#10;QPIk/Y9cRpwhSVoLJaS+x7Frr9Fr1Wk4j6a9MYz3RenYG5bABLWKVjjCPztM8EV9Lhr55To6Hi5e&#10;AshgEuiuva9UK5P86XzkKrr6eKP3iVUYEDhFDGVdbpaU0a70xSgMCx6G+Rd649SjlngbSaSKvXac&#10;xyeeQQv6pyDQSCB7GUUfcpHIXi4S4VCubUigCi/Ta8k4ORfEOTBX0MG637pUMokcEneIrlI9Lapn&#10;r5VxHh7/RaMq5UdRHa89PCqH12lw0lDRIdN0M8xvauEQX4H7B9kjtp4TkoeqcTbSdFK8gDYggWzd&#10;LCFr6pyrDNK2jUs9N5wRSxbbtRffYNN1d4wJHWqyKsWiVBs7z4Yvcqj35vBv75PLpImq+9HLJsGY&#10;7fm7pVnKxSucuclsoxWnUXWir5A/8WxIKKk0gj7fMC+p2hy59SLO3I1AKhGWLFLQUW/i4PnLGYzr&#10;tkmqPjn3T5Q6kxcdZZIAamBvHZG1IW1V8cdTInEZ6br3j6AoHj02R04SyMBHdebwcExUoszdndR7&#10;E3p8bfad/g0g+YJ0vUPaLMfu1X6qmObDB7z/kImbz+Mw49erqD+Z98xRC+u09IC9gXoDbCaDdqN9&#10;4TbnFJptuVzsk0ZMLWR0aB7JIzfIKA5CT79tkiOt5DXLakbxE0FTaFoZ75PODsS+2+3w6M1XMEq7&#10;MUv6p2Dg1xDyJ0SQU5ickXylBhJXEhG0id7VC0VYl9dFysjaiGukewOZL9iolqCCAwxfOn2KqNvw&#10;rmHEWLfyvoFFeHj8wz/8+/CO7v2iHKqHMwNXiZ3s2i0cCRTPn04g2TVs74DEn1yQrI+H06DPN7QG&#10;xtk1kXSQCOBLngxiAysqF3gDRUTWxQmy2OZf7IMhwSPUZmYvHG9sJoAlZVWyMAmchl7+W9DFK0B6&#10;/+mCVwigFpYRASkksHjA+UGcJ1Rr3inYjeFkd28V3hKvge4BLH7kza8yfRYmqd/N9Mcqr9tSvZlJ&#10;RIVnwd4Pe4GN837HwJbLSIFz6FIVNughYFUIUNZCwnp4lsnffHQn4ju1/zac0DxXTOJ4IkZusqdI&#10;nmUC+EkjgOb/npb6HtfPP8aK6QfRp5kqGvnjz/IZgj3Eej5lNtQ1Sp4gXS9PlFk8cS+unH6AtJT3&#10;UnQUHpeKbScf4Md5J+BARpPubeN8VdPaLSUQEsj7W89h9EbVKf5ovPKcKhopNsNTI5wShdDbyKjH&#10;/Bncj16SHGnOle4fNJ5kZwkY7awzCJy+w0RUJkgRRoUMxYYr3XCNewrGuJkRQW5xZt7jNr/6jcmf&#10;9lg/v3aB0ZMwx9SaTXXVYBTGO2hGBKfURWJXF8Q6mnOFgvOG3BAewrmBVZxTorv1XPqyb9//pFGW&#10;8sPWx5uFC/81onb9Q4Yvzb2AhYPe74d7/ajG0PRzfVrIw5QX0FbVwLIICYlraNPc4PnAvEF4w5hv&#10;mgJA2yyyATWXPFf/Pg9vgP132slsSMn90yw5i5vcplDWKluM/UM1q1UTIur9ufffPPTw3UcCTvX+&#10;yykUixFH9DygO5IX1GTdOVSf5i+jpywqjmKHSUEpMqoUqyhXQrXR3ui+MgTel18hLpkV8UcY41MQ&#10;5HsDMwbtQI8mHMYrm56qbkJKtGvLJi3qOSYq/Zovw5pZh3Hn6nO8S/ugefx0QmcdODzMoVBps7Mt&#10;GCM7rdM+h/5d5z6XPXSpT9fWaD7G99gE7z1nERORiI+8/t59wKlbbzFow1nUGMs9+9iTrtYttysS&#10;z7pGwCyv+ZIDf077capopOWOq+h0qPjDw3nBhWrX0dXrBBnNG8l4nkqyVJflXFxXHDJdIUe7MPEI&#10;jsaQ4JFYcKEXgh61gCG6NukfLhYhXSZ6SekjNf2qcI6OZC4WueOCpPVuojuV/jQngtagLlJG10Z8&#10;o+oyCEIcSRoPsAUMFZ0+RdZueD1m/pKa+Id/+HcabSk/bHXg8OF/jGzXrnN0VZeXcV9YvgkFA998&#10;zgO0R2xFO8SQdZDYib2A+kBrW6EWjB60oH3ckPaG3eg6ASwcCVTkj6EqtRJiXGQY+Lbr7hgdOkSz&#10;3MwqzMw3cpGACSDnrtBjIX5676uxZMlOluaoXb2PofORa0TANBIm45xyC7+iAgv2m+BqwA4kYDse&#10;vonWu6+h/pJQOHDvP105lYoRcPRZuOpXyJ9Spvw8T/6oN/kYpv56FdeeGPAuPQMfPmTi9bNo7NsY&#10;gBEdV0slq3j58nh0ygo0gpV9fezp5OKPhRjddSN+3xmCiFexQtY48++jePJsSwSzsrJkssaZE7cw&#10;e/jP6NV0kXhc1SQS+jwNyy4JVOkEKr90cKuV2LrIB4/vvpF1mE7f+Z3X8Zh/8AYaTfNDFV7H3MTZ&#10;bF3n9W6XPHSCykUjztNP4JsN59FufxjJCJYb3PS5OOWUCZ0Pc4eEm2Q0n0HPY3vQ79Q8ImDc04/k&#10;ucjZ4iOCOlR4mGQ6vf9gIoLTzw6A1/02eCPNpfUiR9KfTP5IPxU25509g2nhLkg54QrjvJpImarr&#10;Y71IM7d+LSCm1kFCV1fEVlXkTwpE8nCDwkAVm0Q5uqVEduy26Mm6df9Roy7lh62O+AUzv4ho+t2v&#10;0V86Wu0FZLALN0EPI3OFUAMnJI/ghWKbhNRs8AzDTUQC7+obRZG/VEPeDfDXUCX1qQa2vJwRZ6iJ&#10;yy++xarL3bNHvylCVsxCQgSTBhIWLLD6nZqNnn470MUzmCxbRcJYsHJStHuxhV4Y2hxR9v4duIVm&#10;Wy/BdU6AhH+5alAqB0khVCwFJFA8KNlgBeUJ+5FeaDk3ANtOPMTrmBQZ7cXhyRvnH2P51P3o12yx&#10;KGZV9KFyuPIo8LIAM88fExI9RDlv9K84H3gXScY0Cf0S7SPS9lEL+SIHkbMeiljyrN1Ht19j0yIu&#10;GlmhfT71uT7rsPAfQHIDuV2OEF713fek737uqN04H3wPyfTd87qMjE/DnpAnaLvwFBxH6Z4/3l+l&#10;zwuowGRV/2yecJzgiwZLQ9Fm9w1pFK/3Ky1u6CFikZVHrqCbjw/6nFwpRrVF+VsM0HMEB4Swkc/n&#10;0Rh/ZjB+u90ez99+JbopjXRaKhHC7BBvAaGIo1Z48rAGknawN5CLRBT5s54EaqHhMZo30KpegWag&#10;1+HXiuVRchUdP0U2/uZC7MoltTXqUn7Y4kBo6D9FdezYNsq59qvYL2xT1q0z99gvnRDr6ABjJxek&#10;TqknfYWSZtSyUTi4FhLn10RygGoJozYHk8CCW0g69DyMmOjaOP30Byy42BuDQkaaNmyxeQDNIORP&#10;hYK5+KPvyYXo4XsInY9eyhH+ZcvanVFsJJDfh0Dv2XZvGBqvPid5QJX1HnvibSt9lY0VRTmp3n8D&#10;1p/DybA3SEpLFy9XbFQi/A9dxKTem9GDiz+YfLCyJpLELUzKtDeqIVc2q2bX3Ppm+/JjeP4wXEhZ&#10;du8/In/0H0FeEmc9iGXSGeIV5Hvhs+8cJvbegm6N6XPV589n4XN/5tBJoLTIYTKuEUEeP8cteI7+&#10;chaRb+KkOIlHzoXcCcfQzefgNl6tYyZbFUt7g2kGyQO70d6oSUaiFI0cZBJYAkSQSKD7Ya2KmB53&#10;Jhmqika2o2/gTJGzFuVwEUJSfSQkzARQvT+Hh8eEDsHPYR3x+E1D8QKmMYETz2BhdJzqHch6MpVb&#10;qIW6wriIi0RU42db5OZLM+mpdWDsxt5AS7yg4MhBJIkIRjvXTA3v2n0y8Zby3EBbHdHTp//PiJat&#10;txgqOGYq961t4vjZhSFfVUXSCG4Ho7yAtsoHNM6sDSNZM6mPiASaWUe80AtLBHmjRUXXwamHzTGH&#10;p38Ej5SkXZW/oTYoP86Rz1EMGBg0Fv2CpqO3/0bJZ9GLP3SrVglTFWKxNKGjaHALHQ/dQsud11Bn&#10;QTDsxnIlI4dbzT0TigSqvKWSQs7PU4WUUcOpfph/4AbuvU5EeuZHCbtxy5IdK45hcOsVpITnkjLm&#10;/n9KQZdVL5QJ7Gmbh+6NF2Bqv61ChON48sdHFfo1NYDWyJ94BG2FvB5FnWS+S03H9XMPxSvb+/vF&#10;JlJepsDXxN+//rPebogNj/kY0GIZNsz3xIOwl1KkxMVKD94mYunvN/H1DD/ZW6ogw3zNlxZoe4/3&#10;P+07eTzSi4zF42iy+iza7SUjlmSWZflSNJA2WVoVsQK//00yqs+jm+9BrWhkAsndkjD2TQRQHwDA&#10;I0i3XHcnWfU16SeeO0y6rVCRLg3cO5AJ4TMXJP1KRHBWTYv61SqMqYW4JuZTRAoP5iTCSzTEEKeI&#10;avZjQNz8pVU1ClN+WHMcPnz4HyO6d28c4Vr3eUwFu0+WbkJhwPP/mLXH2jvC2NkVyVOsDwOr3AV2&#10;WavXMi6uKdZMahRZNbSwLS74P4FsBM2yko7t9DgqsjaOP2iJqWf7CQHUN2jxkT4WAjrUc5yD2PeU&#10;B7of/xXuR09r45mK24rW30s1YmXy2X7/TXy74QKcp/ujcnZ4qvTBnJQ6jvJCx8WB2H/6GaISOMT5&#10;EalJ73Hu1B0Jv/X6dhHchWiURbJhAezhpOt1J9Lb74clWDPrd9y+8kzIV25iVlLQZzPv2xyIER1W&#10;K28sESZVic1Eia9DQeUPatdWRiDh4SaLMGvILoT4hkmvyqyPn2AwvsPh88/hviwYTiNzFohUzFWM&#10;lfvn0gAuGqmzIEiMyA6HVERD72dqkjnFKeNuSW51V29/9DqxQYpGBgZpzaVDtKI8IWYm2Vy0ML3P&#10;cK4cvtoF9141kRYyKTFOpL+4EbSmywpRLCK67yKRwGVuUlxpC08gVxxL67epdZDU3S3bG2iKLtrA&#10;wfSFPaJr1ImP6NStO65f/w8alSk/CnvEjR79XyJbtfIwVLJPk74+FZyIddvGEyhoWFW6idtigXEv&#10;Iv2xcWYtJP3ihpQXTACZzFle6H8OtWn0EHBUVB343v8RU872F++fFGNkb8hiAr0nvy+3nhHhEzQJ&#10;vU+uQFcfT3TyvCxWs0pstiTEig6qvQwTwLuS2N3ml2tosPQ0HCce14R66Qv7mryQ7J30RK0JxzBm&#10;+yWcfxCFlHcZEv6NfB2LwztDJOzG1Zll09OUF3pLGyFPDRdgtPtaHN4VivCXsUK6mBxbImTFC5Uj&#10;yOBm1Dxp5LRfGOYM24VeTTXyStfBUNdjatlT5sDrsuE8jOi4Tsbuhb9Q9yk1/QMuPYrG+J0XUHuC&#10;8rgroyenUVYaSSDDbqQ3avCkkfUX8NNvWhqLRDeY/BW/nBMcuQl3r9PocexX9A2YS3J5nCabzYr0&#10;zGV2MYD10fDgYdhwpSvuvvpa6yWoefSyI18FI4HcOzDlVQ0k73dD8iyuErbWUcNjW9UYWBkEwZXC&#10;TaojppIdeIqIjJSTfsG5OEKBwL0H7WH40iEr6sc2+yM8plbQqEz5UZgDHh7/PrxvX7fI6m43Yr60&#10;/6hX9NokJ5Bdt/ZO0kWcK4ItL5rCQeYDLyUCeIEbQ+skruCeQFM7GGdERtXCsfutMOXMACJfeiuW&#10;4rL4coLJHxd/9A+ciV7+W9HF6xQJJg7/KiHVWeuIX5xQIeY76HDwNppvvYJaHtz7T1c0eZVO6YG3&#10;FH98N+sEVnvfxdOoJHwg8veeSOD9sJdY63EY/Vuo3n/iSSrTIV8zSO7ZfPTmAoTRv+D8qTtSmctt&#10;STj0S9TLjIyVNLgiOUvyEd+nfcDDm6+weZGXVjTC920e3bd54iHUyWDZhMrX7PfDUqyedQi3rzzF&#10;u9T3yKD1zOt6tc8dfDfbDw56EVZp7CeYC0JaR/iIMdmQi0Z+ITnHBicXjTAZzE53KW7cQuejV9Dd&#10;20eMcC4aGai1cSk+T6A51HuOCBmGjdc4NNwISdlNpYkIFqJYRApFmEBecYFxhRuMEmWzrHPzByKB&#10;00g/z9ByDEnvG9kb6ES8gqOCFRW/sMgXCgTiKMQvItxqR0cPHtbuerk3sPBHhIfHv0R36jQ7pnLV&#10;RG7mrKZ6MAm0vtN3DL9GA1pskgtoacEUEjPIYiGrha2X1Jec5KoqeQsTDk4j8EaIjq4lIWAhgEHa&#10;piuxDU8ENIh7/y1C92P74X70PAlCEkgklDiZmcmYjEPKI7SKFuwBbLcvDE3XnoPzVD9UyfYslGJF&#10;M9wT1Yiodl8ZCs9LLxGfko7Mjx+RGJeMUN8wzByyA92aaEn4EkpklH0SqLydPKliFbYu88WT+29l&#10;HrJ43aTqtzSRQJM3UAcXjcREJsBn73lM7LFJ8hi5aKQsk0C+LgXOU50v01WmD9iKQK9rSIhVjbu5&#10;t+VRWufdVoZIz8vsHLzPAEwG7Ub7kHEZiBbbrqDjwTCpHs4ZHi4eqHxBfm/6mYzvrl4B6MWTRk7N&#10;Ip0wTtMLxYvsPrEhHBoeIhOrHhERZBIn3SxYpxWQCDKBZP2Z+sYZSb+7Imm2LZw17FGk87R6SOXI&#10;HXsDG6tKYcUNrOMWUiUsZNIB0ZUc06N+6rzNOHz4f9UoTflR0CNm/iz7iJp1QmO+tM9iz51Nyrk1&#10;cEVwQgdXsgbUwrC8YAoGVVhSG4kr3ZBy1UVzg9OC5moncY3nXeh/BiaAPAbO/2ELTJUQMLv7tcKP&#10;EikAGYN+QVPQ68RadPU+TgLoGgklcyFY/AKRrfKOh26j5a5rqLs4CI7jeO6vuQAvpV5AUoD1Jx/D&#10;tF+u4urTGOm1lpX5Ea+eRmPvpgAM/2kVKdO5GiHSlK1GBM2Vb9mBuk6+3u5EIKb02wK/Q5cQb0iS&#10;UKvQPiJYqgCEH+ct1ih+0OeQz6X9rH1GfsRnzlu8euYBlk7+DX2+X5rzXpY5mK6NyaA7rVP2Cg5r&#10;twq/rj8p6zrzQ6aMnLv6JAZTdl9FXR7TmIsIqr1buvardBHQ8hm5sXz1KX5osuYc2pZA0YgCVw3r&#10;hjY/ps9Bxnh33/3oE7AQatKIJfldxOAwNEen6DwiZCi23eiIp+FfSTGj6o9rWc/9MdiBQnqQ8wlv&#10;usK4Vm8gbVn/5g/095K2xWFhwtS6MHLfQPEGsqPJMl/IL4RMCqG0R8yXDp8ia9Z9Ejd2bH2Oamq0&#10;pvzI78HNoaM7dB5ksKseaS07ZzCBzL7BFe0RX68akofzgrI2z0CHyjUwzqqFpCNEAl8VLP9Bh+4+&#10;5w0QZ3BFyOPmmHmuH5G9kUIATS1gbIlcm5meU32hzJ/Tev8d340unqdJ+PCopdzCqSgFYs7X1quO&#10;O+y/je83XITrzBOoPDqvAC9JsELjqQlceZhNTOmxwwhPtJp/CjsDH2m9/xRhuHb2IZZN2keEQasy&#10;LbOEjwiCtBzhx8o7Jv0NG8xD32Zc/HEIty49ldBqTtJFNEvOZsSr1EJ9Rib2r4kA7dsUhBEd1tD1&#10;Kk+Zpe+kLILva+/vlxAR3k/r+5GEh7mn4OvYFGw58QAtPE7AXtsXvEfUPlHtZLL3TGkD7+Fxvqi7&#10;MBA/7rpKRqjmlRMwOdNhkldFDeUVvCLGeS//dWKsKznOjgKVPqTnCnIxiUn2Fw34fUeFDsHuWx3w&#10;OqJ+rrzAghFC7j347g0RQF83GD1qSmGHcQanXVnSwwXEDNLbo7hvIOlb4QnWcw1zRNtVTYvs0mUD&#10;kcB/0ahN+ZHfw7h6deWo+o28Y7900NrCFB7xX/JkEOWi5VByrIM9jD/VkBnBUtHLeQI2IIOyOFcR&#10;AbzhKiXyktNgYVH/EVTomEB/mxjtivPPv8PcC31kEzMp4zw8SxvOepiTPS2xWBMYgqCJ6HNyKVma&#10;v6Pz0QskdEy9/4oPigSqqSME+rnt3jA0XBGKqhN9RThXLGXhJb0dTXazXPp8NcZ5Y9DGswi+9RZG&#10;IjmZRBJio43w3X8BE3tuRPfGWvFHGQ/7ZodG2WPEHk4ihaM6rcXBbUEIfxkjRQV5idXnBo0I0jkh&#10;Lhmn/W9i9tCdaryfeM7076CM32vx7i6U3pbHD1wk49YoIfNEMnxO3HiDfmtPw3kM7xO1f7lIpNQS&#10;QIYYdt6oMsobNWaexHcbL6L9fiZ9moySM6P4yGDHw/ckPM3GubtnKHoc/xn9AueQ/NYmOBFU0Yi5&#10;zDfXAbaF0lejMfb0EBy61w4RUbU1PUc6MVa1OlOEMK8etIQ0gwvS7rghaQNhWi0igbaJ3rFnkCuF&#10;Ezu7ajOFbUsCYyo6fIpo0Phu/OrVjQCUj5LL78FewKguXboZnN1ec4Kl7dg5J3/SuY4TUobpvYc4&#10;R8AWlUdEAOfQ63i6IVXGw7Ebu6AkkM/OSIxxQdiLJlh6uReG6EUgBB7oXSzhXxIW6n2499809PLb&#10;jK6eAeh01FT8UfwwCdWOB2/hxx1XUXteoEz+qGhJUJcKaKFoUhp2hMbT/bHg0C3ce5OA9IwMvH+X&#10;LqO3ti/1xeBWK4QY/F28RHKtcr0L0evbJZg7cjfOnrwt7UVU7z9LpOrzgxSxcI9pOqe/1yaNzPfE&#10;oB+1+83fx98iz5PPnOe5UnpdPnsQjowPHyQ8fPtlPObsu4qvpnIfTyKBvGdKddGIIqtSNEKE1WnC&#10;MTRcfhptf72BToeYBLKRqsutYiCBWmhYWmNJxTK3krmEbj5e6H1yJfoFTxR5LjJdI4M5jPwigCKc&#10;7LwYiUlnB8L/4Y+IiaqJNPECcng4r/6zjGqkF6vKOfWtM5L9XMUbyI4b60PDClwTkDSyFuIa2KZv&#10;oDl4ikh0NdekqB695mPbtvICkfweKZs3/4+Ipt9si67opFUEW/6CCwLxAHLSZhUnJLapgZTJZAHw&#10;dBBeADYggFIRvNYNKWFEAqUnkqUF/ddIpr99+KYhNlx1x9DgEZL7p1ty5paWbWHavLrXUbx/pxag&#10;x7G9cD96VgSLdK8nYaOal1oQRkUJTdC1/+0mvll3Xto26MUf7DkorUSQvZNOo7zQaWkwfjv9DNGJ&#10;7yRJPonIztmAW5g36mf0/HYh3IUQ5VWeZRb1F8C94TwMbrMC25b64PGd10SSVPiXWVNuMvW5QmOA&#10;2qQRVTQSHR4Prz1nMbHnJnTjopG/g+eXz7y+Cb2/XYSF437FldP3kZbM4eFPeBufih2nHuHH+YFw&#10;5H3N3jYL+6nkoZNTJoJq4hB7+tkYrTX3FJpvu4wOB29KtELJrmKSlZwXqFUrc6pMR/q545Hr6OIZ&#10;SEb8VvQLnElyfayZIyG3DigKcOSK33MU5pzrh7NPfkCiwbWAlcJMGjVwm7V7NWDcrKaI2KatWx2k&#10;Tq0rtQGJHWog1t4yf7AGMRWdPkXWb3Ty/fr1lTSKU3782cEu0zddujSJdKtzJ/YL5QHUQ7lWgQkg&#10;n2s5IXkwLSBOCs0OBdezuEAKgkSPWkjyclXDr7ka2OKCtgSz3zU443VkXey+2QEjQ4bTBuJqK9pM&#10;ugu/yIigiQQy+gVNRq8Tq8mS9EXno1z8wdW/Stjo5+IGW9atuPffkhA4jufwrxLGKoRU8mFgS+Gr&#10;isM8UWu8D8bt5N5/0UhLz0RWZqbW+y9U9f5ryI2QNSUp7V/KEhmw7NVk0tOt0QJM6rMVxw9elHA4&#10;t35R4dPPId+vIFDXJESQz9xOhh6npbxXRSOcA/rdIrjzyLm/hRHA/RP5PB/jum+C995zMIQnIOvj&#10;RySTEXDqZjgGbTgLl7G0h0pZekdOaGRQa3cjaR8jvVF9qj+arD2PdvtuaLKrOEggvUc26VSQ0DA9&#10;J10bjl4gY56LRhaQfNerhy3pAdtBHy+nws+jMDh4JJZc7ImbL5sUOBTMPXYF/DiiBpL9XWGcp3ID&#10;WfdanRtIr8OEMmVYbcTWtb03MO4LIoI16kRF9u7Xl/hNeYHIXx1x69b9l8jmrWZGVXJK5949Fr/U&#10;QiKmsgOMrVyQOjGn56/wi0gRSR5KnbjODSm36bULQABzJMuSdWSIqg3Pe60x/vRA00aSDcsh4ZxE&#10;zWqYeRfZ+6eShrn4YxZ6+O0gCzKYhAgLMtUQtWjJnxKU3F/Q1GPQNF6u/cFb+GHLJbjNOSmzPVWe&#10;XW6hXBLgsBWHhNgboEJDMpeYlBcnu38/+wTW+d7Di+hkZBDJef/uA25ffYY1sw+j/w/LlAfIoqIs&#10;AxDvFl8fjxjTqpqF7M5H3x+WYuWMQwi7+ATvUtn7VxoqfYsfnPf46kk09m4MwIj2a2QWL39nbBAo&#10;o6Dsrg8mgu4N5mHAj8uweaEXHt5+JaMRP9A+ufc6AYsPh6HJDD9U0faaab/7qDBs9s8lhZzhatPn&#10;8YY9Gan1Fgbhx13XpGiEZRgbsaqYrShIoaXX1J9T8lRNGuGikbXorxWNKJmv6xkmbepndbYe6vUV&#10;mHgOCx6Ozdfc8fRtfSRn6z7WhdxGJq9+tATOs0+754qkTZzOpcLBnB/IkbjCh4fV36VMroPEn1wQ&#10;a8eVwlxIaqMoJCG6ctWsyGatdsVs3fq/NapTflg62AsY27G7U2SdRkGGCvafrC0IMQfH5uNcnJA8&#10;gL2ANrAeCDyMml/H6FELyV6uSA3XF3V+wW5uZeHEG1xx+skPmM6VwCFcCUybh6CsNttCejqJENA2&#10;PIHbCvTh3n++h9Dl6EVNgDABLK6u+ObhEyaASohx77+vV51FtSl+imTJtAGT8C0pCOmTkJU2GF88&#10;AooMVh/jiV6rQ3Hsymvp/ccVotz775TnNUwfuAM9mizSSJJlBVkWkDvfTbw/UvyxDge2BcuYtQwi&#10;QUKIzNus/M3AHtCEuBSEHuO+kLtkbShPWdnPE2SwIdTzmyWYM4JzQm8h2Zgm6RJRCak4dO45Oi8N&#10;kXQK9grqBSOKcLEcKB2yIAc4lE1nLhpxmXkC32+8pBWNsBy1NDe9KEhhXigCGkbGfQh6HN+Nvqfm&#10;iA5gb52eK6jIHxNCpSdsDX6f0aFDsP9OO0RF1hEniALrQKUL/xyKOKZG1kCKX00kzSMUmvhZAHsE&#10;h9ZGXK2qMkFEcQfbOKK4tiG6XuPXht79WpS3i/mTg5tDR/bsPSKqStWEHF+gDdyzsZUckPCDM5LH&#10;W2Mx5IQQQMZaN6Te1vIAC5LvEMtJr85IMrjg9qvGWHqphxDA7I0om7IowGFmBj0m9Auait7+69DV&#10;y48sRlX8YapwK3ohZe79E3Ao49Btab9QhyxqbsdgTv5Kx4gppYT0/mH8HIemG0w5jll7ryLsZRze&#10;fcgUovPqcRR+WXMCw9qvESKkyF9ZJoGc48hnbnLNuY7z0LPpQswZvhvnTt6BMd40+UMRwL8vCeRr&#10;50IY9hI/vPkaG+Z5YuCPK2RtMEFSHsEyCrpGbn4u19hoIUZ3Wo+jO0MR9SZOjZx7n4HLDw2YsOMS&#10;ak/0QRUigkwAK7K3XfZb7j1ZGqCHsOkzkpxymngMjVacUUUj2T0FzeVdcRjZ6n0VEbwpRSNdfY+g&#10;78llGBA4mfQB5+4pXVCURFC1qhmFKWcHIuRRc8RHu5EeZGLHupPPf0UE9d+lx/ddkLTZTaJwqkiE&#10;oJ+tQMrE2khoXQOGysw7mADagAQKf7FHlF21zJjufVYmb9v2/2mUp/wwP/AP//Dv3g4a9G8RX3/n&#10;E1PBPkdbGKtJIL1WrLMjkvq4Si6gpZtfONSGcU4tJPloXsACJbwStGrgVxH1sSOso7jLVQ4gbRqp&#10;rDIPCdsOqviDNiRP/jjlgZ7H9N5/+pB0BSVAlAVrEii2B3fAN/+5/f4wfLfpgljSVUZpPcOEbClv&#10;GyuB0uIFkM9FcBzliVYLArAz4CEi45Q3Iy3lHa6fe4xFE/ehN/f+MyN++kzZPIqxLIG9nV/Nw+DW&#10;K7FlsRce332LD+8zhfx8ZPLztyeA5viIrMwsxIQnwPOXMxjXYxMRI0UELX63nz206zLzFHOleL/m&#10;S7B+7mHcvfYc79LSpYfmy+hkbDh2D809AuCQXTVcOvb/n0HC1gSHMT6oM0dnJ1EAAP/0SURBVO8U&#10;mm+/gvYHzWUro2hlK4OjKrqhrYpG6PkjN9DF66R0fuh3arrSO0IGNf1jQW9YB0UAWZ8N4vzASz1x&#10;69XXSNLCwsk6ufsTSChYDxtHmnIDuUhECKANdLtECQe6Ica1KmJsFA6WvsTEQQxfOH6KavpDmGHo&#10;UNfydjEWDnh4/FPM4MGtIxycXxJp+2TxyywkYivRTWhaDUnjaLHM0G+49d7AJG4OvU55AVOjeTHn&#10;XLR/DTURxPd+a4w7PZhImQrR8vgdRQAtbSZroUhl/+CJ6BOwHN19jsD998skKFhIaAJJEopzCpKi&#10;hS4Ib5HFHIaGy8+IBa0LUr1dBJO/0jRoXiqSh3nDdaw3hmw8h8Bb4Uh690EIYExkIo79dh6Tem3R&#10;lLmm+FjZidIr4+G++lz8sRATe2+WHoj8fZi3fslBAMu9gTnAFbOXTz/E4gl70ftbLqSYZ/k7/tyh&#10;7QnZDxz+FiKoegrOGLQdAZ5XkBDDE2M+IjH1A/yuv8GAdWdRY4wquiqNnkC9J2hF84IRkmHcyYCL&#10;Rppy0chv5n1Wda9gccCccNLjIzfR+ehZ9PDdi35SNDKBdJCq6M2rN6yFHnlS+mdYyHDsvNkRryPq&#10;iTMkvz11VWsZ9hjS7z+ogcTN2kxh0sW28ATK8IjxtRHfvLp4A9mBZIlTFARqUAXPE3ZElINLSmz/&#10;QSMjtm0rbx6d+0j08Ph/Ipq13Gqo6PQu1iZtYbhBNBHAL50QU80Rxm4uskjYfcy5fJYXwJ/D1FJG&#10;/Zw0uyaSfVyR9vavrRheuNIMms5qITvDGOOKi8+/w6zzPBGEPXS8QcyQ7Zq3AlrYV+UY8nPj0C9w&#10;Onr6b0ZXr1NE9vQqtpyCojjawKjGz+pxh0O3pL0Ct1ngdgvmgtWE4rb+mXSa3lNZ9hyKYsHuCTvC&#10;NzNOYCldx4O3CcjIypIZt9wLbvMib+kFx8nvyiOWSwF+1tC9OKbnuKhBL/7ga+77/VKsnH5Yij/e&#10;p6ZrZKcc+UVmRiZePYnCnvUnMbzDavWd8zoyX0tkSHzes6T5WswLYTTQNbHXfEjbVdi18jieP4pA&#10;BheNZGbh3qt4LDwUhkbTjkt4mJs2s5FYmQtGtJxcJSdUDmHO/Vzy4NSWeouC0WonF40oAiizgLko&#10;jmWiyN2ikr3mr2sin3rRSO8Ta9A/iMPD7CRgfcHOCM07aANk5x7ymX5mx8fxh60Qa+C2aqwXC+hI&#10;iXBGsj+RwLnKEyihYU03W4Mk0vPGvq6IcVY8IptPiGewkOFhmSdsD0MFh6yoFq2DYnoOLi8QMT/Y&#10;NRo1bWL9COdaN+lL+mQL9i2oaI+YSnRuVFVGw2TfZA3mNz7fYJczLxIOBXMuYI6+gH++iKXEPRvO&#10;Mldx3dWuGCL9AIkE2oL05QKTv/6hI2VD9ycC2Jcsvh6+++F+9LwmCIqe7OWGCk0QODRB799u302y&#10;kM+RpUyCnStt2ftnQYAWN/TPIeRPnmPlQsSQUHW0F7osC8bhc88RLcnsWUhKSJWpEHNG/IyeTfUE&#10;/zIIIXtMPliJz5O8PyYnEu5uNB+jOq3Bga3BeP3MgMxMFf79e3v6CgOVKxgfk4Qg3+tSNNJTLyiS&#10;+6AIVJ57U4bAXsHe3y3GwnF7cDHoLlKS0iQ8HJX4DvvPPEPHJcGoNtpbRjNW4b3J3jeBvoeVN640&#10;oSJ/VvrMrrNOZheNdNTSYaS3YLFHYRQ6/35TikZ6Ht+JfoGzJFVI99xl9461MQYGjcb8C71x42UT&#10;JJE+VHpROUos6c/cYL2bepdI4CY1RcSivi4EkniU3Ng6SGhaHbGVHBFLBE4cUxWcLPOMAoALRKKq&#10;1wmPHTfpp1APj3/SKFD5gcOH/zm8TbuZ0XbVE2KILauETMtfYv6hTQdxdEBiRxckT7U+XyDb0mAS&#10;yLmAXq5IeeNCC5IXcD4IoOQ/qJ9jo2vh6L3WGB06VDaD2nBMAm0M9v4xASQLr/eJVehGFh9bftm5&#10;IRYEQpFDclJI4JEl3Hr3DdRbrHr/sSBXxKv0CG8VzlHeQPYKsvehzgQfTNh1EZceRSPlfYYUf0S8&#10;isWB7cEY1Xm9hH9FQZdZEqh7nzhMqfrbMQHs+c0izB6+C2eICBvjUyQsriZm6KFOS2SnHHlhapnD&#10;RJBz4+6HvcTG+UcxoMUyRQSFDGrEO/f9KRNQ4WG+Tu4pOa7bBnj+fBZRb+PEsEh9/wEXHhgwfsdl&#10;2o+qcKyi7FUmhJ6C0mJM5gUTVh84TTqGxitOo+2eG+hARFB5AXPJymKCeCGZgB69JB0i+p5cRPpj&#10;vHjvuMG0Im65dIuVYAfF0JDh2B7WCW8i65uRQDUhxFx/Wgbp0/Aa2VNEePxbbp1dOBAJJL5g7OKC&#10;WCdFAGOIS6gIpe4ZLDwMVZzTwzt12hc7efJ/1ihQ+cFzgsNr1j9p+NLxE/fUsU04mHMBHRBfxwlJ&#10;w4iwmYWA9SaTBQL9fYo2WUTGzK2iRRdGJFDIn07u/mrh0r/HVkOSoTquPm+KORf6yGYYFKS7ym2/&#10;0XjzSvjXbxu6eIUQ+QqTzc6jjdgb1zm7Yq140FmamN5G+wO38MPmS3Aji9hulHkYpxTl/bFXUgQ2&#10;f66jcBh5FM09TmD9sbt4aUiWQfhpqem4ffU51swmwfnDEhXW0khS2VXQDJWnpnIbufhjufR7e3z7&#10;NT6kZygCAyYy5eSv4NBJoIk8c9GIISIeR3efFkLUvZGWK5jtGSyLUERXv8YBLZZj3dwjuHf9Od4T&#10;Mc6g7+SFIYn2oyoasWcjchgZbiQ/RIZoeXmlF56wG+uDuvOC0HL7VXQ4aEqPKTncJfl8FV28fdD7&#10;5HIMDJqoIlQ2d1CMUS1qgkdh0ulBCHj4IxIMNTUimF8SyHAWb2DSBh4lZ5twsAot03lkbRklF68V&#10;pirnlPXchAlluGvtW4nz59fkgliNBv19D+6gHdW1h3tkNZeX0svPVhU5hBg7eyS2JoI2iXP5bFM5&#10;xAUlibOJVB5ylRnBKqnV0uK0DG4J8yq8LrZed5cwMFtDkg+YvcmUq9w2GIu+gbPR4/ges/Cvttmz&#10;K3LNnismtN17A41XnUG1ScelGSzn17FQZMFdmvJ4JMdoOIdwPOE8xhN915yGz9VXSEx7r4XqjAg4&#10;ehXTBmxH98bzJXwlyks8Y6SkG5ZlBT1Prpe9NJN7b4LvvvNEUhJkIsqnT9z/Tyd/uc/lyB+YCCoS&#10;iI/acx+zkJr8DpdC7mGRFI0sVkTQ4v0pC9BIoEYEebKOFI3Qfgvyvo6E2GRJw0hMScfxa6/Rb+1Z&#10;2qc+ppFzpUiW5IVOUH1QhYxMl6kn8O06VTQi0z4syM0iBXsBJTfxjiKiR26gK1cPn+Dm0pwnaEm/&#10;WAPONeTpJapamNujPXjdmPSji6ZP808C0966IMnXVaZ2WdLbhQE7eniUnJGbRztwYYftSCAPwYh2&#10;ckmM7tlnRnnPQDqMhw79t+hG362LruSQkZ10aW1LGII0e3R1QPJANyno0L14VoEtBDonrqiF1Cvs&#10;BTQtxj8KB6sFrbyFHA6ON7ji5KMWGK9VA6sNUVjyN1blahCBVON5+LFeVTwOfU/NQ/djB9H5yGXa&#10;6DrZYwGjvICmx2bCwCZQTVE590+Fnfl9SLgcuo2WO65IuwSHsZzMnVswliA0hcH5RWoqgQr9MkFt&#10;MOUYPPZfx80X8UjPyJKk/RePIrFr9XEMbbeaCJ8iRDmS28sQVM4fJ+srYsvXycUffb5bguVTDiDs&#10;wmO8I0X8iYixicToj/+e00CKDEQIuYfei8eR+HX9SQz9aTXdCzZAlOEhY9nkPtGaJCgSZfm+fh7Q&#10;Uw8UpIiE1t4w2ne7V5/AS9qH/H3wvrz7Mg7zD95Ao6l+sBt+VAsHsxdfLzTjx2qflzbwZ3Ucfwz1&#10;F4ei1c830JHJGMlmvWDEspwtSnDEJgxdvILRy28L+gdOET2jnBVjSd/YomBE13tjMSJkGA7dbofo&#10;qDrgsatqgshfFVzqUTjCLRfJ0eeOHfowCGsLRWSU3NDaiKnNuYBcGMLcwjZOKkMlx4+RDZv6Jmzb&#10;VkGjQn/PQwpC+vSpF12z3pXYL+wsflmFBbtcE5rR4hivFoWlm1wwqAVlnFUbSb/VRNpLzgW0tDBN&#10;YAKYpp1lURPuv26EpRd7EVHjqt3cm6IQyOFB1B+PkzmR3XyOEgG8amGDFxdYkDFuoz1ZuN+sPw/n&#10;af7STd+SICxZcD4RVxjqjz3hNNITbRacwi/BjxGRkCrh31Ru3xH6AAvH6Z6Yz13J5gNazl/2z43m&#10;Y2SnNdi/ORBvnseIErZIWMphe4hXEPiY9Uk8YcE+1zFj8HZ0b0LEj3PoNNKUfb/kubIHZYSoopFL&#10;wfeRkvROvIKRCWnYf5qLRoLgNJr2MpEryRNkUphnz5c2kOGpF41sviwpM2KkiyGtG+vKoM4ra20J&#10;fk8lt7l3bJcjZ9DTbyv6B08mvaWRP1voLnMEjcasc31x+fk3SIxxEX2Zn2ph9TvKG5h81BVJc9gb&#10;WPgOILnBUcTEVjUQx+1iLPCMQoMLRNzqv40aMKzb37pnoGHjxv87pk278Qa7amk2nRNMrxVbzQnG&#10;XpwsquXx2WJREJk0LqHXvOhKi5StlD9bpHorGB3OZOXUxME7bTEyZLi2+HXSZgNwKxh5rAhgV19P&#10;IoBq+kdJQJE/wqHbaPPLdXy1NBROnMBdykK+5lA9vkgQj/BEzfHeGL75PEJuRyD5XQYyOScrPAFe&#10;e85hQs9NWk7W34AAEsT7It7Oeej1zWLMGf4zzvjdRFJCivL+6eHKchQDNA8rR4npu09/l457N55j&#10;/dwjGNhymZpII+FTOgsB5DVaNtcp77/ujRdgXPcNOLL7NCLfxEmeIO/X8w+iMW7nZdSeeEzSOsQL&#10;aNbuqTSCK4f5zD0Fq00+jsarzkrRCFcPd5RG/kwEi4MEqkIRNeGEcQvunqHo5bcN/QOnijdQFYvY&#10;FoNJL+64wb0DSWezzhRv4B9DtVxTRZlSdHndBcaVNaVSmD2BNnH+TKuLpP41EVuDo4vML6zlKapx&#10;NPcMjLarnhXR7MfVCYcP//80SvT3Opj9GkaPrmL45lvPmAr2Hy1/YYUDx+7jG1dD0pjaSOHYvg0S&#10;Rtk1LD0Gf3VD6vOcoeA/hjMtVDpzMUisM66+bIpZ5/vIBpI8QLMNUHio8C+HhfsHTyACuBDdfDzJ&#10;kruucjtybe7igbJe2x+8heZbr6CmxynYjeaxT8oqlybLpRHsMSCF0XSmH5aS0H34NhEfMjOR/j4D&#10;j269xuaFPNJrGbrpSjZXqKqsQkLdBB5ntnERD/t/LWPOVK6aqQF0OYoX6nuHFI1Ev4knIhSK8d02&#10;oBvnp9bne6eTv7K5TlURFu/F+VI1vX7eUdwLeylrk8ng82gj1vneQ7PZJ2BHBLDUyp3cIBLIXkuH&#10;sT6oPT8QLbdfQccDWlg42yNYlOAJI0T+5L2UMc8yvYvnGfT224wBQbpH0JI+Kjy4N+GkswNw+kkz&#10;JEa75nKi/DEUGayOtNc1kHzATaJ1rLOtagWng4nk+DqI/7Ya4io6Id4G4WAufOXOJTEV7BDV5Lub&#10;0ePHN9Bo0d/rwLZt/yG6Z892UVVrREhBiIUvqzDg14pxcICxM7eF0cib3FDrcwKNi9yQcpYWZ1R+&#10;mkOrMLBeERwVWQu7bnbA0ODhUgyicvdyucQLBd0qG0sEcL4QwM6/EwEsBmvxj3EL7fbdQNM151B9&#10;ih8qkwBWTZaZBJI1zjAXeqUBRACrjVK9/3hwfWzye2R9/IikxFSc8b+FOcN4uL/m/WNSJEro70AC&#10;ufhjPib03AzvfecRE2XMbv2STUakCrgcxQPzymGz54mQp6W8x6Xge5Kq0OvbJZIrWFa9gNnQPJ4c&#10;Cu/29QLMHLwDwT43EB+bJPOpE1PT4XvlFfqsPQPnsSx7LOz9UgddVrJX0Bs1pp3Et2svov0+ZVwr&#10;j2BumWtr6F5Afqy93xHuJRiM3v4biAhOyqWHbINBIaOw/mpXvHpbP48+zQstEqeRQI7OJV92QeJS&#10;12ydbX1eIPEG4hFJ3d0Q66imfljiHQUCvYbkF37hgOhqrmmR7d2HYffu/6RRo7/P8Xr48P9qaNdx&#10;jaGCQ7rFL6qA4G7eMpqFmXrdqkgeZhoRV5hQsMwYlgWkJ5rWRtIuN6Q+raHlIeRekJbBbu2kGBec&#10;f/odpp7tL7kPuS2ggoE2i1k+hu4F7Bs4hwjgYekBaNrIRTH3VwkHVUmmhQ2095CZw4du48ed11Fv&#10;YTAcx/mKMCsNff84x4+Fqi5cFSlVZJR/5l5jk36+jMuPDXiXninFH29fGLB/ayBGdlqrEu1Z2VhS&#10;RJ87uM1Ldu8/k4eFw799v18sxR/Xzj5EKpEMc+KhiGAuMlKOkgMZLTxZ4/mjSOxe64+h7VZJeJjz&#10;AyVHUAgT32vtvgtB/LxJoro27We5rvkY3n4Ndq/xx4tHUZLG8YH28i0pGglDw6lklMr+V7JA5AM9&#10;lnCx/nMJQ2SUPObPxHLKR4pGGiwJRetf9PBwbiJoXkRiO5mvxonyYyX3OUewq2cg+pxYjf5BE0T/&#10;SMFIDh1VOOivxZNEAh61RIJBeQNZ3+rePkvI1sfcqeNFDSTtcYVxJs8UtqzbCwQJKROXGFUbcQ2r&#10;iQdPJodwA2kpYC2EA4v/TiOT0RXsPka26eAdNXNmJY0a/T0ODgWH9+zpGOFW/1rcF44fVdVN4RHP&#10;cXbtcWxlRyT+WAMpk3LdzAJCSKD+MzeHnlcLKUG0KCOUF9C88fMfQXdnv4moiy3XO2NIyAiLi79A&#10;kEIQJoLqMRPAfkEz0eP4XrhLFbD5JradMMgNJoDqsS4c7qD9gZv4buNFuM44qYo/xONXeoSrLlQl&#10;LM0/09lupCeae5zEZv/7eKH1/uMeZLcuPcGK6QfQ94dlQoZyFEaUWTBR0AsM5mNEhzXYvyUQr59F&#10;lxd/fEZgDxhPGgn0voYZA7dJ0YhUEAth0sig3O+yUD2cC7J+56HP94uwaNweXA69L2112HsdGa8V&#10;jSwOlKIvJoImosUyobT2FVSy1G6UD9xmn0SzLZe0ohFd9uaUzUUH/f3C0NXbH30DFpMuGqv0kHS6&#10;MNNThQW9FreMWXmlO56FN9AKK0nX5mO+MBNFnuGfetYViYu4UjinTi8UptUWB1DK5DpIbO+CGDs1&#10;jlZG0krLGOuimLEV7BBRq0FkRL+BP+Dw4X/UKFLZP+Dh8c/RPfsNMlSuFmMtAWTor8HTRuKcnZDU&#10;rybdQOvDvwx2B4sXcIsbUh6o6SCy2P5iQeowxrjg7JPvMfnsQMl5sLjwCwLxAvLG00bBBU1GD78d&#10;efsAFhHY0lQEkN+Lm06rnJE2e26g4YozqDrJVxKbs63sUgLzge660OfwUL+1Z+B//S0SUtKRmfkR&#10;cdFJOPH7FUzpy8pzEdx1JSmKs+zmVumhbQ5392y6ELOG7sJpv1tIjEuRAgRLZKMcpRF8rzhcryaN&#10;3Lv+Auvm/o4BLcmYkZYx3GCa7ruZ57csgtcx50Zy0YjXr2dhCI8XryBPGjn/IApjtl1C7QnHZP63&#10;LhMULMuPkoUuuwhmRSNt9vLcd52Y6dBlc065bT1yviYXHXbzPYJ+gXPA+YEqtcmCvioAZDwdFzgS&#10;ERxzZjD8H7ZEAulP1qOqZUx+dG41pDytIVE7vaOHdVBFJswnjINrIrZWVcR+aYcE4hrsCVTeQCvA&#10;PQOrVH1v6NVnfpyHx3/RKFLZP4zjx/+3yK+a7DN86ZRu9ZdIUMmajmpCSFMiaeOsv/ly49kbSNaE&#10;0YNe77gr0sQLmD+rRMfbiDrYekM1hra08AsK6QeoeQH7h0xA7xPrpHKr41GuHjPftEWDziRoGCIU&#10;ePLIwVtosf0Kas0LlO73eoNlPdSqBFhpCAdz0Yd6zOdGU45h7m/XcftlHN5nZCLjQ4YMqv95lR+G&#10;tl2thdE0T0mDRZpyKWNeEw3d+CzEYAEGtVou48ke3HwpBTHllb+fJ9S4vk9CfKLexOHIz6cxrutG&#10;dGtkHg5m8Joug+ta82izgTOw5QpsmO+JezdMRSPPIpOwzucOfpjjD3vuVkBksNSSQCGpmgwT2eoF&#10;+3E+qLsgEC13XkWHQ4qgyTQmkdGWZbd1UEa/eqwVixy9jJ7Hf8GAwGlKJ1nQVwXBICKBDN0buPpK&#10;dzwPbyARNSGBfxIS1iFj5yJJNwcRCZxnffNoKQaVx8QFJtRG/A/OwjOEd9jAgcWI/tL+U0ST725G&#10;9Rr09wgJS1XwmAmNIxxd7vMwZfVFWJ9sGf8FkUBHRyR2Uc2hLd3QgoJzAY1kCSSuqYnUm/S6vMgM&#10;quL3z3IUdCQbauDC0+8x6ewg9LOw6AsDKSqR8xj0DlgiXd15c6qGzEWRA5gb/PoEej9OVOYu987T&#10;uPjDXHCVPqtarP1hXnAY5Yl2C09hd+Aj6SnGxR+pSe9x9fQDLJ6wF72+4dAZKxFzsOIsu56TLvXn&#10;EjmYK61vvH89J61wVPFHeaPnzx/KM5iS/B4Xg+5h4dg96PO36W9JRJAIbmdCtyYLMHPINgT53hDv&#10;Nu/7xGRVNNJ7TSiqjyESKETQsvwoUWgkkKEb2EwE7Ujm1pjhh283XkD738w9dcWhA3i83G10OXoW&#10;vfw3oX/weCJvepuyQkL+nvPc+TxKBioEPmqJxBhXIoBVxfliSc+ag50zXCCSet8Fxk1uEsWzpNvz&#10;C1VPoOoCmFcYe7ohrqqTqj1g7mEDJxb3DIx0qBFtGDKk4/UhQ/6DRpXK7vHJ3/8/RrZoPTu6StUE&#10;+QJs4FJV/XvoptSjhTJC3TBLN7SgkJvOI+IOEwF8W0PIn1qIqjdR7gWYrHkJJWRMeBtRT4Zjq8bQ&#10;+iLPtfDzBd3VbjqzG56bQfN4H96UXNKvLEBzYWALaFZmdhGIKv5otfs6GiwOheN432xBpYotdEHK&#10;Z+2xmRArKohwlPchaIQ0Rz9CEvBu430wausFnL4bidT0DHz8mCUD6T13n8X4bpvQjb1/kjulKxJd&#10;UZIS+YxJYDcisuztU6Brop/Nw7+9v1+MZZN/w7UzD2Xyh175yywwL6koR2mHeeW2/Kzdx6yMLLx4&#10;GIHdq/wxjItGstcCoSGtcVnv5uv/c4S6BvPn5PrkOufJhJVf153EyyeRUkTDk0ZuvYjDnP3X0XDq&#10;MZkSJLIjV/TCFDI2kynFhOyxmvz+ImNNn4XlrdPEY/hq6Wm0IZncyWzCiCoUYYPdXJ4XFjqxNOkX&#10;eR+uGPYKQJ+Ty4gIcprSKPTXyJxJX+UTmo7kAhEZpxoyEhuudcFL0qP5DgeT/pVG06yvfV1h9OCZ&#10;wpzWRTqd9HlBuYG0l6O/yS4yGVMb8Q2rqlCw5AOqaSKWeEl+wfzFUMkpPaJt2z0Gd/f/W6NKZfcw&#10;rNpoF167/smYLx2kN6AtwsHSd6eyAxJa10DKZNt4AfWcQuPyWki55CYeQIuLLgfU76TGOiMppgau&#10;PP8O08/0l1xAVT1VWBKoQTYGvUbQJPT02w33o+bj4IoaSgh0OHAbzbZclARl+9E8Xk0XViUjIM0h&#10;yd1auEQJSvX57Ohn7v23yvsOHocbJRyUQSTwwc1XWD+Xe/+tKMOeEe26xKOpkN3nkEjv8ParsW9j&#10;AF49iSalyMUf+szanESiHGUERAg57zXQ6xqmD+SZ18pbZlornzsJ/GPwdXGBTJ/vl2DRxD24cvq+&#10;VLxnZn1ERHwa9oQ+wU+LTqHqKCJdTLxEtnmTMWkiXqWy0T3LuDHeqDknAM23XJIUHX3+MBM1nRTa&#10;HHrPQskPPIy+gbOUnmM9VVACmAusMxmTzwzAmaffIzmaU7H+KvrG+lch1eCC1DAigWvUKDkTkbMy&#10;VWwqcQIpEFHcQyqFc/GRgsOR6xk+RbrVuxO3dGmDMj1BRKqCu3XrEl3d7VX8F+oLsAUJFNRwQtIA&#10;LgihG2Vlb6BszKTX4ebQMiLur0mgqgZWv2eIroU9t9pjWPAI2RjZ43a0RZ5/mP8Nk8ix6HNileQB&#10;5tmURQAlRFQOSLt9YWiy6iyqTj4m4V/l+bMglEoEat6veqwENo+Bq0bCscuKEBy99AIxSe+lsa4x&#10;PgVn/G5h5uCd6NlksSJE4hkreyFf8YIwtJC27hXp1WQhZtH1hxwLU+Ex8/Avd/7LTR7KUWbAhT7v&#10;UtNx79oLrJt9BAOacwX8fLjLmtEMBHlcBsHGXoN56NZ4Acb32KQVjSRIS6jkd+k4ez8Ko7edR60J&#10;PG/4qOYRZFlCMoVknnjj8sieEobmHaw8ygvVph5H0/XnzKqHb8PdLIpjUxzhPHR+j7vo7HkBPf22&#10;iYOi8LouJ5hIDib9uTOsEyIjahGx++sULEay9OZ1RtprVyQdJBI4Sy/uICJoNTeoi+TBtRFX04m4&#10;CxFAm5BA5VWMdnRJiO7bf+b1bdvKbkg4dufO/xz5ddNlhspOHzgOLi5VW5BAeo2Eb+jmj7N00woJ&#10;shyMC4hUhpJFEa1bGJYXnQn8O9UkFHzn9deYc6GP5uJmDx5tCqnszbvY/xzmfzMGfU/NQVcfL9qA&#10;HAa2sDGLBHdk9Fv9pUGwH8fhXxaKpiRli4KpmKE8kkpAq8/mjXqTfTFp9xVcfhqDNBLyHzKy8Oa5&#10;Afu3BGFkh7Xo1pAUQn0u/iDlIOO2yh447Ks8O6z8VIuQQa1WYOO8o3gQxsUfHxQxYJQ3ff57QMLD&#10;H6VoJPJ1HA7vDMGYbuulaEQ3GiytpbIBDntzhfQ8CYEP+HE5Ns33pL3wCunvPuBD5kc8i0rCGp87&#10;+H6OPxyYBLJsKeUj5/gz6kY5h4e/XnlGGvar+b9FhBzzjG+ji9cp9Dm5GAODmASa6zBrMEpmCoe9&#10;aCL9di3r3VyQ/MFqRBprIOUCkcCltWDUIns2wcQ6SGhWDbGVmADaigQ6gnjRx4hvvvVN27///2iU&#10;qewdhrGT3KIbfH02hmf7agSQK2ysrbKJ5QkhXWiBTKEbzfF/jv1bunkFQNKMWkjc4orUR0QCY7Sq&#10;YEsLzhycj0AkMD7aDUfvtcbI0KFSwKFyAVWug+WF/mfQSeAY9A+cjB7Ht6PT0Yuy6ZTLX23AogI3&#10;Jv1x1zXUmRsIO20gOwsdqQIWAam8bnmEUjFDLHUN9vS5Ws49hU0n7uOl9P7jdhkfcOPiU6ycfhB9&#10;my1VnjEmRgQTUSqjYO8Hkd1ujXTvxzlEv1UtMyT0K54/HbkIQznKHIgFsstXEX8ihMnGNJwPvIMF&#10;Y39Fr28Xw50IksV1VAbA3s5sottAecW7N1mA2UN24vTxMIkSsKeUW0b5XH6FXqvOoPoYH5IrnpoX&#10;sORlXV6wt9LksWQ4jvXBV0uD0ZbbyGihYdtC0z1MBMUjyM9dQ3ff39AvcLqZ/io8VARtDIaFDseh&#10;u20RE13Tst41g+QDStiYSWB1pD1zgXEXEUGO6jERtEHRKOcVJvV0RUxV63oEmsBEkotN7BFZp+GT&#10;qGnT2miUqWwdCA39p4jmP/aIdnSNV4UchYfeGJq/PH6t+LpOSB5eq8BJn3lhchUncUKpnxtSImrI&#10;1A9LCy43VHfz6ngS/hWWXuqhyt3NFrT5As8/6DXYm8hh4JNL4e4ZqG042yJnuEATGkQAW+y4ArfZ&#10;AVrzZ80qNhdAuX8uJmR7IM1ydCoP84TzGG8MXH8WJ8PewkiWPYc5OQfK/9AlTO6zRQbOdyFCpEgg&#10;KwZFBHMri7ICVnacB9WblPviiftw9cxDGS8mxQPiEbKA8nBwGUfO+8trISMjC88ehOPnVccxtO1K&#10;8ZTlXU+f+z5Rn183+KQ1Ev8sZHA+hndYgz0bOD82StJG0gk3X8Rj9m830GDqMTP5pxNBEyEsPWkx&#10;Guhzcs52/UUhaPOrKWpUNDmCyiPIxYPuR89J27L+weNMOkz0V8GhdKZygiy82BOP3jQUXawPYcgX&#10;oqsjKdAVSfNVqlh2gYcVkIrj0bUR/5UqEBFOIo4sfYpIwSHNp4kERjm5fYj6se1c3Lv3zxp1KjtH&#10;9KJF/zPqhx83R1fgghDrXKi695BdqDGVHZDYioialRNC2IMo42F0t/FqIpW3XS0vrD8AL87kmBoI&#10;evSDlLfnXtSFgyKB/QKnocexA7TZeENzKxhLm7EwULkjpupizv+7KxXAzbddhuvMEzL716KgKUGw&#10;0JWqOc5NpMc8+aPRtONYcDAMd1/FI53Dv+kZeHo/HDuWH8PQNitI4HMYyFwp6PiclZv22TVSqxQc&#10;VzPzc+p3hrdfiz3rA/DycVT55I9y/CG4Wp4njQR4XsW0AdvQo4nqj6k8Z+wxV/tHVcqXPcNJLxpZ&#10;OvE3aRnFxhIbkeFxqfgl5DHaLw6EAxudHHEQOURnnjyiySM9EpFbVpUYiAjajeF+gsHZRJDlfFHl&#10;CCodcgvdfHxkjKmkP5Hu0tuaFRTKE8iPR2EM6dNTD1vAaHDVpohw3p9lPZwT1ZD6wAVJG92yx8Dm&#10;0f0FhLSNmVxXJojEVjFxEilQ5TzBXHwlP9AdWwZCVONvjiauWVNRo05l45DegB26uEbXbXgl5gu7&#10;T7m/gIJDuWHZCxjr7IikPjUlBGzphuUbegiZFopxFhHAwzWR+qoG8lcVrMALMyqyFrbziDgzL6DV&#10;CBqH3v5r4O551uLmsw56AjERP50Asgdw+2XUEALIYQYLAqakIRV7TAS9UJUEc/tFgdh7+hmiEt7J&#10;6LeUpDRcDL6L+WNUiMtUAVnWwAUf5s2sFXh0Vo+mCzFz8HaE+N5AQmyyhLmUl6/c01cOS1DrgieN&#10;3L76HKtn/Y7+XDTC60nWFJPBskkAs0FEsEfjBdIz02vvORgiEyRtIintA87ci8SobRek1ZQyQD1V&#10;tbAYyT5ikFqUVSUMu9E+aLCIQ8PXSbazwV9EJFDOt9CZm0j7bSW9xbOFNT0oKVG59NpfIDt6Rn87&#10;OGQkNl/vgvDIeqRreX6/ZR2cG6y/U8NrIMXHDcY57A20jgQmSUhZhYSTB9ZCnAuHcTUCaIUnMBtf&#10;2CGqzlfRUV26ty1TVcIvd+/+Twb3rv2i7aoZeUyKKZxbOKj+PFoouDHd7DF0Y6WpY+Gh39zkabVg&#10;XEKk8qKruJJlMeWjMbSCM26+bILZ5/uiPy1+1S8p58IuGMbQa4xFv1Oz0J17Av4elmPT2QJsuanq&#10;XyJ/R3gw+W3pQs8tYEqjBzAb/NmG+6DmhGMYtfU8zt2PQsr7DNOEhN2nMbrrOnRvxMqLlZYe/i1r&#10;YBKY89pYYQ9ouRzr5x/Fw1uvZEoC6XYVAi5HOfJAbwquGwgfpVo2gvbRwR3BGNuFi0YUCTQZGqb1&#10;Vnag7SORF7yHlmHzIq/sPfQhM1OKRlZ63cZ3s/1hz61ktEhEaSaBbCg7jOEcwVCtWEQv6CgKsC65&#10;ia5efugbMJ+InJYTr+XFW9ZzfwzWf4xBQaMx83x/3HjZlPSx6tOregf+OeT36Jx23QXGlTVtNE+Y&#10;uALxjZRxtZHwXTXiIvbERbhfoGW+UiDwGDm7apnRbTvM4EJajUJ9/kdk5/7/PapZq18NFRwyVCjY&#10;yooaLssmxNg7IfEnImtT1U2xeMPyCaO4itWc4OSdbkh9qrWF4UqjXAvrjxBvcIXXgx8x8vRQWfSF&#10;dYObg3MrevltgjsXgxRBgi9bb0ICpaHoLbTafQ01PU6hiuZpsyRUShwc5hjhie9m+mO11x08jTQi&#10;IytLKl0f3HiJDfM8MaDFciJD84QQlWnPhUBdH5NdVtYTemwiEnwG0eEJ+JjFSl3qAES5g72BovDL&#10;UQ4dOglk6ERQFY2kGN/h/Kk7WDDmF/T6ZhERpHlaOLjsGVUS9pZwN/0sRHAeejZZiNnDfkbI8ZvZ&#10;c7Tjk9PheekVeq0ORfWxTLLU/OFS2T5GA7eQcRp7DF+vOoufDnAfwby6wDrkJJadj1xBj+O70D9o&#10;QqG8gNmQcLIKK48MHYbf77ZGAvcAJH2b39GtjNQXLkjea/0EESkKYZ7AJHBqHSR2dUGcoz24X6C1&#10;Ba46ois4fIpq0fpC5PDhVTUK9Xkf8PD494Yefd0iqtd+HPOlgw1CwTocEVuzKpIG1UKKnsdnJdhK&#10;MPK8wZOuSOX5g5JzwLkHf+4J1F3TL8PrYe21bmT9jLS8oAsElRDb99RsdPP2pU1blLOBFQlsuycM&#10;dRYEo8ooZT1aEiYljYoc/h3thR4rQ+B58QUJ5PcimJPiUxHsewOzB++UcA6PflO5TGW88pfB10pK&#10;q/e3C7Fkwl5cCb2PVPpeWJHTfwg68SsngOXIH+g/6jHtLW6s/oxza1ccx+C2KzXDysI6LAsQEqgT&#10;XBVFcKfziI7rsGdjAF4/i0ZW5ke8z8jCjecxmL3vGhpMOY5Kw3IXjZQuqGbX3D7mOL7dcEEaSlvW&#10;BdZATSvh3MBOv/MkkZPoEzDfahKoMEabJ9wNL8Lrk87NX8cOpZudSZ/XQPIZVxgXar2ErYBeXMK8&#10;I2lYTcTVVVFJ9gjG28DJxeN0o1xqJxgGDuyI69c//56BT0aP/o/R3XsOjapUVasKtkVZtb1MCIn/&#10;jhbBRJXLZ21LGBkRR1aCcX1NpN5mS4MXmE7+LJFA/nflama3NM8JvvL8G0w5O1A6ncvCzb2g8wNa&#10;7DIyJ4hIIFlRvfw3al5AS5uusOBNavIq8sZt/9tNGT1kN0YbA1fiIKEloRaVk6jn/9WbdBwz9lzF&#10;9WcxJIgzkUV4/SQae9YFYESH1Upw1zcX7GXPYyHXSGfluVCPh/+0BnvWn/yD4g+d/Jl7fMpRjgLg&#10;4yfEGYw4eeQKpvTfhu5fk3El3jJVZZu9HpkgsieNHn+WYAKYnWOroO+zvs2WYMnEfbh29lF20YhM&#10;Ggl+gnYLAuHERSLDtVxlTW5x3mBOuVbCIJnqPNUPzbdeltzvnHrBNuDIkqQZHbmMHsd3kD60wVxh&#10;RtAoTDs7ABeefUv6VnkD8+rl3FBEUUjjYxcYt7nmmiBiBWbUlYLU+JbOiNEKRBJs4Q2k14iu6Pgh&#10;pk//9W88PP6bRqU+3yN85Mj/N6JRk99jKth/MF2oleFgJoFO9jB2cdXawljn4mXwgkiaRa/DBSFv&#10;CjAhJFaRwbhoNxy52xrDgofLgpU5ipo3r0Bg1zedub1M/8DZ6MaNocmqUqTN9tYb5wCyVfjtunNw&#10;HH8MFS0JjhKAhKIlJM19rzzhMOooWs0/iR0BD/EmJgUZJIDfp77HjXOPsGzyfq33Xxn2UGhghSTh&#10;X252S9fL4aqZg7YjyOc64g1JWvjXghIvRzmsAZcU0ZnJz63LT7Fm9mH0+2EprUNtz5XREHFOzEf3&#10;xvMxsddm+Ow9j5jIRGRmfkTyuwycvhuBUVsuoPZ4X1QZcZRkmCKElmRbiYOIYE2PALT+5TrpAM7h&#10;s32akcJNdPU+hn6nPNS409y6rhAYETIch0nPxhoK1rmDkcrt3o67qgIRIoIyF9jKCSLsDTT2dENs&#10;deUBtLbeQUdsBfuPUU2b3Xjbb6g9/uEfPt8CEa5uifXw+CaqqutDuqhPtvECaoUhdRyRPFx37dqG&#10;BEpByAVeXH9NABkqMVV5A3nI9eqr3Wih8mJXBR2WFvFfQQ3O5sbS46TfkvvR8zA1hbY1Cbwl1mBz&#10;rgSe5idCq7SQQN0TyCEWl3G+GLD+LAJuvoUxNV2KP2KjEqX336ReW9GjMecq5RTWCubPlSGw4m0w&#10;FwNbLsO6OUdw/8ZLSVznsLgp9FuOctgKtKaQRSRQFRexpznydSwObw/GmM5r0K2h8pTxnjO1jymr&#10;+48njizAoFYrsXmRNx7dfqNNGsnCk4gkrPK6g+9m+aEKya7SI0vzwm60NxouDUX7/TeLID9Qxx24&#10;H7mE3v4bSbeRPrSaCI6RimHWs6/C65DezW/BpgJH95JvcIGImxDAFOIN0u4lFxcoMEbVMesZaK2D&#10;S4c93lZziTXM8uh37/Dhz7dn4GF393+MaN9xrKFK9Rg1Y882X1BsJQfEt6AbO4nDuHQTbNAFnGcK&#10;Gne4IE0vCLGwiHJDVR7R7xIZvPaiKaaeHUALfSQROVrsTObyLOL8gBf6GPQLmoYevodUR3baTJ0P&#10;F0EOBxFA7h9Va54qBKkieSOlw3plTyBb1I2m+2HewTDce50gglZ6/917i53Lj5EgXk5CmZvaMini&#10;MI7uiSjDSoiULRd/jOuxURV/vE1AVhaHf0lBc/sX/l8OBV6OclgL3bgwMzC4DZMxDWdP3sa8UdyG&#10;aRERQb3BdFn2CiqSy9fas8kizB6yC2f8b8IYn4osLhpJSYf3pRfouTIU1cYwESxl4eBseKLqhOP4&#10;buMFdDhk+3xzRSyV3uLOFv0CZ1rQdQUHO0mmnhtA+raJ9OS1pJf/EDzR66ULkva4ImmmmicsXUFy&#10;cYGCgieVJbZ2RpydnY0KRIgncUi4StV3UV17bI2aOPH/0ijV53e8XrLkv76t3eCgoZJjplycjYhg&#10;rJMDjL3cJK4vuYDs1s11YwoK49yaSPJ3kYIQ1Rvwr4mgIoHVZUyc971WGB4yTMgfWzwDC00CGWPQ&#10;J2ApuniFykbiTcU5Frk3WuGhXqv9/ttotPIM7MYo4qeqgUsBCRzuBceRnui4NAj7Tj9FZIISsKx0&#10;zp26i/mj96BXU85JYqVjTgJZSJdVD4TytvT+ZhEWTdiLS9nFH+aev3ISWI6iRK61Rsj8kIUnZJTt&#10;WHEMg9usVHtSDxGXSWjklq5Rb5kzouMa7N0UgFfPosVL+p6+kxvPYjFj7zXUn3xM0lksyrkShJL1&#10;XnCdeRKtf76GTkXhZNCIYBfPM+hzciXpNetnCnO+PetZr/utRe9a0st/htRoIo7BrkhcSPpeIog2&#10;IIFcINKvJmKdVdNoW1QJ82vEfOn4KaJB46tJi1c6EJ36PEPC0ZMmfRXtXOtGbAUOA6vefoUlgcyw&#10;mURKKPgrJySN4ni+fgMLTgLZ8yePJaeQSOBqWlC32QvIMwc1D5+FRWQOmVNIv/smoi42XOsqvYzU&#10;Que8vkJCcgLHo8fx3eh8hDantqE42TbHBrMGtDm5aegPW66g2uTjeQREkYNDJZxETY9VFbLmgaTH&#10;LDBrjvfGuJ2XcOFhFFLfZ8gIp8g3sTjE4Sf3DWbhJ3PhrONzVkBq0oepOlE9pyvVYT+txq/rTuDl&#10;40jp45ZTQZejHCUDTkOIi0qUopGp/bfJjGo1mpFzWMuqR1BBFY3MQ9/vF2HZ5H24fvYx0lLSxWh9&#10;G5eK3cGP0HZBgDZpxES+uMl0xZEl2VZGvS+HhbkgkMPCirTdkjxxi3qjoGA9I6lMYeh+7Ff0D5qk&#10;HCMSFs6l9wqAgUGjsOl6V9K7tZEm3TuqIzmW9LYFHW0O/ndx3DwgErjJlTgATwjLyQsKB+IhY+sg&#10;7msOCVvv5GKuFM885wtHRFWvFRE3dVY/7rKi0arP5+AP/fb7H8ZEO1RPsEUuoB5vj6niiMS2NZA8&#10;mb58G8Tzk6bXgnFmLSQd4IIQ7kSuvHuWFlFeOCOZcOdVY8w81zfPYi0MuKCk76k56OrtR5unCKwz&#10;wV203RuGWnM5DGxJQBQthPzpxE/Aw9m96LN44vvZJ7DW9440ZeXw77vUdNy9/hxrPH5HvxZqekGZ&#10;9vZlP+ZrZK/KAvRsshgzBu1EoNc1JMSqXmWWlHE5ylFS4J6CvFdvX3mGVTMOot8PS7Q1zGtaVbCb&#10;r/OyBiaC3RvPxaReG+Gz7xwMETxpJFMmjYTeicDILefJuGW5x8avqiCWaSOaPMwtI4sFWuGK08Rj&#10;aLb5sqQHCQkUMmgL8GvdFAeGtIs5NU/pOY6WiWcvr/77U9DfDdI8gnPO98ed11+LDmYimJyvEXKK&#10;CKaFEwE8SpjDIWHro4iMlCl1YOxQAzF2NiCBzHUI3E3FYF8tPfzHtlufrFv3HzVq9fkcybt2/feI&#10;ug1/Nnxp/9HihRYQsRWJSFagc3VHJPUjBq958KwBLwCGcVFNJJ1zRYrmAVQLKh95gbHOMMa44OSj&#10;Fhh1eojkK5i7rguHsejlzwUhF4qsaqvjoVtosuYs7Mf5inWaRzgUObjiVwlC9fNRVB/jjW6rQuF5&#10;+SXiktORmfURCXHJCPG+jpmDd6B700UaAZxL+BuQQPb+kWIZQMR3nccR3L36XMZ5fcwRkitHOUoH&#10;Pn7KEuOEPdRvXxpwYGsQRndep00a0XMFyzqU4Ta49QpsXeSFx3deIz09A+kZWXgckYgVXrfx7cwT&#10;sCeZxxEQJf8UESsZ0HuzHB7pjVpzA8UxIATQRq1jVL9Afsyj5C6i14n14OEHoucKpStVYQh7EkeT&#10;vg1+0pz0bw0hgfl33KjoXcplFyQtUVXClrhBfpHdM5BfZ3BNGSOn0t4s85j8gf6e+Q49jiEyGF6v&#10;0Zm4HTs+v8bRb/sOahBZs/6NmC/s1EXludD8g8uupfSaR841qoak0bZg74oASgfwzTWR+shVvHom&#10;ApifnMBqiImuhV1hHWW2YX+xWHIv3IKhf9BkdPc9QNYTV20VAQmkTf7jz9dQY8YJEkI8A7NkhJBO&#10;ADn8W3eKD6b8egU3nsZJE1bOq3nzLBr7NgRg+E+r0KUhexK4Ko+FbNklgJJvJLmNdK10zTyu6/dd&#10;oYh8EyffCenaPMq3HOUoHVA5gvxYmrcnpOLMidvwGLEbvdmAq1+W921OcKpKjyYL6dp/xrmA26po&#10;hIzauKR0HLnwHN1XBJPRS/JvmEqJyS0bixXDfQQO447hm3VcJHLXxiRQ02FHwkSv9Q+aQnpOFU4q&#10;D19eHfhHYALIYGfL4OAR2Hf7J2nNpuvqv/YGKr2eRo9Tn7nCuMPN6hYxgmlar+LxdRD/TXXr5wcL&#10;iARWdERMBSdEu9WPMIwY11ujVp/HwSXNES3aDIp0qJEaI/mAli4y/xASyF7AyvZI+IlDwbZx4QoR&#10;nEXWgI8bUsP1MXEqb8DyIjIHWx/V8OLtV1hyuZdWBGJlPiChXwAJEa9T2saxPQnscPA2vlp+WoaK&#10;l4wXUOXCcAjYccRRtFxwEtsCHuBNnCr+eMe9/84/xvLJv6H3d4vhrnsRJAn7bwC6Xp78sWDsHlwI&#10;vIvU5HcmRctFmtlKtxzlKEX4aP6zWqdcyf/4zhtsW+qLwa1XqfXdMNd6L2vQ8nl5ykgXutZRndZg&#10;/9YgvH6uJo2kZ2bh+tMYTPv1KupP8RUj2JKMLDawE0CiMt5wncW9A2+QnrBVGhJPEFGvxXmGXbwC&#10;Sb/NJz2n5wQWVF+aFVsGjcLKyz3wKryeROTy5wlUel1SvqKIR5xwRZKHDfIC9e4kXCXc2QWx9tZy&#10;HiaAKgUutoIjou1rZIV/13LxZ9UqxuDh8b8ifmi1LUrGxFlPAtmTyAUhsTWcpArH2ukg2ZhWB8Zl&#10;ZElcJQIooeD8EkBCLOchOOPq828xhVvDyOJUCzXfyLaG9B5KHArehM5HL6hCEBvkZqhNyFCEsuXO&#10;a6g+1V/CEUVNApWA05OfOQTMz/NznqgxlhTDxvM4dTscSe8ypMlxXLQRx367gEm9t6Bb4/lEANl7&#10;YEosLwu5Rarwgx8rzwj3HOOzXBcpjcHtVmH3mhN4/jACGR/04o/yEHA5PgewtzrnWmUPWGyUEf6H&#10;L2Nyny3o/rVpH8uaJ9KU/bgMostXc2XSyPJp+8W4fZ+mikZex6Tg58BHaL0gAPY8VUSLyKg0GW9U&#10;0cPFxTRxhN/XfowPmqw+I+lCJh1irSNC/3sVEuaegcqjZyJ2BQH/nU4Ep50bgFsvOS+Q9THr5fy2&#10;jFG6Pu2mC4yra8oEEckNlG4jhXMwZU8fGVwTsTWJvBFfsaZdjPo7VSASQz9HN/3eL2aDVAmX/oMb&#10;RL/t0ss1ol6jKzFf2KhBNJdLV6QvpHF1JI+xlReQbhxXB+2uiVTpDWhpsfw5OB/w+P2WGB06xGSh&#10;FBjaZiASyKHgHr4HiPxxJ3e915K1MG3o9vvD8NWy0zIbWFmAPhYFgrVQyc+68NIIoPa8nfT+88Xi&#10;wzdx/02iWMbsMXhyNxybF3tLPg0TJNV+oYwiW/EtJEKoGl3zGK5pA7ZJ8UecTP4gJZrDu1KOcpR2&#10;/LGxwpNGbl58gpXTDwgpUh5+lebhXtYriOlamfxO7LUJxw9cFFKclZkJY9oHBN+JwFAyhl3JKDb3&#10;CqriEZPc1J8vKvD7VCG4zjqB1r9eR+ciiEJ1PnIDPY7txwC9SthKjDo9FIGPfpC8QEXs8ufASTUo&#10;spj6wgVJ+4gEZoeErW8XkzyuDuK/q0Z8xU54i+Iw1qXDxVawQ3S9hjERffp0YH6lUa3Se7zcvfs/&#10;Gbr36RPlUMNo+hKshaNU3SS2I7I2xYx1W4XaSJxbEykn3ZASmU/vXy7ERNfEzzc7YmjwiEJaNtrv&#10;ixdwtIzX6eZ1gkig8t6pUn1bbEbdC3gF1ab6oWIRhyBMeS7cgJqEC1u19J5Oo73RaWkg9p95iujE&#10;NGn9kpyYinMBdzB31K/o+d1iUgplO4lc93gwyXXXHg9ssQxrZh3G3WvPZRTep4/67F9TnlU5yvE5&#10;4yOt6YyMDLx9EYP9WwKzi0bcs/d7GSWCZPB104q82Ngb1GoVti3xwZM7b5D+PkOM4IdvE7GEZP43&#10;M/1hz61jNNKn5KYyos3la1FAyCa9n904HzRdd0HzBpp7BG2Bm+jm7U96bg7pO6XzrMGQ0BHYw3mB&#10;BjctimdZT+cGzxHmljIpUUQcQ92QPN82haaCKXVh7OyaKyRsJQn80h5RDs5ZhjYdJkX4+v6LRrVK&#10;7/FmvMd/i2rbaW1MBbsP7NKU/n4WLqwg4FJpFQomwqa5bS3egIKAQ8GrayL1pgtStfm/lhbMH4EX&#10;3PPwelh+pYc25s3kpi4YTMSxz4mV6HL0PG0Wkws970YqBA7fRYeDN9FoxWlUHlX0AoXDv8qC5Z/p&#10;MQmyWhN9MWbHJZx7EIUUEn7cPkFGT/0cilFd9CpCFppMkHIOcC9ToOvrRopPEuUbLZDij0PbQxD5&#10;Kk6b/MFKs5z8laNsgavaeeTcJ61o5PSJMMwesQs9v1kEd9oLXRqWTRLI3n4F+llk2wK55rkjd+Pc&#10;ydvyXfC+jzG+w+HzL9B1eQiqjvEUQ91UQVwc0PQCy2qPQLTdY8vcQBO6eJ5Fn5PLbeIJHBQyEmuu&#10;dkNEZF3Sx/kbISfkT9P1/Dep92sgaYMbjNM5N9AGnkCCkauEazoiVviPU6FDwuYw8Czh1u2PRHl4&#10;VNSoVuk9XnfsUTmiXsMzRAKz2BNoExLI5dKNqiKFQ8G2qOYhJM2sjaS9rkh9xSRQuZNzL5g/A5PA&#10;sBdNMPNc/+xFWeCFnV0mz0RwPHoe36k1iGYSyLDFJlSv1eqXa3Ce7p9r4xcdqmjeRjtCszknsMbn&#10;Ll5EGZGZlSlzbtnrtX7OEfT9YakKDTEB1IWn+eMyBmmgW38een27GAvG/IoLp+4ghRQA91kjbWmm&#10;OPPmV5WjHJ8raCXTGbTG+f8f8eFDBh7dfYMti70xqPVKUwFYGYOe76iTQZFt9fnnuRjVaS0ObgtG&#10;+MsYmYf+7kMmrjwxYMovl1FnMoeHj4oMLb6G0myw+8BxnC++33RR5srbjggqx0bno1fR02+H6Ls8&#10;+rCAGBg8Ch7n++D+68aij5PN9PNfgQc9pJHOT3tDJPCIKxK5QJS5gbX8gnsXc0j42+pS3GGbMXLE&#10;gb6w/xT5VeM3kYMHN6VdVHobR8PD459i+g/+MbJK1Qj23smHL2S5dKwUg/Bje8Ta0RfZroa4WmXe&#10;X/akkAJAbq7mReRE0AV004NckRLNDaJpYfxlebkOnSy6IPRxc0zg/oDBY9E/RM38tbRY/wxCHOlv&#10;+wVOQ3efI7RReI6j2nidbVSq3/Gw6gvI3eEtbfy8zxUM2V6/kSqPRT3vjWpjfNB3TQiOXXkpMzW5&#10;dURCbBJOel7BjIE70OPrhSL8VYhUFUro4dLPG+paGNmCX/IcOfw1H0ParsbPa/zw7P7b7NYv0PL/&#10;pASYCaH8XE4Cy1FWoDyBigya1ndMZAKOH7yAKX02q2gA7xOBtnfozK2hJKSq7anPCaoITAd7PEkG&#10;aBXSLA/YCF45/SDCLjyRPqDcH/VNbAq2nXqIVvNPwZE7KWSn73CRnQrb6h5CW3sK+fU4hafuwmD8&#10;tF/pD1vpIVWkeBPdfI+if6DWKiaXPiwYRmHCmYE4+/R7mSOcn3Awkz/2Buqt4FKjXZBy1lX1CrZR&#10;SFhmCXNI2MGJ+Iv1TjBBBXtE2Vd7Fz1k+ISogIDSO0sYQ4b8S3SHzstjKjqkWryQfIOIn5BA+gKJ&#10;RcdWd0JSX2bqTP6IwBV6UoiqApIG0etckXqnpqm8vAAkkN3ICdE18fudNjLHsH8IV/cWzhM4SCqD&#10;x6LPKRIQemsYW+LIbbTbdwM15wTIBi8Sq3I4W5AsQJSQ4urfupOPYxa9b9jzWLJwM4TsvHoahd1r&#10;/DGs/UqphC0bhM8SzBWWptRI4Pf4egGm9NuCAE9V/GEK/5ajHH9PsGGYkvwOYRcfY8X0A+jzPecF&#10;s7G0QMiSyAjNiMq5xz5fmMs9lgtcNDKl31b4HbyEuGglF7hoJOhWpBSNuIxjIsiyW8lWgUwbUeei&#10;kOk8TrTlzqukQ+4QebOgV6wATw9ReYEWdGKBMAqjQofi2IMfYTSQPieCZ1ln/xlInz+oAeNmN+EF&#10;4iiyyB0KhqTBtRDrVo24DBNBSxynILBXxbEV7DMM7t0OpEz0+B8a5Sp9h6HviP8VXqdBQGwFh0zL&#10;F1MwKE+gI+K/qoYUKxtEc0dvzicUAjiLcKAm0t64Cgnkdi+WF4g5TL+TFlMVUZG1seWGuyxEJnGW&#10;F+lfQIjjGPn73gGrZEqIpU1jDXgDN9tyCY4T1HQQJUhsCyaXegWbwygvsWB3nXqMiLg0ZGRmISUp&#10;DdfOPcTiiXul9x8LPnOhWLYxT7yd/VosxaqZB3FHJn+8h8qRYk9fubevHH9vZE8aeWHA3k2nMLLj&#10;WnTVvILKiCrLBiNDNYcf3GY1ti89hqf33krHBJ408uBtIpb+fhNNZ/hJao3y/BHp0+cOF9HYzyqj&#10;vdFo1WmtQETPUbcGprCyu+QFriAdWPDIWU6MwdCQUfj1VgfERtfKrvotEEj3p4bXUGPkZtugZyCD&#10;I5XcOLqpM+IqOUpY2BK/KRjsJSQcUf/r+1F9BlUvlVXCPCvYMGN2i0gnt2exNmoQzeeYKk5IaMOh&#10;YEXg+EvmKR95vvi/AP+NjHaZXgtJC9yQHEqWAy0CSRQVL+BfEUH936uKJ/D52/pYdrkn+uXI6zNf&#10;oPlAkPqb/pwP6L8NnbXWMLZEx4O3UH9xiFYQUlQDy4kADj8K1/G+GLrpHE7deovkdx+kRxjP0PT9&#10;7Twm9t709xohxbl/BL5mVfwRjIhXsVr4VyN+Wgi4HOX4e0LtA86H5YIR7hXK0zVCj9+Ax/Bd6PUN&#10;GYz1OV+YyKAWQi2LUN5OThtZiF7fLsTcUb/g/Kk7SDamIVOKRt7j8Lnn6Lo8FNU4pYejLhJ58dFg&#10;SSZbBx4l5zr7JNrt5QIRy7qlsHA/chm9/DeT7tNGyBUaqhiTi0PeRtY109X5hyoocUbKBVckyxg5&#10;y/yhYKDPQq+T2IFDwsxjbNAmT2CPaCe3+NjpM4d/8vcvfbOEQ5s2/aeI9u7TDFWqJ9iqNQx7AmOq&#10;O8HYj1i65sWTL9mqG1ULxvVEAO9zQQgtBEK+G0QbOKdALZrbr5pg9vl+ROC4MngkOK+voERQeQG5&#10;P+AUdD+2HzwqztKmsQatd1+D87STtLGJABaV1UgE8Ovp/lhy+Lb0/ssgwcWNjh/dfY2tnPjdajkJ&#10;O1X8wS1gyrZVz1hIBHAuKbGFmJct0FPF48E5f6z4JPev3AtYjr8teO3rBhFtBe15zhXMeJ+Bhzdf&#10;Y8siHwz8cYVZ5KCsVhCbPJ3qWudjTOf1OLwjFOEvY2XSiBSNPI7GlN2XpGiE8wQ5d6+yyPSiMOy9&#10;4DTBF822XrKoVwqNI7dUv8Djv5Lem2BRLxYU8y/2waM3X5E+/ytHTl6ksU7nlLDHxDG22maMXIqM&#10;kasN40A3xLpa5jaFARfIxlSqmh7dreevGDHi/9aoV+k5knft+u+R9Rt5xVRyzLJ0AQWBXk3DJDC+&#10;QVWkjNb7+PAN4uKQwpZy14VxJt2cQ25IfWtKJM1vLgH/Hv9NUowLzj/7HuPPDJZ5wWyNqHzAgiW6&#10;qqKQUeh3aja6eh+nTWILtzvD9DrfbLgAh3HHZVNXLHT3eSVkVBNoPpuEjtMoT7gvC8Lh888Rk/Qe&#10;WSTEkxPTcObELbLmf0bPpotU8QfP/2Vrnr1jkuPz+UMJbiW0s58XDyAXf6zErpV+ePYg5+QPyOg3&#10;PvH/zJViOcrxdwSTQEUE+T/6z+wV5KbKxw9cwqTem9G1scqrVftMJ4Nm+y7H488LIg/NZWIDVTDX&#10;t9lSrJxxCGGX9KKRLLyOSca2k/fRat5JOJD85V6CLJ9VPrbtyCDLeS4k5BGjHQ7ZyjmhFzzekuIQ&#10;Loa0pBfzCz0Hf/q5AbjxoqkQOkt6+8/BOf7OSIusgWQvFyTN1qqEbYFxtRH/ddXs4tjYilYUifCw&#10;DDrTa3yKqN/oavzMmV8A/1C6QsLx8+Z9FeVaN4wbG1q8iAIgXi8IqWQPYyu6OZMsfMGFAbtouSr4&#10;rJs0irS8KCwj1cC/z/mD1ZFocIX/w5YYyUUh4v0ruBdQoOUE9uV5wZ4htEGsJ4Fqygi9Dp07HLiF&#10;eos4FFz4ySB6wYcIGj0EMdxHrNA6E49h4q5LuPgoGqnp3PsvC5FkuR7cFohR3AxWSF/ZDf+qnCUz&#10;IU5KigfHT+23DSd+vyJJ3uUh33KUo7AA0lLSceP8Iyybsh99mi2h/abtOdmD/FiDkKiy4ykU7yDJ&#10;k+4kT7iY7PjBi4iNThQZm5iajsBb4ZJ6I0UjGglU3RmUoW5JlucX2Yb+SC+4zQpA2722T1Pq4n0S&#10;fU95iA4slO7UwG1ixp0ejNDHzfIf0csBRQLlby+5ImkxcQN2OFkVbWTUlm4mCT+5yKALvdhVcZzC&#10;cyR2jEVXr/kiZt7s1pyCp9Gvkj84STGqc5f+hqqukbbIB1RwRGxVRyT1cqMbYl0TR9VWpraaEbjB&#10;DakPXC0shr8CJ52y99AZ8VFuOHynLYYEj6CFaC0JHCtJsu45mkQXHh1l2gg9pnObX27AZSaHgi1v&#10;9vyBhIFW/cs/VyQCaEfChnv/bTx2Hy8MyVL8kUaC6fa1Z1g94yD6N19GAoyEmRDAshv+1T2a4qEg&#10;9P9hGVbPOoTbV56R8uLJH+zVsKTcylGOcuQH3FaGPemvn0Vj76YAjOi4WooouNm63lxe5dOZ9mVZ&#10;gh5tGNJmFbYvP45nD8LxgSeNZGThYXgiFh8Jw9dSNGKS02rKSG45XjAoz6IXqpGh33zb5Tx6pnDQ&#10;dRMXh4Sgb8BCTQ8WtlWM0rsjQobB934rqRC2rLv/GBzZU91BqqmQ8DbiG9NrSUjXqkrhGXWQwhHL&#10;/jUR61wVcVq/ZL3WodAgfmWwr54Y2b3n7OtDhvwHjYKV/BHr7f2fI5t8s8ZQ2SnDFo0RhSnTlxZb&#10;tyqSR+itYSx80QWAEMGZtZB8mJj+GyJ0MiUk76L4Q2ieQCaBhqha2BXWCQOCRpotyIKjv1hB49D7&#10;xGZ0PsLl+Lk3TcGhk0AeOdds8yU4jPe1uMkLAiVY6DGhxhhv9FkTiuPXXpNFqoo/4g1JCDh6FdP6&#10;b5Xef4oUKeHF5y4spHMJtzIBUUDzpfhjlPs6HNgajCie/JHB4d9yAliOclgD+g//X4ggp5kkJaQg&#10;5FgYZg3diZ5NVN6tnmts8gqa7c+yBLpGTq2ZP/oXXAi8qyaNkJHJKTgHzz6D+7IQVB+tZLQtOkCw&#10;vK9IsBvjha9Xn0HHw7ZIVWLdpKJU3Amjd8DK7PZqlvTjX2MM+tOZx7buu/0TYqJJt1vS3fkB1waE&#10;10CyjwsS5+gFIkwCC0cEpY0d5xeOqYW4r6plewEVP9I9goWDoZJTVtQ3zTwNu3f/L42ClfwRs3Kx&#10;Q0SDxv4G8QJad4E6OI6e0JzI2kTbjXNJXOCG1LOEqEKQQEE1WSyvIupizdXu6B9oaWHmH4oETkRP&#10;v1/Q+XfbVGGpcPBtdDh4C41WnEEVrgpmAmdhoxcEHCKoP+U45uy7jpvPY/GeiA5b6C8eR+Hntf4Y&#10;2m61JqzMhLGQv7IrnDlvp+c3CzF/1C+SA5mUmKq8f5oHUMZklaMc5SgUuEhE8gPpsaogzkL6+w94&#10;cPMVNi30xIAfl2mzh3UiWDaRnXvMBmfDBRjXZSN+3xGC8FexYoS/+5CFS4+iMXn3ZdSZdAyVhhU2&#10;9zsXSG9UGemJeguD0H6/5sWzCqbXcD96Fb1OcIUwTw4ZU2gi2D9kFAYHj8S2sM6IjKptQWf/OZJj&#10;ifhpEb7UaGckXyESuETrGSjdRCxziT8H/Z30Mqbz5FpIbO2M2MqK1yhPoHUcicfRRddtdDdx/frv&#10;NApW8kd4x47NDK51H8V+YflDFxTMmmMcHGHswqFg/jKtJYG1YZxWC8aNZCncd5EqX0sL4s9Bi0T+&#10;zhkP3zbEgot9aBGah4IZlhfqn6F/0GT0OHaANoatkm+VxcYNomvPDaTNbJ1AYGvQYaQ32iw8hZ+D&#10;HyNSLNAspKW8w6WQe1g0fh96fcvFHzrxY+jhGe70/7kXguT1YrKnk1vdDG69AjtXHsPT+2+RkZ6h&#10;KS8mgKraESU8+o3+k+e5goM/f8ldQzn+viDep8qncjyfJUUjhsgE+Px2HhN6bUK3xoogmYhg2TI6&#10;9ZxjyROka2Pjs/8PS7F6xmHcvvwU79M+iFfwVUwKtp98hB/nnYQdyf2KIvs5NKyDZXr+QsUcDpaw&#10;Msl/lxkn0PoXdlJY6w1kL6DyBnb+PQw9/H5GP40E6kUeBQOTR/rboNFYy21iIniGcG69/edQoWDN&#10;IWSohtQnLkjaxp5A4gwzuLdwwbkHewG5Oph5B7elS+rlilgnB8QQrynsBLUcIBJocK6TGNO3/xiN&#10;gpXsEeHr+y+RP7abYLCv/p7j1RY/dAHBTDfOrSqSB3FVsA28gEQk+YYmH6qJVAkF8wIomCdQzx3g&#10;+YR3XjXBjHMDxBVteXHmH/0Dp6O7j6fWHsZ6l7s+4qfVz1fhPDV/s4JVIrAG2vS8+ZUQ8ILreG8M&#10;33oeIXcikPQunSzPTES/jYfnr2cwvscGdGukhX+zhRaTprIR/lUEViO0omCUslEd/rfg5O+XERuV&#10;iI9Eii0TpaIlT9xyJisjHRnvk4iEpiDzQ5r8/JHuEf+bKkox/wzsVVEEVT3/BxXK/Lraa0hTa1HE&#10;6nUs/n45ylFsUOuQ/5ea8h7Xz2lFI98vVcYZ7Vu9ybSKROTc05879GI0vlZOvZlKcujE4cuSksOt&#10;ZJKIEJ66+RaDNpyVohGW6apqWKHiyPz2FWT57yMk0GnCMTTfekVSjERHHb5Fj63VVbekLVr/oIlW&#10;hYMHhKrHSy73wrO3DSzq7oIgNZx4gY8bjLNqqRQyW0QhR9RCfL2qUtTB/MbalDn+e4Nd9U/R37VY&#10;/6k0jJCLWb36f0c1b73DUMHhE384/UKtgbSGaVINyeP0Dt7MqnN9sQUAzwTkquCU025IjeYCD5Xf&#10;Z2kR/DHISqBzMv3dteffYOKZgTYggdweZha6evuhM1tIR2xAAjWX+w9bLsFhXH7yAfXWAor4yXO0&#10;8bk7PXepX3H0Fh5FJCI9IxPp79Px8NYrbFzgJf27lGAyJ4BlEbpCoccEtsBXTj+AW2SBp6Vy8UcJ&#10;evuIpL1LicXrm364d2Id7gVswPOLBxD18DSSIu4jLSECH94l4WOmuZfS9PeK3OV9PuN9GqKf3kF8&#10;+FNkfHivET/+Hcu/X45yFD+UgSJFI0+jsXdjIIZ3WK2aSmsGW1ktSMshk+g8rO1K7FxxHM/uh2dP&#10;Grn/Oh6LD6uiEQ7pslfQ3NDPqwdyQ/Misi4Y7Y1v1p6XGfSiZw5zzrn1JLCb72GZIazSogoD5Qns&#10;HzQWcy70w92XjSzo7QKCo30XXWFczLOE2RtomVMUBCkT60hqW2wlnR9ZnzIXQ1wrumnzgLhNm6pq&#10;VKzkjujOPWpEN2x6JaaCPZFAG+UD2jkisX0NJE/VyZ+VJJBgXOeGlLsuRORc6GYXlAAqcDg4KaYG&#10;zj79AWNCB9MitHYA9mj0C5iLLl7Byk2u5fNZAx4Tx6N+Gq86g8rcXd7iBjdBtxQrjlBW35eEqqO9&#10;0HlZIA6df4ZY7v2X9RGJ8Sk4e+IWZg/biR5N2RKdp7xkFoVU2YJM/mi4UBq4HtgaiPCXMWR1K/IH&#10;lGzINzMzHcaoR3hABDBojTt8PZrg+NzvEbisA85uG47bx9fj7a0AJLx9gPSUePrcTAglUqx5BXXP&#10;oAnpqcm4emQzji8bhodnjiIlLgIfs+jvzDyC5ShHiUM83ewRz4KR5FOw7w3MHLJDCihkMpGQpLIK&#10;zoVkIqgiFb2/VUUjFwPvSZ9Wnj8cY0yTopHOy4LhNIbkPcn2ysPzmx5k+j1uSN1gSSja79dSlmxF&#10;An28iATO0EhgYdKpmASOljZtU88NFOcMO2ks6e4C4WENJG3hVDTlDbTEKQqEqXWQ2MUNsfbEj8QL&#10;aAOe9IUdDPUbPTcMHtxco2Ilc+Dw4X80tGjdIsLJ2WCL/oDZcHZCUj8u1ebxK+yOtZIEzqyNpL01&#10;kfqKCGCs3iS64N3FOXmUewSefPQjRoQOs7AoCwhawH0DFsksRdkYWmWvVThyBz/tv4U6C4JoA/81&#10;CdQtPnb9Vx5+FLUn+mL8rsvS++/dhwwhO29eGHBgewhGdVxHAmeeJmCVNerO7RosCqkyABKwfK09&#10;v1kskz/OnryFFBKsrHxI+9D/S5YAMiRpnj5HRloCIu8G4uLPo+E1pQ4OjbDHAcao6jgyuTFOLe+J&#10;64eX4fWNABKUr+i+flBKVFOk5mCieOfEPuzoWxu7BzXE6S0z8fb2eXxISxbvYzkRLEdpALE/OrMh&#10;ps6cl3v/5svsSAVPJ7K4rz93iPHN8lcjgvI8yeFG8zG6y3oc2XlajaikfZz24QMuPzJgEsn02hOP&#10;KRJYiKEBNeecQtu9YaRjFPmzngTeJhJ4nEjgbPHmFY4EEnjiFunRCWcG4/yzZlLkYUl35xfCDd46&#10;I/mIG/EGGzWO5nS0wTUR5+qEeKmbsJ4Exn5ph6iqNd6H/9huJO7d+2eNkhX/Ebts2X+O6uQ+NaqC&#10;Q7p8OEl6tOYC6W/5NRpURdKoWtkVNoV1yabwmW/APHqtAFekRtHNJSLH4+IUESwYuGF0QrQrPO+3&#10;xtCQ4ZYXZQHAFkzvk8vR2fOcbCq9stc63EEb2qwuswJQMV/9ojSXP5HB5h4nsMnvPp5HJyOTBGz6&#10;uw+4dekJVkw/iL7NlqneXGZCpxsTQSGDZgLqs0VOr6YkYBN45N325cfw5O4bs8kfDJ0MWfam5R/5&#10;IVTmr8+J8Rn4mPkeWRnvsvEx6wMhHcbIR7jtuwLeM77GgaFEAodUwf5Bdtjb3x77BhMhnPQtgjeO&#10;xqPQA0iOfmkWKs6J1zfPYt/I77Hpp0rY3LkqDk74Cdc9t9Hrv6C/yf095Pzb/F1TOcphG6gqfLUf&#10;OY81OjwBPvu4aGQj7WVLMqosyCy+LtPjbnJNSj73b7EUq2cfxs0rT6SamiM5rw3J2HLiAVrMPQF7&#10;IYG5iaDKH8z+WYpClP6oSMTReZo/Wu2+JvrFst4pOLp6nUTfAA/Rg4UmgfR3/YlEjgkditDHzWWa&#10;lyXdnX+oAtDUsy4wLlQhYUvcosAYWwvxX1dDrERLbeAJJERXsP9kaNtxe8zevf9bo2TFf7waPPh/&#10;R377w8GYL+wyLX3I/EGNQ+EvJraCk5RSJ7SsjuRJ9OUT+eOCDum5Y+mL/SPw7xNS2YvI1TmraiHl&#10;pm4hFN5dzMQxLtoNv935CYNDczeKLgzGoveJ1dIzSVlWttlgP+66hmqT/fFH/aL0bvAiCGijVx/j&#10;jX7rz+BE2FskpHDxRxbiY5Pgf/gSpvTdIoUQMshdBI25ICorUAKVC0E49MtJ190bL8CkPlvgd+gS&#10;3fNEEaSWFJD1UK9L/xVlpmK02nN8/phFJO89PqTG0vp7gtin5/DyykE8Dt6C+7R27h5fSec1eHxm&#10;N8LvBsEY8YCI2gPcP7kJnlO/FgL420BFAvf0s8Pu3pWwu68D9o9siFOrR+DphWN4Z4yl91G9DcWz&#10;CCDu9SMcndEFm9tXxqa2lbGhXWXs6FUH/svH4lXYGfEK6oUjugKW65ErYQ9p7ussR0HA60BOko+p&#10;Qx+tlhum759+nf9CrScN8rSA/yOZoHKf9X8w/WbJe7atBzsIPyE1WRWNLJm0H32+Wywe/eyCEUIX&#10;Mvq6NCwr6SxKLqspKiy/5qnJRQO24sTvFxEfkyQynSeNnLz5FgM3nEENLhphr+BwXS+onyVfcKTu&#10;PNDO9JzTxONosf0KOmX3C7ReV3XxCiQSOF8iYqo4xJKOzAfob0eGDkfAo5YwGqwlgQSeQXzPBUnr&#10;uTA1F7coBNgZlTKlDhLbuSC2CnEdKwtDGJx6F/Nvdp+iv/n+TOTo0dU0Sla8B08JCe/R1y3Ctc6D&#10;WGKklj5ofmHqok1E0NERxq6uSKUvjslfYWPyKoxcl16jFpJ210TKSw4FW7jhBQCTwJjoWth1swMG&#10;BnOjaAsLskBgEriOSOAldJSiEFuQwDvZRSF/NEtSLwCxG3EEX00/htn7r+POyzi8z8iQxOLnDyOw&#10;a5WfzL+Vmb9lxtuXE0L4RBnwz4oIsrez7w/LxPt548JjNfkjj6KxDXRlrEOe1xRyVmY60lOikPjm&#10;KpG+X3HXZyYu7+iJ4BXf4+SCBvCfXRt+ZCD5Tq8Fn+k1CXVwbHZTBK3simuH5uHx6d04t3UkDg6r&#10;jn39q2Bvvyr4tW8V/NK7Mn7uVRm7elahswMOjPkG539ZgNhnt5H1wTTl5F1SHE6uGotNHatgY7tK&#10;2NDODuvbVMLGDo7YO7YtrnlvJ4H7hpQLexKz5FPTnxF0Ymi6znIUBDxfmmH6WSdm6jvOC/oHgfw7&#10;/Y+e5P9nw/Ra9LM8Vq8p/5Pn1XPyC9m/+/kjIyMTL59EYc+6kxjefrU0dbckB8omuKfgfAxttxI7&#10;Vh7HU55hnp5JMj4Ld98kYNHhm/h6Ok8a0VrJZIeI2SOYt4LYbowPvtvAxSG6nrJeV7l7haDvqYVW&#10;kkDVK3BYyDAcf/AjEqwmgc7CE1JfEwnczyFhvTjVOqRMrwdj75qIreZkExIo3sQv7BDlVifO0K1X&#10;S07N06hZ8R33PDz+OWbIkK7RlavH2uaieEoInbk1zNDaSJ7JXkDLX2h+IPP/ptdGkgeRwONEKqUq&#10;2NJNzz+YBEZF1caWG51p8VlfFCIk0H893I9cthkJ7Hj4Nr5Zfx5VtKIQafmibWTxDLKVN9wHTqN8&#10;0HZhIHYHP0R4PCcSf0RyUhoun36AheP3oPc3i4kU6dazJSHzuYOvS4VPpK0EXWtXEpqjOq7B/q2B&#10;ePMiRsK/0iLFgoKxHVh1a0qZvX6Z75AW/xLRD47jvt8sXNzREcFL6yJgbnWcmF0N/tMd4DfVHscm&#10;2cN3ggO8xtvDc5wDjoyxx+8j7XF4hD0OjqwGrxnf4ticljg4tDr2EgncwwSwT2Xs7m1H5M8Ou3pU&#10;xo7uhK6VsLNXDRxbOAAvrp7Ch1TO+/uEzIx0XNm/Btu6OmNTuy+xqU1lbCCsa1MRa1pXwpZedXFy&#10;wzREPLyOzPR32vfE11EWvEklC3OjgP6TDVkfWZmSs8mQVkD8M92r9LRkJMcbkBj9FvGRrxAX8YLO&#10;L5EQ/Yaej0Z6qlFIvvwdE30he/yyZu/N/+MnywgR5PXIHrCE2GQE+1zHrCHb0bOpyvPlEPHn3b/0&#10;z6Bkm56u0+vbxVg49ldcCr6HZOM7ZJKsj058h31nn6LjkiBUzR4owHnhTAJZdyj9oYOLQ75edRYd&#10;D1nWO4WBu1cokcBFpAcVmSs0iARyepbX/daIL8ToOHNw3r+EhIkvJAXWgHG+Pj2k8MiOZI6ojbi6&#10;VS1wnwJC6zXI+YXRdtXex/TtPy5qz57ibxUTMWTIv0R06LTQ8KVjap4PWVhUtEMst4aZoAigVZU5&#10;OglcUgspV90kn8/STS8oIogEbrjW1fJiLDCYBG7USKDljVJQsKXWmDZrZd7YvHnNNjKD8ztcx/tg&#10;xJbzCL0TiRQtZ4TzaLx+PYvx3TahK1nM3IlfCGCZFZQc/uUKZ/Z0qpFMHsN+xmk/nvzBxR+6olSg&#10;/2Q/tiVE2RMJzMp8j9TYJ4i8dQC3j47CufXfIGixM07Nc8CpOQ4ImO0A/1kOOD6NMMUBvhMd4UME&#10;0GucHTzHEgEc5UAE0A4Hh1XBwSF2EgbeN4jI3wAOA+sEsDJ29aqCnT2rYFf3StjRjUhgl0rY3qkS&#10;tnYm8jihNe4HHsL75AS5/gfBR7Czdz1sbFsRG9pWIhJYCeuIAK5pVRmrWlXC6vaOODCtOx6cPY53&#10;yfHSsLacCFoH+ta075C+SyJ471OSkBD1Gm8fheHxlSDcOe2Lm0GeuBXsjfv0vd8N9cFln18RuHsV&#10;PFdPwYEFw7Bv9gDsndUP++YMxKGFw+GzejJCdi3BFa+duBfiiRc3ziLm5SOkJcQQMUwn0qfer6Sb&#10;mxcV+Pvk9lb3b7zE+nlH0P/H5aq5PcOCXPjcwUYtF+zxY+7goAzceRjddR1+/+UMIl7HkrzJQhoZ&#10;uecfRmPczkuoM5EJILeRYY8gIxcJJHy1NFQmUSldYwtP4FmNBLIutIIIhoyWOf6H7rZDrDWj47LB&#10;dQPEF266SCqZbULCtZE6sQ7iv6+WPT3EalRwhKGCfWZUh85HXo0bV/x5gZH9R//3iNoNfWMqOGZY&#10;/IAFBV0Qx8sTfuLWMDZo0EjgULBxqytSn3Io2DoSyF5AxtvIulh7pTsGBJm7pAuLcejtt5lI4FUi&#10;gTaoDCZ0OHgb9ReHkOXGm9gTFSX3jx6TpVeFNnLTmf5Y6XUbjyOMyCBBwInD98NeYeN8TwxssdyM&#10;9CkPmblwKWuQPCHCoDYrsW2pL57ceSMhE6UIdVhWLIUF/YfAzhZSTkyasj7gfeIrRN45hNuew3B+&#10;Q0OELnFCyEIHBM0nAjjXEQFz7IkAOuL4dAccYwI42R4+E5kAOuAoEcAjo+3wuxBAO1UMMtgevw20&#10;x74Bdtjbz04jgJVUGLhHZezsUQXbu1YhAlgZ290rY2unytjSsTI2d6TfH/E9bh//mYhgPN7evoS9&#10;w5oJAeRQsCKARP5aV8TK1l9iZasvsYII4bbB3+HCoQ1IjHpFRJC9p5avvRx/DuWhy8KHdymIev5A&#10;yN6pXUuxz2MQNo9ojdV9vsbSrnWxqHMtLHavjeXd6mFpl9qY29oRM5t9iRnff4FZ3/8r5jT7N3g0&#10;/wJzm1fA/B++xIIfKmBBi4pY0sYBa7vWwrZB3+K3qV1xct10XPf+GS+uh8IY/VoIoXwGC5/tswZ9&#10;p2yYsLFrIGPXe+85jOtJxm5jFQmwJBs+f3CxiCKBauIIXWv9eejffCnWzvkdt68+lcK/DLrfL6KT&#10;scnvHlrMPQl7JoBSEJLTicAewnoLgqVNTOfskLBlHZRfuB89jz4Bi60IBTPU3/LouH2328MQXcui&#10;/s4/VDiY8wJTX9RA0s9uwiMs8Yv8QtLaCJyiZuxUA7EO1haG8N87yWMerBHRsMmrqG59qnOKnkbP&#10;iv7gN4ueNvurqKquD2IrOH6ySbULh4KrOiGpb01izZa/zAKBv3Du+n3UFWkR1oeCxTowOON1RD2s&#10;vNJDW3zWYix6+TMJvGJxkxQGHQ7cRu25QeLSV1YdJ/x6o+pob3RZHoyjl15m9/7jWbcykH3ILvSQ&#10;3lq6QNTPn3HitPTPMn1+IbRmz8m1Nl6Aib25+OOijKEqCgVI/9HCaxqpFEXP3oksZLyLRdzzU3jo&#10;NxGXtzbF6RVOOL3EAacXOSBkgSOCxAvoiJOzHOA/wxF+0xyFAHpPsoPXBDt4jiMCOMZBhYGJALIH&#10;8MAQe+UFHGBPBNBeCwNXES/gzz2rYGd3In8cBu5CZyKA29wrEQmshC0diAi2JyJI2Dv0W9w/dQCx&#10;L+7j6MweWN9OhYHXEvljAigQAlgRy+m8rGUFrOtWC37rpiHy2R0JOarrp2uVULfGfeW5cpjWA51l&#10;zXHFdyZSjXF4dv00Tu5YjO0Tu2IJET6PVg5E7L7AzG//D2Z+96+Ef8MsDfrj2d+bwARw7g//innN&#10;/w3zCQuJDDIWtaiAxS3o3PLfsKTFv2HpjxWwsp09NnRxxa6h38Nn0VBcPrgB4Xcu4n1SHN1DbiGk&#10;PqNYLfR56WOrzyz3VT2nfubnOfeQwdfEz5VOsIHCRSNXzzzE4kn70Ou7xSIbVFoIyQQzGSHhVJYb&#10;nyX4s3MxX87nZdIIF40M3IaTR64iISYZmVwImJIO/7A3GLj+HJzHqCEDTABVY2nVaLrW3FP4ab/e&#10;JsY2JLBvwBIigUTmhAgWHDJujv52cNAI/HqrA6KjrCWBJkg3kWOuMHporWK0OoM8XOMvoE8ekRF0&#10;A2oizsVJmkbrI+QKN0HExLmiqrnGxUye1hXXr/8HjaIV/QF393+MGjikv8G+WiR78GxCAhl1nJA8&#10;kl2nlr/MgkCmhCx0Q8o5Vy0UXPC+gLnBpeMvw+thmZBA2+QEKhJ42eImKSi4UXSH327CZdZJ2cRs&#10;0TEZrDf5GKbuvoKrT2OQlp6BjA8ZePPMgL2bAjGy41pphFzmij/MCGA2pKchh7oXoG+zJVgxbT9u&#10;XnqC1BSV02ZJadgOmrInxZqVkYbUmLt4eX41bvzaGhfXuuDsCjucWWanEUAHBM93RKCHo4SBT2gE&#10;8NhUB/hMsicCyHmA9jg61gFHRhMBHE4EcCgTQDvsH1xFEcD+dlINrLyAVYgAch6gHXZ0Yy8gkUAi&#10;gNs7MwGsjK0dmQQSmAT+VAkbf6qC/WPb4XGoJ/yXjcC6n+yIAFbCGiJ/q4j0MZQXsCKW/fgllhIJ&#10;XNS8Apb/VA0H5gzA8xtnZeoIXyv9RyM95TCH7i1lwpySYMCTq8HwXjsVqwd8C482VTGrWQUieIr0&#10;zSYSmD/8NQlc0vILumcV5N6t4PtIj1fRfV3Xzg5butTAnpEtcGr9VDw564uYl/eRFBuOd8kJ6n5K&#10;ERCRQe1/dAX0syJ/+vUosqgel0bon41l4Ksn0diz/iSGdVgtxWFd6rPcMCOCZTQVRmQ9Xe/Qdqvx&#10;82p/PH8UIQWB7zIycO9VAuYfDMPX07hoRNMhGhF0nXkCP+29KXpGH09qDRQJXKqRwMLrU+4TODh4&#10;BH6+2Uly9i3p7sJA8gMvEwlc6kYkjlvFWNEuhggkk8GUMXUR17AaYpjvaOTP2jFyhipV0wxDh62K&#10;WrGi+PIC4eHxz5E//LjGULlqmsz5tQEJZFac8AO3hmHGbOFLLAAU864D43o3pD5wRYqtSeClnrT4&#10;Sh8JZLTbG4bq009I+NdhpDdazjuBzSfu47UhhSy+TLxLfY+wC0+wcuoh9Pt+aZkVdCZvpoJUAbNl&#10;3Gg+RnZei32bA/DmuQGZmZlKpQlJszUR1F+TIF6VTGSkGRD7xBf3fQbi0ta6OL+2Ks6tdMSZ5fY4&#10;vcQRIQuJ/HEYeJ4jTs4hAjjTQYpBjhMBPDbFHt4TuRjEToWBuRhkhD0OcRhYCCCHgZUXkAkgVwMz&#10;AdxNBJBJ4E72AAoJJAgJVKFgRQIVAWRsECJI7zOnL7w9emNDeycJA68h4mBOAJdrJJCJxSIiGAuI&#10;CC5qXQW7xnfAvdM+eJ9iFBLI30XRk+zPA4qEqPWQnpaE13cvwX/LPKzp1xRzfqyCmc04pEuErkDk&#10;T8efk8AldI+WCglU928lgb26XOjDJH99m4rY0E5VgO/q/xV+n9YFvktHInD7PFw79gtehJ1GzOvH&#10;SEnkiTkf1DUJESTyJ/eZ+SD9TKSfyaD5dZcesNeSP6UyyBLikhHofQ0zBu1Aj6/1aIjyoKmuAWUU&#10;JPfZIO793RIsHL9XikY4F5r7w0YlvsP+00/RaWkQnLjAkFvJEAmsMdUP7X4Ng5ohbD1sQgKJAPYP&#10;HY1BpI93hnVCpA1JoOBJDRg3u0rLOc7rKwwRVEWq3KmE/nZKXSS0rIHYysSZxIFmmQ8VBIaKjh+j&#10;Wv905tnEif9Do2hFf8Tu3PB/3rrWDYypaJtQcPyX9oi1s4fRvQZ9SbbxBBr5Zv3mhpRXNVTJt6Ub&#10;XECwZfA8vAGWXmYSaGFBFhi2J4Gtf7mO6lP84DzGB/3WncWJG69hTNN6/xkSceL3y5jSZyt6NGJB&#10;wFZvLuFQZsDC3EQEORG8R5NF8BjOxR9hMCakiBJQSkF0lqYkbA9+cW7knBb/EG+urMHNvS1xaYMT&#10;Lq61x/lVDji/3AFnlhIBXOSIoAWcB+iAACaAsxzgpxFAyQOcpKqBVR6gAw6PJAKoeQGFAEoYuIoU&#10;gmQTwF66F7CKIoBaHuA2zQu4RfMCbm6vCOAmIgGb2lXEJm4H06k6dvSpJ14i9gKu1oiDEED2AP5I&#10;xEIjgAtbfolFRDYWtCDyQT9vGtIc1/x+Q1pSbDkBzAFeCxlSuXvRaye2jP4Jc1rZYyYRuFkc0m32&#10;r0LmGLOEEFYwI3l/BY0EEvkTEsj3xYInkO+dTgJXEdZwqJ+hFQBt0sCtgdb/RP/evgrWdXPBlsFN&#10;sWdqN5zYPBt3Ag8h/MF1pCYYpDpZDx3z9ZVeAmjySjMZ142/9+8+4N7151jncQQDWi4nIsgFY7nl&#10;SdmCCn/zmX4mw3hc9w04uvssot7ES/VwWnomzj2IwrgdF1Froi8qDfNCtUn+ol86ynx6W4WDbeMJ&#10;HEjYEeZucxKYGk7nw0QCZxKvsKJARHICiZMwITR2d0Osg3lrPOvAoeXwOg0exq5eXQfFlRcYM2/e&#10;15E1at1WXkBbgEhgDQckDeB5fUTerK3G4S+a4/inXJEaWR3JdDOTrSwMUaiBZ+FfYfGlXhYXY8FR&#10;BCRw1xX8sCAA8w7cxN3XCfiQmSWtTp7ee4udK/wxuPVKIkRzzcK/FsKmZQLq+lTz53ky+WPLEh88&#10;uv1axkspAmhSXCaYKw3rwcomKyMJiW9C8OTkGFzbUQ+XN9jj0loHXFzlSATQkQigPUIWKwIYqFUD&#10;n5zlqHkA7bVCEAd4a2Fg9gAeHknkjwigmgpipxFAbgqtPIAcBtb7AWYTwK4mAqgKQUzkT8emdpWx&#10;sS2jotYOprJ4i5QH0IwAtlQEcLFOApt/KWRjQfN/FRLi8UMFrO7dEGcObKC9F0nfhe2/288Jar19&#10;wof3qXgedha/Lx2DRR1dMYNz+77/V43wKSLHj5nUqZ8LAv7euSAkJwlkAiieQLpnTNzZg8v3kQmg&#10;eAI1ErgumwRWkXWwicgf54huJiNhU/sKWNPuC6xoXQHL2lTBGncX7B7VCn5rJiPMfy8iHoepqnIy&#10;Nkv/vc77+ThHOuptPBGhMxjfYxO6NyqDKTLZIAKopcZwigw/x9fav/kyrJv9O+5eeyFFI0wGXxqS&#10;sdHvPlrMOQHnSb4yiKDz4VsSErakfwoCW5BAlRM4SjyBO4qCBHIU8bQLjPOsbBUjf6tFOYfWRKyb&#10;I5FAO+E+ljlRAUA8LMrJ9W3M3AXdi61fYKR7t17RVV3fxFWwR0IFuhgryaDMHW7Io+KUq1W5T/MP&#10;cbPSmatv5G+n1oZxuRtSbhAMTAKdrSaBqjrYWZHAy73RP9diLBwKQwLvqOqsI5wDSBaZ5GaoyuLu&#10;dJ5w7C4OXn6JSO79R1ZvanIazgfexoIxv6LPt0uEEGVbgAS9y/xnDz2Zm6CuTQm5bo0XYlLvzfA7&#10;wMUffzT5w7ZKiz0M8pgUP4d/Dfd+w/2jnXBtWw1c2eCAy+vscXG1Pc6tdMDZZY5SDMJewMD5jsoL&#10;yHmAMx3gN02FgH0m2WkEkKuBOQ/QDodGEAGUMLC9eAH3DTTPA+TJIET+NALIxSB6NfA2LQQs4V+9&#10;GOQnUvis9IUAVhKsJ0Kwts2XRBIqSSWwTgKZAC5rSSRQPEsKivx9IaRjPpFAJiBzCLOJzCzrWkcq&#10;XBOjX2cTIf6+s/PG6H/0rPZ82YDuCZMzXbMYAh+zJPfvmv9+bB7ZFh4tKqsCD83rxyROkT/1uGDQ&#10;X+Nf4cEEsIUigXxP+N7o94mJu54PKF5AurdMArngZ12bSkQAK9IaUIYAGwRb2EBgL3GHKtjCaQO0&#10;dvi87idVHb6CXmtlGzts6FEbeya0R8j2+Xh49jgSI18g4z172jMJ/J18lMRBekTfBT2U74lPpu+s&#10;eMH3R92jHD/Th0s2puHK6ftYOvE36a/H8lKFTpWMMXkIVR++z99jqJFAArcF695kAWYO2o4Az8tI&#10;jE0hefkJiakf4H/tNYZuP49OPDru8E3xBqqwMOsjdc6rq/4ctiGB9LdyLhoSyI6flLtEAle7Sp1B&#10;bu6Rb9DfcnEIP04ZVxvxTapJSzyb9Fim1zA41EiL7t5nHYYMKfrikCf+/v8xvNG3i7hJIbshbZIP&#10;WMkB8S2JqE3kL0wRuoJCJ45MCI3TayFpmyvSHrtq5d65b2zBobeI0Ulg7sVYOBScBHbmTUfoeOSu&#10;9hwTwFvo630Hay68QFiUEcnpmcjMzEI0Wba//xyKMV3XExkybfiyCNUGgYUZ5/7RdZKA5uKPZVP2&#10;IewCT/7g9hfmiqCooJT+x48ZeJ/4DOFXVuHOb9/j+lYnXN2oEcA1RABXEQHkMPASR4QSAQye74BA&#10;Dw4DO1oggHYqDMxNoUdzU2gigdl5gMoLuHeAIoDmYWBFACuLB3CbHgbODgHrBNDkAdRJIBNAJgXs&#10;ITJ5Ab9UlcCk+JUX8EshFuxh0kkgEw/GXCIhc374P0JKmOgs6uQG/y3zpYnxR/YUCRnUPUZaRWkO&#10;pfy5Qg+Fshmg0R6t8pfDv8G/rMSKng2J7HHRR2HI3h9BEUCGB5NwLST/lySQoJNAJvzrNQKok0D2&#10;Am6kdbKJ1wqtGy4kkopyWkubiRCup99ZRWSQDYPl/BodnLCjf2P8Prs3zu9dhfB7V5BmjFMFJfJd&#10;lCTxyw/ovrHhRvLz5eMo/LLmBIa2WyWTN1RPQRVCVTKHn1MtWHLLos8Zyjs4D8N+WomfV/vR9xCJ&#10;D/R9vPuQiXsRidhx5RWG+N6F++83xQHBBJCdEayTcuuqv4JtwsFMAsdgIP39jpudi4AEkt5/Qdxk&#10;N5HAQuYE5sHkOkhsUwMxnBdoo6LamMrVPoU3/f544u7d/49G1YruSNmx439G1Wv4W8yXDtqoOCvd&#10;mcRiYxwcYezmhuSpzJYZBfuidQ8gE0DpDTirJpI9iQS+sX5UnI7SQwL1M5PBW+hCGOV3H/vvRuBt&#10;8ntkZH3Eu7R0PLjxChvmHZVh4l20SjcZMv7ZW66WoXfHlyawJLRHdVqHfRtP4e1zg4TDLQt9W4PU&#10;Pk91yExDiuEGXpyZilu/1sONrQ64tpkI4AYHXCQSeEHzAp5eZk8E0B7BEgZ2RACRQGkHM92eSKC9&#10;IoHcD3C81g6GvYCjuBq4Cg4OrZKjGMQ8DCzVwNwUWgpBmARWUSRQ9wIyCWzPyOsF5HCgagejqoGF&#10;BLLXh5U9kUBzAmhOApl0CAEkzCEiMruZIoFMUNjbtbC9M45v9kDc2+dCCswbE5cVEsgEkMHeLv6Z&#10;SWBm5gdEPb8P77UzsKhDjUIWfPwVFAlU/QFtTwI3d1TrRieBO8iokFZDtLY2daJ1QkYDGwnZ4WWe&#10;Nd25On4Z0RKh2+fhzc1zMoaQDQBFjEvvvVZrkT23H8UTFuB1DdMHbkevJixDVRRFZGg2+SN5YyaH&#10;ygo4PNz72yVYOG4PLoc8QEqSmjQS9+4DTjyNwbRTj9D16C100JwQufVUfmCrnEDGwJCRRAKLwhNY&#10;DSkR1ZF83A3G2TULzE0sgniOsVdNxDhyrz/bkEB2yEXW+epSys6dzhpVK7ojcuLE2lF1GlyM/cIe&#10;8XQB8RWsJ4Gxrk4wDuJePETi+EvivMDcX9z/n72/gK8qXcJ84Zn5Zubeud9vzunTSqMBshOc4I1L&#10;427B3d0d4glJIDghkARLkODu7u7WQDfQWJy4h35uVb1r7b0TdncToZE7Oad674QtS9613v9bVU/V&#10;X5gAIL+XIJCBMM61MuJPlkdCaDkNAssgPo8w+GlAIK+4+ILjVddN9Nx+A84nHuHk02jEpnCe2x9y&#10;4zq2+zocBq+SelBdajobb1qqV+4XetMiYwDsWc8NjsMDcXzvdcS9UWVKTGHID2P8oz9/m56I2OfH&#10;8OvhIbix2g5X/W1wyc+AC0ttcGGhLQGgDU7PZQC0xfHZNjjmzgBoUADoqNcDZC+gDXZPMmhhYGts&#10;YyUwl4PhotBaOZj1g7SC0P21vsBaVxDVFk5N0gGsBBYvoKoHuKyjFXw7WJnlAmoQqAOghIFVnhiX&#10;DpGwHwHCHHr0poneIgCaeQC5SLFjE85rK0TwRxDYiCCFbBaZm4CgM6JfPiEg4PPCx4zBgMEp6zH9&#10;XI0BkMUGtIN4SwDInT5CPEbApU0pzCRgU+Hf7BCXVzNBoDEfkM6DQKB2rmYTAHqxxy6bKEQgUMsH&#10;fAcCyYwQSAsIHkOcUhDYrSRWEgSu6qlqT64gKFzSXo0ZgUA2WUhY0d9tEDyyOc4FeSP04Q1kpKUo&#10;0NJg65Mz5nh6FDETbSPnxt2+/CsWOW/BwObedJ9hEFQh4m5fbD61up8yCHar5YZx3ZdKN6nQF1FS&#10;TSGJ7HpYHOaf/w39dtC8tJnmJCkgnX2++mvLFwg8zjYG3Mvf/xpB4Ot8zglkCAwvh8SLBIEenBeY&#10;DxDINrwKoiuXznMqndGIx8IqVv01bNas9hqqfbifl42btQ0tU+kl5wPqPezyYpwPGM35gKMrg9Uz&#10;EneXoozZDtrfmMoLZAgkyl5gh4SbXCDaPA8wP3ICPy4EKi+gysUYuOcODfrf8UtUgog/MtMz8Uxr&#10;lj6i/QK6iBn+lOdP5Xu4Ko+g2YX+5Rh7AJ0xoMUc+HnswC+3niGVxR//sNchMy0W0b/txMM9XQgA&#10;y+AaAeCV5ba4xAC4yAbnFtiIB/DUHBuc8LQVAJSuIBwG1vIAuS0cewClKPQEG60eILeFM2ATi0G0&#10;MLACQD0P0BwAs4aB/bktnOYBZCEIh/Z8Oc9Lm+R5ws+aB8geQFNXEAYGNr0eoA5/JgA0hYE5H82B&#10;QGQWmQKTrLDCEOSqeQTfcHcROTe6WT6mn6exNzgVz+9fRrDjQCn9Ysr9e/e45N34My1DIJ8nPmcs&#10;CuFzqItCGAI535OBzSgKsQCBPF6WdSwpECheQC4yzhBIY4wBkL3OXIycgZBDxAtoHM2nRYOojflz&#10;6fkiGkfLOpfF1undcefQRiREvaYFAHuCLR27T8SgeappAcmVFV4TAG1bewpjCIjsuaYg31u/4MiK&#10;8nBq88dPLhjQzAtLnLfhztUnSOFWowTIr+JSsOXOa4zZfxf2DIJmc9X7WP5BID8fhRUCgVUtzt95&#10;scSI8ki8XwGxvppw1QJ/5NQ4L/BN/bLEQMqZZomNcmYEgaXLxb5s02aihmof5ueP85v+1+v6jSeF&#10;Fi+dxmVdJBScS5JV8mhb6aP3plk5xE+ig8PhXD5IOYRA9v7pzyUcvKYiEn9TreKE5OVk5hUC+bO4&#10;RAxB4AdUB+vhXlMtJtMKi//WZestTDnyAPsehyNCSr+8RWJ8Mi5xBfyJ69H3Z0/Y19CUX+z90y5o&#10;3QP4pSQy66twvhl3r+OKSb19sWfDWUSExoiXie7jchPnJ+p5tpt8HozdBabf+XkmMpKjEPVgHR7s&#10;bI2ba0rhRqABV5fb4LKvDS4uJggkADwrXkBbnPS2ES+gqIGdWQ1s0MLAJgCUotBSDsYmmxpYDwHb&#10;EADq9QBZCJJVDRzIYWACQO4IoucBGiEwmxdQhYF5wmbvjYJAoxeQYEHUwGQMEgoAdSWwWRiYvYBN&#10;OAysINCRPYAapDAAGZWvjQrBvUMF7F/hhtjwFzLJyjEUYJcTJd400/H9PEzfZn6SmZ6G5/euINih&#10;Pxyal8QM4/7nj8nxlOOsi0mKwJH+5tSYldlKmKNCwXSumirPrSUIZE8gQyCfd14AmCBQHx9qvLCS&#10;nAVFWSGQvYA87liIpJclMsCf/o3LyjD8MQQu5lJD/Nn0+5K29L7+tXDczxHhj26o0jJ87IyedHW9&#10;Zr2+/knTxqKcRj6nyvS/c6eRCyfvwW1CMHo3mk33H/NSMuq+ZHr8vE0XDIpHkMyeQLBnPQ/MGBSI&#10;w9tVpxHpOkWL7bO/v4HHyUfotU2bp7ZyqpKay1SLuTvaoz6nKcsKgZbmx/cwDQJZGMIQ+CqfPYFS&#10;Xo454vfyiA0hCMxjCzk2ZpwEzgtsW05a5eaHN5DDwWElSr99Vbv+ij8uXvyXhmz5/xM1b16h0KYt&#10;14QX1fMBc2NEvVa2mqq4FCJsbBDbmaBN+gUrb56lA/d3JsobDgs70EnaaYek1/nRKs5kyhNYDk9e&#10;/gRPY51AlZSaextHEOhnhMDOm/li0QUf/LsOhazAuok+O25h7rnfcC00FonpGcjMyEDE6zfYEXQa&#10;E3r6onvdLzc8ISZeTb7JagnaBIAMvXOmbMCVMw8kb8V0I89+g88PU59N/1UTBE34nAOYnvQaEXf8&#10;8WB7E9xaYysAeG0FAaCeB7jQgHMsBJE8QBuc4DCwEQC1PMAZZuVguC2c5AFaZxWCaHmAWYUgSg0s&#10;IWACQJWrpULAAZ0JAKUcjAJAVQ9QeXl0j48pD9DkAXy3HIwpDKw8gCYxCIeCGTyUEIQtq6eLBRAz&#10;GnDLM5MnjIGI+98eWTMP8dFh4hVSEy7N/xoMfl6mjzcaGxnpePXoNta7DIUjAWBuyryoR1Uf0Ah8&#10;77zG7DjTv7Pp5WGkSDRBuTsBuvIE6p1C9FCwUnur0K3KAdW9wboXUPJFebHA46YTe5NVKJjHFnuZ&#10;xRNIY4490JyKwBAonukBNljVw0DwyN5FAj8CQFVyiD5bHgkqu1TADud+eHL5MNKS4um8czqAdl3J&#10;+Tfli35qlpaWjt8evMTqBfsxrO18CZeKN1BgkO5Nn/0i+6+Mw8PuGNZ+HlYt2Iunj14jneahVILB&#10;x9EJWHntOYbupjlMi1bpYhGGQn1OMzf7befQ5yBDoAZzFufIPzdWBnOJGPU4CsuvdSEIzG9PoHL+&#10;SAu5w3aIcyK+4GilBQbJiSUQ78T2qojIUsREeYRAdqgxBIYTU4XWa3Qkys+vjIZs+f8T1qdPhfDa&#10;DS5FFrbOAwTSBksYmWCQd758acT351AwH5y8uFrpvRwK9qDHM3Z04j4MBHKx6A8FgQJ7tGqyZxik&#10;35Wx+OM2Ru27iw23X+J5HIs//pACpw9uPYOv+3YMbOEjQKRuQF8mCKoVKVfy5/0kq+WCER0WYN3S&#10;I9L5g8UfejkKSzfvvJtyUvBUJdMVfw/BS1rCC4TdXIj7W+vjNgHgzVUEgP4GXPEz4NJSAy6wEITV&#10;wNIVhMPABhxzN+CosS2cpgY29wJOVAC4bayCQJUHqAtBrLFOE4LoRaGNEPhOGJjzAK00DyDnAZKZ&#10;eQB1CGQANHoANUDQIZDLwTAAGiFQPEzKXJtouYAMgWZCEBOsKAicXv9HTK1bwKiIZaCZQebVtQbO&#10;bQ9AUly0Op50gAUE37JH6NOEAHPTPUUicuExQdsd9eJXbJ0zHs6trFVvX+045Nb4/brHL2uYnSFR&#10;LyStFYmm88EA6EbnQ50jBe15hUCTKISsWwkZYxIK7qXSEBQEqk41vEBhT/UaWpwso7G3pG1R+lwF&#10;ggyBy3Qg7GCDkPFtcP/IZiSzgljCwwoEM+X4frrnXwrvR8Th0LYrmDbQHz3r0z2XS8nIPeoLXYjL&#10;3ML76CJtN3s38sDsCcG4cooX31yOLBNRSanY/ygcUw7fRbetKjwsToytZibznLLPAQJVy9lySOLf&#10;r1SQ0nNx+RASVvUCKyOqUqk8Q6AS5xoQWdSA0Bp1fn01bGQzDdny9wfAf33xc7MG4RWqhEUV4SKH&#10;ljYmJ8YeQQOia5RB/Gg6qJLTl3tXK1fklv58Cysh8a4KBVs6qbk1gUD6zCevasLrIoeDeSDywM2L&#10;ZQ0H8wVjv/m2mFJc3USPbbfgdPwhTjyNQmxquuRixEYnivBh1rBA6YIhSjUCoy9V9KGM4U8lZPei&#10;m+6soQE4uvsqHYsEmXzVpKGb5Zt3Xo0+WT1n2GQAjH+C0OveuLe1Nm6ttcGtVTa4HsAAaIOLnAe4&#10;2Abn9TxA9gB62uCYh420hTviTAColYNhNbDuBWQhiFENrIWBNw1XAKjnAiovoMrFWtO7RJZyMCwE&#10;YY8Nl4NhIQh7cRQEMvwpAFzWThUDXkK2mCZkyQMkEy8gGfeUNXoBW7xbDkYAUEzloLEQhCFEAYoO&#10;KWYgQzA0ufb3ZD9gZkMFLWzcJWNev/q4fmgT0pLjBfx0sMp+7D9FE2CV8aZUr+zVPBjgAbd2ZWj/&#10;3gXi/DLlHeRH/TmH4VWRbvNQsHuzYvkPgaIMNodAtRAJokUJq9R5kcLCJc5d5b8tt1dhZuNnMwhq&#10;4eal9B1Bwxrg+o4AJEaHyzUlx9LCsf70LJMW4qm4c+U3LHTcgv7NvOUe/KV6AlVakZvyfMpzF3ST&#10;TiNLsSPojHQaYfV3ckYmrr+OwfxzT9B/B0ewaF4zi2hlh8C+WSAwZ6YA8EN7ArnRhDb/P6yIuOX5&#10;oBDm9DXmHc4LrFtWvHiWGSkHxo41gsmwClVSwtp1HvRBikb/sX///xXatkP/sJKlUkQUYmlD3tMi&#10;xQvI+YDWiG5cBglSH5BNO7gMdOYH7W+NQ8l8YAkGV1dE4tPsopC827sQyAPx3dVJzixbONj8IqEL&#10;Z8DuO/C78gwPIhPE5Z6RnoHffwvDuqWHMEKanjP46StPVq19wRDIN9caruL1ZPHH/ZtPkZaSJgBI&#10;d2T6/4eDP6OJB5AeabJKjfsNr6+54ZetNXAnyBa3VtvgRqANrq0wSBj4goSBbXBuvq1SA3txHqAt&#10;jrrb4LB0BbE1dgUx1gSUcjCqK4iogVkMorWFU15ApQbWPYCrWQxCE7HqC2xtCgNzLTcOA5sBoCT4&#10;CwCaPIAMgKoeoAkAfRgCWxAAEiQwNHAuGQOgOQS6abDBxiVJVKszy8Ci2/T6BTGhxneYXKsAZjUs&#10;BEeCJG6JNuPnYlgyvCUeXDhE45tzxPgY/wPnMt9MbWtaciIu7lqDOd2rKTCT/c4tBPL7uMaiqrPo&#10;0LgoWTGy4nS8DXBtXhpuLcvBvWV5uLYoA+dmNgSAJel8sBUnOC8m7fs8mheW8+ZJpjqFKAg0AaDK&#10;AVV5ezoAKmMIFBA0g8BAXRmshYJZFKKHgoMHlDR6AUOG8rhVCxj+Gy9IuAUdf758h0CgFXzFimP1&#10;oNq4vGkJgWAoRMmvL7Y+WdPHKItGMgiAorB11SmM7bqE7sl0H2YYtHQP+6xNi8Jov6u6rK6wr+ks&#10;rfaWOm/D3WtPRZDH/Yefx6Zg893XGL3/Hs1n3G9Yr2rxVxBoaY78c/tnwsHEJ3pe4PMKiN9oh7hZ&#10;eYVA9Sh5gXQNR5bIG08Zy8wQBIZal30b1rGLV+zevf/R0C3/fmKcnL4KbdvRI7yIIe3djXh/Y+qV&#10;cDBDoI0NYjpWkPi4foBUrb+cHeQEbsfC+YAcr99dAYn5nA/I9iEgsP/x7OFgthsi/ph06AH2PApD&#10;eKISfyQnpOLq6V/gPXk9+vw8G/Y1+GbDF6Lpovz8RR962Pfdv3Wt7YaJvXyxe8M5hL98o8QfWggp&#10;6w2amdD897xa1s9/+0cGUuN/RegVZzzY+hPuBBtwZ7UBNwkAr2thYPYCnl9sg7MLbLV6gAyABgWA&#10;rjaqHIwDAaDkASoANJWDUWIQLgezaQRNqOZFobWuIGv7lpAwnF4PkCdlAcAsYWATAC5tr0z3APKE&#10;z94ZKQdDECAAyICgC0HIlAfQEgCaq4H1XMC/h0C2KXV+xNiqXxMIfo+ZBDgSzuSQaVMrBE7tjt/v&#10;XqbzmiGwbe4NYg+h+Tn41IxB4Ndrp+E7vJV46Fikwfurizb+3vj1ynToc2lmgGebSljUtREC+nVG&#10;8LABCBk9BlvGTcXWCTPJHLFlvCNCxjpg3cipWD10LAIGDoFvn15Y1K0d5naoDy96v1eLUgSBJSSv&#10;05vg3qelCvnPp3PN8G8OgQxqPEbegUApD0MAyBDYPTsElhAIXDdQQSCPVc5f3Uxjlxcx28bYImSI&#10;jYxLBYLq881hkz2CqwfUwuWQhUh8E0bnXgFW1uOc39d1HkxXDpv9jfORLx67B/dxwejVSOs0ku0+&#10;9jmbmlsYApXp8w0b72uPuu6YMSgAR3ZdQUxUvHgF41LTcO55NNxOPELPbbp6mBsdMAzeRpdt5wkC&#10;PY0gZ2mO/CtT71HzsILArh/EE8hzv5Sa4+5jhysiziUveYHENlprXMkL7GqHqDznBXILOn40IKyI&#10;4Y/w1u03vl66tJiGbvn383u3bgXD6v68jSAw0/KGvK+p+HVU0VKILGeL2H6VCOIsHaycGItC6IDO&#10;tkP8ufJIymcvIFsWCLyUT+rg42PRe58vQeAluijoItl8Q8QfPmd/w5VXMUhMo1VVRibCX73B7nVn&#10;MbnXMrrYPL5Ajx97M92VZ1O8m3xzUfvIz/v87AnPSetx9cwvotD7J2uMGfP/2N4SAMY9xutrrvhl&#10;azXcIwC8vYYAUMLAtkoNrJWDYS/gWQLAM3pXEALAY5wH6GyrvIAzuR6gVhBaA8Ad47W2cOwF1MUg&#10;xrZwpjxADsEZAVDzAgZyGJgmagZA5QW0EiGItP7SwsA8AavkfJ74SxhzARUEMiBYCQR6E/xZKgej&#10;AyArgVUeoA4vlsDmXZvZsDAm/PQdxlT5BlNqF5BwsIAPmVNLAgevMYh6/li8QVlCgvL7JwQBmkno&#10;mjaMO6Fs8hwHh2bFZV8s7bvJsh4zR+Pf+NgaMK9jDawa0BHbxo3CUUcPnJ29DOe9VuK891qyDTjr&#10;FYLTnptwwmMTjrmF4LDLJhxw3Ii9s4Kxc8ZabJ22EiGT/LBu3EKsHOYEv34jsKh7V/h0aoC5bewI&#10;9G2g2sWxeld5glkZzIC2lMeIjBUyHjecQkAQyONJio1roWATBCphkkDgABqng7iPNXsCGQI5n5XG&#10;8xguc2QjPa5ZYbxM8zZyX2IdNAU2OxAIDq6NaztXIDkuko6vCbToP/x/zd49D/+86fcEfm7aJu6s&#10;8eRBKFaJaGQeumqhUwVLDE4miMp6//t8zagi5n2k/R3Rfj7WLt6vdRpJRyrNXw+jEhFw7XcM2X1P&#10;ol3sFeTHruwJPORJcyE7REaLWZwn/9LUez8kBCorR/M/PV6pgLg5qo+wqk1siUf+3hIkr7AKYgdV&#10;ljrJXG85WsSyDHSaZy8Hpt5ngwiCwND6jc+FDhuWv0WjOR/wdcv2pV+Xq3w7oqghT6IQk9FGVy2N&#10;+OG5zwPUTfcexi20Q9I99gJyWRi9NEz+2AeBwGMEgfuXotPWi3RR3MSIvXex/tZL/B6bLJ0/UlNS&#10;8cut3+HnvgsDW86BPYcazC7AL8eyJVPL6pKVaK4YTjeVNYsP4Jko0dLVxCvhIv0m/GGMvkI917+L&#10;Q8AJTxBKAPhoW3XcX1cSd4OsRQhyncvB6GrgxUoIosrBEAB6aV1BJA9QVwOrMLBRDTxR9wIqD+Dm&#10;UZwHqMQgUg7GqAbWwsBmHkBdDSx5gDRZs3EY2Jcmb57IZYIVr4uZF5AAkOFPB0AdAo15gASAnEPG&#10;uWQ6AGaBQPYCNmFwYW/e30GPbuzlKoRp9dgb+C2B4LfyXEGT+jfXDuVweLU3EmOj1DHXcu2yn5tP&#10;w6QaDFKTEnBh5xq4d7QjyM3p8WAILAaPFqWwrEcj7Bw/AmfcvXFj/ircXrQRtxZtwo2FW3Bt/mZc&#10;9tmMC3M245zXZpzx3ExjagtB4CaCwM0EgZuwzyEEu2aFYMeMTQSCIQiZuhHrpwQjaNIarBnvj4AR&#10;c+E3YCoW9+iFeZ0aYX7bSnT+bbCYxsASAkEuFm6EQBYQMQTSGOJ2cUYIzKYMVp5AXpyompU8Vk2e&#10;QCVq4kUNL252kjEgCgi20wVKpjHKbQx9O5ZA0IgGuHc0BGlJcXSMTdc40TZdkB/2ms8P46hNdHgc&#10;Dm+7gqn9/VXBfvEKZg2nfnmmQW4Nd/T+2QOeE9fj8kklGsmgeydHtPaJaOQ+umqiERUO9pZ5sL/U&#10;CcxFrUCBxw/rCcxiDysg1q8S8QZziwI5Yxrbe5pJBEs2ujKia5ZRPMRGMGcM7+bA1PsIAgkmX1as&#10;HhHWut3PcHL6bxrC5f3n6ooV/+PVkCHtQw1lI/KqZGFaFUkz9wtuSGBlzAfMvQmRz6QDuqYSkn4v&#10;h4TIzwMC+x8bh577fNFz+0U4Hn+I40808QfdSGKjEnB6/004DV+FnvVZ/PH/BeEHC1zcpSZV9/ru&#10;mDkkAEd3XREhjHSYoElAeYgshYE/gElYkiYfuomlJzxD2I3ZeLidAHC9jQCgygNkNTADoK2Ug2E1&#10;MAPgmbm2SgzC9QAlD9AWh1gMQgB4wCwMvGsiTZDiBdTCwJwH+CdqYA69mSCwBAJ7KM+M3hWEJ1hj&#10;UeiO2kSuAaBRDKJ5ARkAjbmA5l5ATQwymyAwuxeQhSASBjYKQXIGPfx6DndOqvkDRlX6GuOqfSPK&#10;YfU5hTCTbG6vmrhxeDPSU1W5HxP0f1rGAMghrxf3r2P5mPYqvM2hXIv7rpuu6FVhX7fmtljeozEO&#10;TBmLm/N88XBZCB75bcWDZdtwb8l2AsGtBIFbcwSB22duwpbpIdg4jSCQQDB48kasmRiCVeM3IHDs&#10;OiwfFYilw3ywuN8ELOxij4UdamNR21JgkZBvWyv4EZj5tafxwosHixBIY68nq9GVR5pVwTw29XxA&#10;HQK3jORQsA2205jmouec7sBjfQO9TlIV6Hu4XqUqXs7fpYRMPH5DJrbB00ucI5pC5x4cfKVj/nlA&#10;oIxZGhyq08hvmD9rs7TulHaW4gm0dO/7EkyP4GgLeBaN9FiCncGnEfYyGhl0rXCnkRuhsfA59wR9&#10;dtyB/VYFgf2Pj6X5cCyBnOV58i/tH4bAxJflEcd5gVyKTktDs8Qkf23EK9rzhElV8KZJOeKhUsJF&#10;nCaXGwhU7+EoqzXCrMumhPYeMBq7d/8/GsLl/eeP8eP/V0TvvjPDrUrHR+YDBPJjpLUN3rQrj4Sp&#10;2Q9Q7izOsQoSdtupfEB221o4gXmxD+IJPDoWo4/4Y8WVh3gQGYc0ulAYAJ/9Gob1y45gZMeFAn7i&#10;/ZOQQvYL7wsz2j97Mu78sdRtG+5e/00SjbPfZE1m/vcPZG/fIi3xOcJueuHRzhp4sNGAe8G2uL3G&#10;BjdX2mhdQWxw0Te7GtgWJz1tcFy6gtjisFMpUQMf5HIwelu4yQR/GgDyZMmeEwFADgNrRaGzloNR&#10;uYDKC6gAkItCcwFfUQMTBPKkzZO3hPJ4omXvjkzwuhewOBYxAGpeQBGD6ADYUlcDv5sHqHcGUXmA&#10;5mpgS7DzZ6bgh0UiY6t+g1F2X2Nije80Dxr9O/0bCyqWj+2AZ7cvIDODPb86+H96lhQbhf0rPODU&#10;0iCezHf315LRMWxcDIvta2LvxGG4PX8JnvmH4Kn/Vvy6YhseLScI9N1KELiVIHCLyRM4NysEnrQI&#10;gZuwQyBwI0KmhmDDlBAET9qItRoEBozdQMC6ActGrcfSEUFYNGQFFvZzxcLuA7CwY2MsbldOFRIX&#10;U+NoeWc1tnQIFC+gFInWIbCkEQLZ08cQuJkhkPMBx6ocV17k8FjfQwuf3ZO5yHlJ+OmtCxkAyfy4&#10;KwmN3eX06NeFXufcE2EPrxJQZfBSzOLx/zRN39a3NH4z8fJZJDYHnMCYbkvRpZbWxcnSve8LMH2e&#10;0iM5vJgf0Mwbvm7bce/aE6SlsGjkDzyPS8aGOy8x9sAl9D/oJeHc3IWCyf5pCAwrh/hDel5gdUlD&#10;s8Qjf21mEEgW06kCIg3cR5jZKJcQaOzeZkB4MUN6eK++K0Pnzv1eQ7i8/7yxt//36xatNkQWs03N&#10;qzJYt0hbG8T2sqMDkZuDmM2IxrmvX8I5O9Xnz8LJy6vlHgL15NWsNphWPs4XvHDw6XmEJyZKw/Lk&#10;xFRcPfsA3lPWo19jb7mIVPiXw6W8kjRdcF+WaZ1NarvR6nEpdq47g3BaPfJNlG+oahIw3Vw/FBTQ&#10;f9jnYPobnZOM5FCE31mAxztr4RcCwPvrbHBnrQG3VhlwI0B1Bbm0TAlBuC3c2Xl6PUBbHPcgcyUI&#10;lDCwygNUXUG0vsATTUIQqQc4kiZRmkA3MADShKq6guh5gJoYhLuCSBhY5WgZ1cA0gepFoRkA/cQD&#10;SPCnQaA5AHIumA6ADH96GJjhL3s5GHMhyF8Vhf57UzXtGAIZ+ibXLoDRlb7BaLtvlGKYO4w05tZy&#10;BILNSmCr93i8Cf1d8gPNz9HHNw4DKzHIw0vHML9fAwlpqw4ef31MeN/dm9ti/eAOuOrlief+G/B6&#10;5Ta8CNiGpwSAvy7fhofsCdQhcHHOIVD3BIZM3YCNkzdg3aQNCBII3GiEQN9RG7Fk5HosHLYeC4au&#10;g8+gAMztNwc+3UdhYefmWNqhPEGatXQK0SFQxlk3rkVpLRC4RkLBWn1AM1EI5wNuGWHQQsE8vq0l&#10;3WEPQSB7v/fN4BxYG3k/56tyKHh5BwJANq1HMXseA3uUwfGlkxEf/jsdc70CwKdv+r2Kw9dyryLo&#10;iY9JwoXjd+E+Lgg9G3gIIFm+D37mZpyf1P7xPb0zPec89llD/EU0wlEdiXTR4v7s81eYe3kNhh2b&#10;QHOiCgXrZV+yz5d/Zf0/sDDE3LhWsNQL9CbWyK0ncAZtI5ezk+f02K8Sosoo8JPKKdlY6X3M6Fyj&#10;90cUNbwNa9XuWlj/4SU0hMv7T9To0YVfVa56JbKozR/51vDYrhQShnJcPD8gsIr0C066W1EUPOqE&#10;/RMlYv7a9NXNQM53kOcEhEdHY/SJKVh2IwC3Im8jMZ0vigxpd7Zn/TlRwHava35BZb2wvgQzb0kk&#10;f6N97fuzl4g/uP1dQjyHAi3fZD+k0exO/9chk1vBhSPq/go83lMPD0Ns8GA9AaCEgQkApRwMt4VT&#10;YeDzC2xxjgDwLAtBvGxokrYVIchRXQiitYXjiVDqAWYpB0MQOIog0FgORhODDDC1hRMxSC+yniWx&#10;ihWamhDEVA5G8wCyd0XyrbJ5AMkWtS5h9ACyZRWCcC05y0pgEYKQcVs4RykHozx6lkDn74zfxx1E&#10;2Bs4vvp3GFXxG4yt8i2m1+WwsHrNTIJMj452OLNlBVKS4gnG3z1XH8PoPzI2aHOQ8CYc230mw6l5&#10;ySz7pyyrl1RUwo2Lwqd9ZeyfNBS/LfNH2OqtCF29jSBwK0HgVjzz34bfCAJVOHgr7i7NHQSaPIEb&#10;sGEKQeDkjQKBq8dtRCBB4AqBwA0KAoevw/yh6zF38Hp4DQqG54BV8OrjgzndhxMM/gzfTmVpcWFQ&#10;nUJowbGSFh6rCAJN9QGVl1oViTaJQraMUIsaznHlMc7CJ059YA84K+L5WthJ/xbYXS1YlrPHkcbv&#10;ik4qp1VZCawdWB3Xd/ohnceAcXFGl6kWHlam//1TNR42LBpJx68PXiLQZy+GtvVRohHNY6bugZwK&#10;o4tHtPviF2B8j+9Sg/apliuGdViAtQsP4vdHochIy0BqRgZ+jX2G4PubMemUAwYJzGkQSPMlg53J&#10;0/cuHBp//ydzArlcDOcFLmMHlgUWyamxsGRkVURVLY1IKwLAXIeDTRZZzIBX1Wu+et13UBXWc2gY&#10;l/sf/pDYGTOqv7Yp80i+hDc025fm2Agko2vTAR3LAJgPEMju1VWVkPSUIJBATRWK/rgQaBrMo+iR&#10;B+kYDD46FtPOuGDLw514Hv8S6QR/qSlpeHj7dyz33IXBLefQhaOVFuCbgtnF9CUZ1zYUAOSbHnf+&#10;aE83h8UH8ZRuDqyw+zjhPzWhSN7RWwLAtGhEP16L3/b9jIebDHiwsSTuBjMAWhvDwJeXGXBpiQEX&#10;uSvIfBucnWuDM94EgLMNOOFmg6MuNjjiZINDDgaa/NgTYi2ToYJAVk0qb8mW0TxxljTLA2QvoJ4H&#10;qHIAJQ+Qc7E4HNfNGoFaCFhCdQyBNJFKbpUIQRQImkMgK0AlD5CgT+UBqnIwXBOQIVAJQTQA1CAw&#10;S19gUQNzTl9uvIBZjSFwWr0C4gEcbfe1hIUZCGc00OGJQJPAaenQFlJ6JUMLC797zj6OcYjy7tkD&#10;mNe3vgUY1n/X8/+KSPjXt2stnHWZilerghEZtA3ha7YLBL4yQuBWgsCt7w2BlnMCLUGg8gQyBBo9&#10;gaPNIHDYOswdsg6eBIEeA9fBvV8w3PsEwr2nJ7y79sfiLnWxwr4UAnUIlCLRalHCY1OHQGM+II3h&#10;rSNVoXMFgTbi+eNxv58gkIujH3K0wWEHWxGPLLensUpj16+zFUGglQkC7TnPla6Lya3x7NpxZGak&#10;SnageNiYwsU5aPn8fFqmjVvaZm7zGR0ei4NbLinRCFd6YECSBb/K+TYujL9Ic9UqPazD1dMPkESL&#10;/YzMdEQlR+HIs+NwveCNwcfHoZ94BcdiIMHdIJlD2dunLOscy3MrPf6TEEjG9QJj11UkgMsfJ1bC&#10;hGp406AsooprlVMsMVMO7bVNuaioiVM64+rV/6GhXO5/uPJ0+NgJ/UINZV7zBuZGvvyOWREENiuH&#10;+En6AeSD+e7BeV+T4o27KiHxlSoS/cHDwe/pCdQbY/PgHX58AryuLMDpVxcQmxqHzD8yEfsmAacO&#10;3ILziNUi/mCZvar99+UCoG72PzmjZz13zBwYiGO7riImSoXElSfuHxJ+mBv9j+GTfkFmegJin+7A&#10;kwOt8WizLR5utMb9daocDIeBrweoPMBLnAdIAKjnAZ6eoxWF9uA8QJroJAysJj69ILQKA1tju1YO&#10;RtTANGmqcjAaAA7iiZXDwJoHkAGQJl4OA6/U1MAcnuMJdDkDIHsBO3Ci/bsQqAMgd4Uw5gESAJoL&#10;QXQl8Lt5gJoQpFmhLF7ArNCTc+Nw8JQ6P2BK7R8wruq3GFXhG4yu9C0m1fqRoIq/gwtJ02NzVTbm&#10;TRiHBLOdr49l9L+ENxHYNm+y6g2cBQI1gNV+5zCxIwFgQM+GuOHtiujgTXizbgdB4HZECARu1SBw&#10;W44h8P09gX8DgboncOAGgsD1cO0fBGcCQYc+QXDo5QfX7jMxv0tH+HWthAD2Ako+oEpN0EvDsBdw&#10;PY1dzmMNGU7gNkqHQFX2aDdDoISCbbDfwQYH6ZrgrjnsEQzi/EAuZ8RhYA0CdQ83dygJ7G6LI4vG&#10;Ivb1E+I/dV+QhZqlc/MpmjGVhe5rWmpDSlIabl78FfNnbka/pt50z3emeyIt/um+r0pkfVneQN3E&#10;y8lK6dqumNBzKfZsOCuiEc79TcpIwq2Iu/C94Y/RJ6dKvrzy8OnOFC4FkzW1ygSB6vmH6hiS1coh&#10;4TWxy/6KiHXMG7cYbWo1xLQuh6iSio0sMlMOLbSEbULYmDEOr1Y45V0cAien//6ybfuZ4SVLveF8&#10;QF2KnCcz2CLGviLipiplb14hMNa1MhJOV0RSKAMgmTEknH+WOwhUeQ7jTs/A6nsb8DDmEVIzU5GR&#10;nokXT8KxYfkRjOy0kC58FRYwAuAXDoFcMmFgM28scd6G+5IwnCY3R7q9qxvnx7jJCwTSjTojGXEv&#10;DuLp4Y4KAEMMeEAAeIfbwmldQVQ5GFtjV5Cz87gcjC1OedniBHcFcWMAVG3hWA1sCgOr/ChVDsaW&#10;JkozNfAwFU7TAdCUC2jyAko9wG7WqhwMmXgAycSTooWBRXFpHgYm+JOi0PSoANAKPlmKQhfDbC0M&#10;zJZdCGIKAzPg5B0A2RicuDzMpJrfY0L17yQvcFTFbyUsrJeN4RAq9971srfD+Z2rNbVwtnP2EYwV&#10;wb9cOo75fesqUM2yb2bHp3FBOmZF4N+nEe4u8ET8xk1I2LANMQSBUQSB4Wu2fQAIDCEIDMmFJzCY&#10;IHA9PAYQBA4IghOBoEPfIMzsFYTpPVZjZrf58Og6HEu615NcPRGFSJFoNVZFGTykpEAgtzjURSEc&#10;CjYXhTAEHnCga8KJIdAWx9xVakRgDx7HKhxsAsAS4OLUAV2LY+2gqrh9YLW0FpQowSeSHpAr0+5x&#10;mRlv8fr3KGwKOI7RXRYbw8NfUtpPVuPoDxt3GeFcdxcMajEHy9x34sGN37VOIxl4mfAa2x7vxvSz&#10;rhh0dBzNn6aC0OJUMZtfPwYEioMpjOxiRcTM5lIx+QOCMT0qik4ir6Fg3cKL26a/7tx5+5upQ/6t&#10;oVzuf2Bv/z9fVq0ZEF6sVGp0kbxvoPTJK2uL+AEcU6cDKPV28uBSZVGIT2UkXq8g8BcvoeCsJy4/&#10;7O8gUFYr5nZ0lIg/nC544dCzY4hMjkImDXIWf1w79wvmTtuIvo1V6YAuvALkC4VWgZYvoC/BeD9d&#10;0b22Gyb08MWOtWcQ+iJKJtWs0KevnM1unP+E0cTyNjMNiWFn8fvxXni8pRQebrLG/Y3WuBukAyCX&#10;g7HGZa0ryLlFBIBaPUDuCsLlYI4TAKp6gOblYExFoXdMUMVzOQ9QB0AWgygANPUF5lCbUgKXwMqe&#10;WesB8gTJHpMVHTUxiKYEVkIQVQqGjQFwMRcFJvhjL2B2IYjyAmpCEII+BkAJA2sAaOwIIh5AtvyB&#10;QDb2Bk4kCBxf7TuMqfQtQSCHhb/BhBrcX1h9j0AWgdSKcZ3w/ME1Okc8Lj5GGFB9Jz/hGob7/Vzg&#10;9KeFoVUI2LEJAWDfRri3bA4StmxFcsh2JKzfhjfrtyMqWIPAVdsJAlkYshXPVrxfTuBZgsDTfxoO&#10;1iCQ7i058QTOGbwOngPXSTjYtf96OPVbD4c+wZjeKxhTegZhco+1mNx1BRy6zcK8Hu0R2Ks81tLi&#10;RHkClfc6ZEhJbBpW0qw+oAaBLArR8gEPzKBrgiDwsECg6qN9zM2WroGSWKF1utEBkBc5/t0IBMn4&#10;cYdTF4Q9YrUwVwsQkpJz8qkbjVhjhIGe0ANHOkx/j49NxtnDt+E6Jgi9GnjIvdIUEtadAV/GvCD5&#10;gTLXaftD80Gveh5wGLoSx3ZzNCiB5shMiZSdf30Z864uxYhjE1UYWNKqzOZXMgFANvEY/jPh4HjN&#10;Eu9WROzCSsQgeYfABP6MIZURWeFdXsqtRViV+uN17QbXI0eOLKihXO5/ohYtKvzKrtoxgkBNFJL7&#10;mDW3ixMIrFoKcSN0CMzbQYybXhmx/pWQ+Cj/W8VlNVV38LeXOgSa8hFUEqtapYgY5OhojDoxGUtu&#10;+ONGxG0kpSdJ54/I0Bjs3XAOk/r4ifhDPH9mF8mXaKq3sQoD9G44W8QfV079Ijc/SzfNjwGAyruQ&#10;gZQ3t/Hi7Ag82loej0MM+GWDAXe5K8hqW9wMtBUhyFU/G1zSuoKcW2CLM1wQ2ttW6wtsKx4OaQvn&#10;aIP92cPA4gFUE6Sogbkt3FDlAVR5gKotnAoDqzIcLAQxFoXuagJATqTXAVB5ATkMbAJA9gJyCJgB&#10;UIQgHAJmCCSTvsAiBjF5AM0hMGseIIOObtmBJ282tU4B8f6xOGR0BfYGfoMxlb+Vv+veQP5el5Z0&#10;PAM8pCQLnSoymkglzPbuucx/4+/hb1Pf+/zeFSwb1lK8lI5c7JlVzdr+6O3iWASytGcd3PKbjaS9&#10;u5CybReSQnYgfsN2gsBtBIHbEL52G16v3oaXq7biOUHg0xXbCQK347HfNlEH35USMVtxkyDw+vxN&#10;uOKzCRcJAs94bcIp6Riy2QiBBx03Y6/jRux02CgQuJUgcNOUjZo62IIwxEJOoBcB4GyGwAHBcOof&#10;jFl9gzC9N0FgL4bAYEzoFoyxXVcRDHrDs1tvBPSuIqHcdTRmNw6yFggMGVYCWxgCORQsEGijQSBf&#10;B7wgUhDIXXMY/o7ToumkVykccDBgdR/uTELju7M1Au15rPOih37XClSv6lcel9Z7ISUh2uhN+/xN&#10;7Qd7wR7fe4HAufswpI15pxETBApA8b1U/qb//XM1fft5f2g/a7liRIcFCF5yEM9/DUc6i0YyU/Fb&#10;zG8IurcR40/Novl1LAYeVXOsgj/dM6gZzbt+/0hOoNIcJD6pgITVGsNY4JL3N34/2eiqiPypNKKs&#10;rC2yU86MnXWl8Nqu2uO4uXNr5LlodISLS93X5avciizCoWD+grwlLrJyhZMg48dVUQRs8cC8v8XN&#10;rIz4zZWQ8Hs5IvT8LRCd1cwg8AJDIK0+ZAVC0Cfq35H0NwWG0846KfFH4kuk08qV6yM9vP0cy712&#10;Y1CruXKRf6l5H7rxTcte30+988eiA3j2OFQu8ndviB/B+H/0yIn+0g3kqgMeb6uER5sNeBhijfvr&#10;rXFnrTVuSVs4AkBuC+eruoKYwsAqD/CYB4eBbSUMfNDRgP2zDNg73Vq8gBzy4jDwjvHWBIBqkjS1&#10;hVNeQG65pecBKi+gHgbmSdBaeQGNEMj11DgPUJmflgdoDoCsBuYQsHkeoLE3cAvuCsJqYJUHaA6B&#10;nAfIHUFMXUGU5VYN/FfGAhH2BDL8iSdQHr+REPFMEYkwZPF3F8KCAT/j0eUTkj/0z+eEKRBMTYrH&#10;6ZBlcGlViiCwqNbyTTeCQvGWFoKPvR0uLXZE0tG9SDmwjyBwJ0HgdoFAFQ7eQRCohCFcIuYlh4PZ&#10;E8h1AtkTKBC4ReoE6hCoikVvwVlvPRysIPCQ6ybsdw7BPodNKieQbPN0AkDNE8jForlO4N+HgzVP&#10;oBkEzugdhKm9ggkCgzCRIHBcl2CMsl+D8Z2XwLXbCCzvUwvBA21pAaPG8MbhyhO4xQwCuUA0Q+Be&#10;gcBS4iFnT7mCQANOehtwwosWRrQ44pJH4glk0RMXQOffNQgMpIXQ5knN8eLWKbleLZ+nz9c4IhIV&#10;Hov9my9gar/l6F6XQYnDpipSZOke+yUZ72ffnz3hTeP16tlfpEIEewWjUqJx6PdjcL7ohSHHJ6A/&#10;gaBeF3AQmXmYeNk/AIG63kD0B7vsECtFoy2zSU5MxCGNy2viEMvs9P5GEEisFla24qs3Hh69WNeh&#10;4Vzufl73798rvIzd8+iiilC5x927X/r+Fkk7+aY1UfSkagKBue29x8Y1emIdKyPhEBeJ/jBhYHPj&#10;fMMnmidQKZV4MGogSDZMxB8LceblRcSmxSKDJo742CScOXgbTiPWoGeD2TTgGf6+/BZC/GhP1qO+&#10;aix+eMcVvImMNyZHfxqmJveMtDhEPgjA4101BQAfcRiYvYBSDsZawsB6HqCUg2EAlDCwrYSB2aNx&#10;hCa1Iy5cDkYlvO+fzmpgXQlsLQDIXkABQK0t3MYh3BZO5VSxR0WpgbV6gCIGMQdAMh0AjV5Agj+L&#10;AGiFxa21MDBBnwhBGADJsraFywaA5mrgJhyKzd8QcFZTcKcUwmYQWOFbCQ9Pra2XjKFtYABtWgI7&#10;FkxBfFSoOm//aF4Yf18mIp8/xpppPWS75bg01sq/aPvi0KggPNrQOPAcifiju5B28mgWCIzbsMOY&#10;ExhBEBi2ZjtB4HbJCXyyfDPuLwnGjbn+uDx7Kc65LMApBx+cmDkHR2Z449C0OTgwbS4OTJ+HgzMW&#10;4cDMZTjktBKHnNfjgPNG7HMMwS6Hzdg+K4QgcIPyBE7aKHUC8wyBPYMwoXuQQOBIshGd1mJUp2Vw&#10;7Doey/vVw7rBtkZRyOZRNtjKAEhjnT3fnAKxlz2B0+mamMVecrpGXLiLji1OeBpwao4Bp30MdO2w&#10;SIQhsLgsdrgwtQ6AIogiW923DM6sdkBKPPcWtnSePk+TRQ0y5d6YlJCCmxcewWfGJvRr6iUpNOIt&#10;k0dTXt2799wvwLR0oUm9l2HXhrMIf/1GyqclZyTiRuRt+N4MxOgT0yTSpucDShSOo2/03PdqV7z8&#10;4J5A5QxKDC2H+NMVEevKIWHLfJIjm0Is08EOUSXzJyeQOS3UtkLCqyHD5l4dMiRvCuEX9RuNizCU&#10;i2YPYKRV3gCQPYmRNjZ4062iKGLYDapXzs6pSUImQ6AnnYSLFZEY/k9CYE8V9hUbJUA4/tQMrLy7&#10;Dr+8eYzUzDQpB/Dyt3BsXHGUbpiLRPVlLzl/ypR738KF8AUY36Tsa7hiQLO5WOyyFXevPpFSOJwM&#10;HRkWi7jYxE8DBmkbWAySkfIGYTe9JQzMeYC/bLTGvSDuCmLAzZWqLdwVPxvJA2Q18Ln5tjjjo4pC&#10;MwDyhMZt4TjXicNdXAvt3TCwmRp4BAtBlBeQw8DSFUTzAprUwGriC+iueUQ4R4rDwLoQxMwDqEMg&#10;AyCblIMRL6BWD1AHQAJCaQsnYeDCCgDJGADdNAAUCCTLTyGIZVMgNb1+IYytrOUEiieQn38rHkKV&#10;G6iMw69ze/yEe2f2IyM9jcaPhfP5gYzTBTLSU3H7xE7M7mQnwMdev1mNi2ImmfKSFoJTUytsntIN&#10;kYc2I+3CcaSePEIQuN/ME7gDset3Sjj49aqN+G3pKtyYPR+nps/C3pEjsaF3dwR0aIElrepjXpOf&#10;MKdhVXjVr0RWEbPrVYJngyqY06gG5jWth0WtW8Cvczes7jMC64fMxJYxPtgxOQDbpweLMGTTVBUO&#10;DibLDQSyMMTcEzihWxDGdg3CKPsgjOwUhKEd12JYxxWY1W0ylvdviA1DbbGFxjSP7600znm8q3Zx&#10;ShS1f4YtDpqLQjwIAr2s5RpiZT2nVeyYwAseGuddi0seII99HQLZI76qZwlsndIUz28ep/OvCsl/&#10;icapQy+fRmDj8qMY05nmDp4vWFVLkCQVJCzcc78cU/s6sMUc+M3eiYe3nyEtNU36D79MeIFtj3Zj&#10;2hkWjbBHkObefxoCpRsZi0/LI/FGRcTNsRMOscQo72/EQlzruHclRJXmziH5AILEWuGGsm9fNm2x&#10;7VHz5v+XhnM5/4ncufN/v6hac1mEVakM3jDO6bP4hTmwiHK2iO1vRs+5PYDcroXeG7e4kiRp5ndd&#10;QEvGEPj05U/w1oUhNPgGHxsHR+n8cQThSeEyWJMTU3D97EPMmxqCvo1nExC5oJsOfloe4JcMgJzj&#10;Mb77UuwMOoOwF1wCQAlibpx/hIC5e3Dn6q9yo7N0A/xnjUGUVuAsCAk9hd/2t5A8QC4Hc4cBUMrB&#10;GIzlYM4vJgBcYFBt4bgriBcDoJrUDjmXwkHHUlIOZi8BoKiBswEg5wFuGqkDoJYHOIgBUCXZ6zUB&#10;zcUg5gDIauBlnUpo9QAZ/rgnMHsAFfwJAHIeoHkYmEwXg3BbOOUBZABUvYEFAMlMAMhiEM4F/JBe&#10;QN0UQE2q8T1Ga6Fg3bibyJQ6P0o/YckPpNc7NrHCJo9RiI14qZ07S+f0Q9hbJMZGYse8yXBoUky2&#10;RY6NEZQZCAvDr38D/LptOdIvnyAIJDtxBKkHDkhOYHLINrwJCsFvi5fhkqMj9gwfiMCOzbCgcTV4&#10;1C4Fh6pFMMPuR8yoVADTxX6g378Xm17pW0ynx2lsFX/A9IoFMINsJr3esbIV3H4qB+/6P2Fhq7ZY&#10;0WM41gx1xfpxy7BhchDWTVqPoIkbVceQcbmDwCndORxsgsARnQkAO63F4A5rCQb9MbPbVCwf1BCb&#10;hhMIijJYqw84UXnCjfmAs9RC6aiLAcc9DJJGwd50Tqs4v5DzaW2wth+NdxrzLAiRMLBAoLWo41dy&#10;keoBZXB+jRNS4qM/QlrAhza1P7xAZuNOI2cP3YLLmNXo2YDz57RSMhbuu1+CsaPE6CAhEOxZ3x2O&#10;w1bixL7riH+TJMckNi0e519dxtwriyTyxg4Y9gr+UxCoKo8QBPLzhxURv8IOcQRwFhklByZR0aGV&#10;EVmROKuIZXbKqUValcLr6rWPhq/eXEBDupz/vA5cWux1tZo7RcxBprcmyZmx91CVlpG+w9XLIH5E&#10;3g4ah4ETplWX8jJxq+xUkmY+q4LjhfjLiIdRTryc/PJ48rIGQWAPVfvvxGQsvhmA6xGq80dGZgYi&#10;Q2M18ccydK/nToPZ3HWv53Z83u58VdVe2wezfBV7+ltvLgY6PhiXTz5AQlyyAGBUeBz2bbqAKX2X&#10;Y3i7+bh86j79/eNDIP1He/4W6Ukv8eL8BNzjtnAcBua2cFIOxqDqAXIeoLSFYwBkL4YSg3BXEE50&#10;l77AWjkY9gBymyw9D5D7Am8bbSNN9TkMzF0VTACYNQ+Q6wFKHmAPMg6JMQDaKwDU6wGaagHqoWAr&#10;YxhY2sKRGcPAGgBKGJhMhYBNAMjmQlDIIWDxAHIe4D8CgCabWrsAxlTSPIESGlY2vjpBkKYUlpBw&#10;o0KY0/0n3D6xG5mZSiX6VqkEzM5lPprkjHJ94ky8uHcVSwY31ULBtD3sARRvpjpWnu3L4rzvDCRf&#10;PoSMq2eQThCYevwwEvfsQeTaNbjp7oQ9Q/tiRbsG8KxXBk41rTCjGkFfdQK6n+ixVkHMqF0QM9kY&#10;fusUxCw6LrNq03N6nMn/XpNeV4OeV6P3VPkeMyt9j1kEgrMq/giHCgXgaFcIztWsMbtOZcxv3gq+&#10;XYYiYLA71oxZgVVj18Jfg0DuHbxk5AaCwPWaOjgYngNVsWjXAesIAte9kxPIwpAxOgSyJ5AhsGMQ&#10;BnUMxjACQYfuUxA4tD62jLaV8b6TO4VwPuBk5RU/MJMA0IGV83zN0AJKIFB51LnQ+oVFDIOlsHUM&#10;l0Ji+FOecKMXkLvlkK3qXQI7ZrbGq/sX6JzTAk5JhN49d5+pcUu10OeReP5rmOROcz65iEbm7MXg&#10;Vj50n9XyBGvR3EKm33u/JFNiQgZBFo24YWSnxVi39DCe/6ZEI2kZaXgY8xhr7m/A+FMzpdMIQ+DS&#10;q1wiporM1yoymP+OoURhAvWY8Ht5xG2siNjpnBfIUU2OTua80gn3D5bnYyojumZpaf1mmaXe1+j9&#10;VjaIoOevq9a5GRcUVEtDupz/hE+aZBdaufqZSC0fMHdmBoH0e0x9OjHjsx6E3FrsrMqI20oQyEma&#10;Am35aFp4WXoFRnIeABtD4E+Ye6EXJp9xwuZHO/E84SXS3qYhNTVNLtYVXrsxuPUcGsh6398v0Dg3&#10;hcye81OMIhdXArwFWLNgP54+VOIPvoH9du8lAvgG1nqerO4Gt5qLK6cffBIQaG6Z6XEIv70Ed9eV&#10;w6011rhh1hXk4lICQC0MLHmAGgAed7eVriDs3WAAZG8HT3js/TB5AZUQRNrCjVAhYDaVB2jyAJrX&#10;A+SJT6mB9TxABkCCPhaDGNvCMfzpAGil2sKRZQFAMyGI6gqicgDZdADkPEABQDKnJgxl/ywAsrFA&#10;ZFzVr0UpPKGaqhvInsExlb7BtLrcoYSVt/zaQnBsVgKbvMYh/k2Y8dzRf4zPP4RlpKXg3NZAuLYt&#10;q4V+9W2nY9W4IB27otg8pQuiTm5D5s0zyLhyGkkn9+PVxlU47zIVwd1bYc7P5eFYpxhm1SqEWXXI&#10;6pE1IGPIbcS1E1X9RIbMrEYwKI/a6/j1Dek41KfzVZegvTY9J4h0rFoATpULwMGOYbAgnCoVgku1&#10;EgSEVTGvRXss7T4By4fMx4oRK+E3cp3yBA5bhwVDTCVisquDs0OgyRPI4WACwA4KAtkjOLLjcrj0&#10;Go+gEbWxbaytLH528nUgymANArlINItCdAj0Zgi0keuKIfDSElpMORgkJzYrBHKpJLpGBASLI2hw&#10;BVzbtghpSXEaqKvVQPbz9jka3xdPH7yOOVM3SBWFhLgktZAOi6WF9EVM6bMcPepqzgVjjuCXCYPK&#10;aaJqCvZp7CU99a+fe4ikxBRkvE1HZHIkDj89Jj34hxwbh6VXuuHVq2pq/qY5W7x1+nyejyZMwI9S&#10;NNoOcQ4Mf5pjKxcQyMZpcQkTqyCmSTlE5Lkrm3p/BOcFVqz2OHLWrLYa0uX850Xnnq3C7ao9jSyS&#10;H7JlAyKL2yK2OQHb5NwdKN1UHiEBoAsR+BE7VbxRS9jMLzPSPv/OgKl5A5+9qo+td51x8sV5EX9w&#10;l4vY6AScYbf9aNX5Q/WA5AH85V2cDLYs+NATlLnOYY96bkr8sf0qYqMS8JZWs/ExiTh3+Bbc6Jj0&#10;auApq7ouNRgC59HN7dODwLeZyYj6ZT3urK+KGxwG5jzA5ZwHSAAoYWDOXbLFKa4H6EkTGQMgewGN&#10;eYAKAM3zAJUamMvBWJvlARqwkcUgWls4EwRay0RnBMBuqiuIhIEJAFkI4tvRKhsE6qFgFoJwORgC&#10;QGMYWAHgXAZAyQM0qYGzh4FFCWwsB/PPQyDn/k2s8Z3kAU6r8yMB4bcqPGz3tdQSVOBFgETbx963&#10;+X1q4965g/gjM4MA8EOGBMXHhMToUGxwGQaHplZm2815k+qYLepeBfc2zkfG7bNIvnQUz7evxWmX&#10;CVjZsRHc6loT/NH2M/ARzIlHk9/PQGf8rL8y07lwFO8j/S7fS5DXpDBcCdxdaBtc6XPdCApda9K5&#10;rEYQWPlHOFcqAJdKBckI9qvbwrNRA8zvMABL+rhiyeDlBIFBmD90nYLAQevgQeY2IAgu3DHEQk7g&#10;mC6WIDAIQzquFc/gaPtl8O43DBtHV5V8wF2TaUHERaKn0yKJIFAXhRxz45qanFOreQLp2rqw2BZX&#10;ltngLP2+cShfAyZBCF8Xq2iBxIukNWIlcMCzF6KfP5BzRP8xO2eft3GazOHtl9GrvrtKqQk+reqp&#10;ZrxFanI6bp57DJ/pIUo0orWc+7IhkB9VLmS3Oh6Y2NsXe0POI4JFI3SskjKSRTSy9MZyrL7WnyCw&#10;uszXCgAZ1hSw5ZfpnyuRQo4SniUIdCcAlMYXuecagcApVRHTrgIi8qwQtlWd3YpaI7ysXVRUr36j&#10;NKTL2Q+A//a8UfOBYaUrJkcVyetGcWkYa0TYEAR2rii5fJYOxPta3AzOB6yCOC+CwEsfKh+QAFC8&#10;ixz/p+d0wuMjGiI2xhnhibeQkpEmAPicE3hXHKMbIFd9V8m7KlT6ZUKg0fjm85ML+jf1xmKnrbhz&#10;5TekJCvxB1fC3xzIlfAXaeVw+DjQhUw3LYHA059GONjc3mamIurhZtxeVx3XAgy46mcKA/MkdXae&#10;EoKocjCaGthZeTd4gmMAVF1BCABFDWwjZTKkHqBZW7is5WBMRaF5gjMvCs25gKovsFIC+0kYWDMj&#10;AJbAUrLFBIILWzMAajUByXxaKiWwCgNn6w3MANjMTA3MYWABQN2yg8iHNYa8KbULYHz1bzGTYImf&#10;j5bwsPIOTq9fEFyDjyGQt8+5RUnsXjwTSXHR6tyRMQzSL1nOaX7Zb9fPYv6AhmbQxttBQMcQ1oq2&#10;xXkQ4i/sR8RhLt8yFSs7N4ZHtRKYWYEAllXOGsSa9pmec33BRkWVGf/+vsZeWwZ3+n4yFzqPfD75&#10;3Ho0KYbZ9Jke9YvAvVZBuFUrBNfKBeFKMOhaiZ5XLYHZdavBu6U95nWfQfvlC5/BQQoCB66HW//1&#10;ppzAXn/iCZRwsPICiieQQHAogeHwzqswsesCLB3cA1vHVcQeWgztmWbAXu4UMosWS3y9sCjE3SAL&#10;KW6zyNcVq+0vLlbq+yvLSomimL1/yguo1cvUIZCLVPcujpBR1fHo7FZkpKfIOZKg8AddEPwzxt2k&#10;Dm29jB51VWtNFkj4um3H/RtPkcZdNej++vy3MJpzjmB0Z7q/co6gzDkW7tFfhKl5tBs/1+acQS3n&#10;SsTtl9u/Iz09Q7yCL+Ke4/ar1YgK70BzdkUNALPP6Xk3EwSWUY0pblVA3HziEGGaarmqdqK6ptFz&#10;+oyYHnZa55C8moLAsFLlM181b+tDPJfzMjGvdu/+f17XbjgrzMr2D8tfkkMryqKQUojtZ4eEPDZd&#10;5hg6H7iYxXaIv8/5gKpnsKWTlluLl89TnxkfQd8TbY+UxNUEL89ovtGEDucewmcarcqacP9HvewL&#10;r86+cAjk/SO4G9fNF9vWnEbYC16VvSUITMXNi48xb+Zm9G3C3j9ndeFquSscwhjc0kfCHJ8cBNKK&#10;MvLBBtxcWxVXlmsAaGwLZx4GNhAA0oTmohrhH5RyMAoAuR4aT2Db9XIwGgCGDC9pBEDuCsL9Vk15&#10;gFo5GGkLV0JTRxL8ddHawnEpGDaCPz9jDqACQF/JA1RFoRUAFoe0hWMPoBYGNgFg1jxAvS+wCgNr&#10;UGMROP4Zm16vICb+pBTB0k2kxrcYbfe1hIa5jIwqHs3bWRQz6fVLhjTF09sX5dwpb+CHAQBWBZ/i&#10;2oDtyhg9knysGJo5fL6kZw0aM3Nww98bQX1bYXZNa8nPc6rwAxztfoBDTYJA2icGSC4nM4veI49s&#10;LIzROoy8n/Hn8HEoAkc6h050Pl2bFhWPLkOgOxmDPp9vPu+cAuDdmMYAAeHsmoXhXrUQ3CoXICgk&#10;q0qgWKsSvJq2xxz7yfDqtxSzB6yF+5+Gg//MExiMIQyBndYSHK6mf18Fh56eWDmyNXZOKi3XBbeL&#10;O8T5gJoo5AQtok7popD5fI0ZpPTSFT9bXPfnNAsbuj40QUgvcwgsAelUQtdNUH8DzgZORuKb13Se&#10;2GP7ad1PcmucRnNg00WJrohAghbO/Hzm4AAclR7rHGnJlEgLdxpxHsXRJy08bH6P/kJM5T/ynMq5&#10;6MqZYE9zbY/6HnAcsRon999A/BvVdz4tMxJpSbuRFD0E8eE1pLNH9nk9P0zPORRv4KPyIg6Rgs8M&#10;gHkIB3PjjNjBLA4phci8luLTLLxEKbys93Nw3JEj32ho9/4/4UuXFghv2HR5RJGSeYRAlRPIEBhZ&#10;mSBwGFEze/KyHYScGR2sWZURu9oOib/nDwDyiWWyV23nzK02EmPG0irsMN6+jZa6RVFhcdgXch6T&#10;+3LnD74AeYAq44Grnn/uAKhUWvyo75fKc3RBn0azMXvCOlw4fhfxsXQB8jEJj8WBLRcwtT8XOqVV&#10;LN28WECi3ss3KHbpazmBn0w4mJ1H7EXgnMBEhN4KwPXAiri8jMPAtjjPXUFokjpDk5UeBj5KE9hh&#10;msgOO3H+kioHowCQw8BcFoPzAA3SFk7lARqkhppRDSxhYIMZAPJEp7yAAQyBXCS3S3Est1flYFQ9&#10;QIZABkAyHQDJGAAXt1Z5gBICJvBjMwKgMQ+QAVCHQIIGeu7StJAShGTpCmIJPD6kKTgSsCPwm1L7&#10;ByNoTa/3I8ZVYYHI1xhf/TsRiDAEcj9eDqu6tCmFU5uWIS058Z3zmZ8WF/UaIe7DCd5YFUzfT+Yk&#10;AFgYrnQ8Vw5siG3jusGniR0cKxWEQ0UCP8nL+xFOLNio/qPK45PjSybHWtt/8QZqz9/L+L2ch6i+&#10;35nhj6DSnc4jg71Hs2LwZGP4o/PPiwH2CPu0oMdmxTGHjrNnHXpt9YJwq1oA7lV+JDC0Ihi0g2fT&#10;DvC0nwGPPgS8/dZiVp9g8QROk7ZxCgLHduVi0VwihsO/Jk+ggkD2BK7BKLLxXQPg2X8KQsbXlSLR&#10;3DlHiULo+nHNCoFKFKLSLjj9gtX4XIZp47AStDBSoWAdAPl6WduHFk+0gGIv+s6ZLRD+8PI/kBbw&#10;z1l6WiYObL6EnnQPVZ4v9ggqwBvRYR6CFx/AM7Oc64d3nsPfm/PQfWRhbn7/1uehzzY3Xdt23fhv&#10;8shzCs8ttL+jOy3Cet9D4h3NyEinYZBAx+YKkuJcae5ujITwCmRKzMHRPfbgZeUF8+fvYXqoWYPA&#10;xOf0+RvtVNMK4pLchYSrqXAwQWDcqMqI/qmMYqeiKrdPNenIjdkigr2BtRsciw8OLqOh3fv/REyY&#10;YBPWoPH+iCLWefYE6jsRXYtOwhiNmN85EDmzOAclCkl4zRBo4WTl2MzBj3+vSCe8BVLifQgQ7tIF&#10;miy17h7fewn/ObswpI2PWqFog/OLMrnIzP9GQMtQS/s7tO08rF5wAE9+eS03IVGv3X8ppV+Gtpkv&#10;r/mz8ITyBH5KEGhKKM9Iicaz85647Fcal3wNEp5iNbCUg/HmwraqttlhNyUEYQDkZHeVB6iHgRUA&#10;bh9DEKjVA9w0jCY0DQClHqCWB6h7AFf3MojHg4tCSzkYTQjCBaG5HIypHiBbSYLAksZyMOZCEN0L&#10;KHmAGgRyX2Bjb2ABQM4D5BAiQRSZeR6ggi9L4PFhTC+ybPydvn9a3QLG7WDgUoWkv8YYgsFpBIXm&#10;r59Jz9c69Efki98kDMyW/dzmh/1+7zKWDGmCmSzOaEzHjMy5CRmBF0Ogd3NbuNayIvhjUQZ7/xQA&#10;CgSSOVQla6AAVnkyTccg58bvV+eMQ/jsyWWPru7d5fOsewIZAmUstComZYJ4fHC+6IKWtGAgoJ1b&#10;j15foyA8qhZSVo3GSZ0qmN2iB9y7uMGxV6B4AqdJ27ggjO++VlMHr1OeQIZAM08gl4wZwRBovxrj&#10;uq7C9B6LsWzYAOycaof9HAp25MWTrXjRpV2ciEI4H5BFIdyK0RZXl9vSIoxAcIUtdk7ixZF2jZAJ&#10;ANLCiY2vH76O1g+riLsHA5GRmsQSbovn73MzhsD9BIE9uLIE3zfN7sN8/+SSY56T1om4LpG7atB9&#10;NOJ1DPaFXMTkPn4SRjZFpfRyMp+7Q8KySYiY9pOjTnOmbZQoFBfbzvwjDZmZT5GasBYJUV0QH15Z&#10;m9PZlGCEYU45fPS/584SwwgG91VArJOCQEus8nemNA7qvXHjq0hHtSgrg1RjyW2XNhbicl4gi3rD&#10;6jb6JczNrbGGdu//86p1h8phVX66kR+iECkSXdyAmMblkZhHUQgbl4iJc6aDfoSLROcPBMrA0J+H&#10;V0dSVH+kJW2jwRRKnJCBOHG/34Hz6DXo1YC9f/oF9qUZ3zwY5NyVF49uPHzz6VnXHdMH+OPQdtX5&#10;g28+cTFJuHDsLlzHrFXNz2to+SlZAFL/zE8QAvl/9MggmBr3HL/sH4GLvrZGAGQvhd4WTu8NnCUM&#10;bOYF5HIw2b2AqhyMqR4g5wGqriAqt0lKXhjVwNkhkMPACgB1CNQ9gKocDEFgqxImIQhN+FnCwOIB&#10;zKoG5rChDoAMEJxT9rEgkCFuOn3nTM0Txt/PKmHTdtDv9QuptnIEgpNqspfQ7P0EZV7da+D+uYN4&#10;y63kJByYvyDwNjMdV/avh0eHCvTdBelYFQR3UmHvqXNzgjAOy9b8EbMI/pwIAh0rZQVAZ35emf69&#10;Lu2ntt3s9dT3IefGx0ads5xAII8LhsCFrUtgEdliXkTQ2FnUtDjm1i8Kr58KYjbB6uwqhQgMreFR&#10;vw5c24yAQ9dFmN5zNUHgWoLANRjTjSFvLUZ24rIwwX8JgVO6BcCtnyeCx7fFvpllNFEIX0N8LRnE&#10;s65DIF9vl+i64648NwJtcWslvdbZgDV9ORTMxl5ABYBsaiFF19JAA04sG4mkmLD/T0CgWpy7olsd&#10;d0zo6Ytd684i/KUSSKj0pEfwmboR/TkVh6M2tbQKFe/cj78cU3OUG7rXccPEPstFQc1QzNGpP97G&#10;IT3lKI2PcTSv1yHTyr3RHK9H/PKcO8gRxNMEge5VEDetsgZ0uTD2AvLjlCqIaVUeUSU0LyAzVG7q&#10;M2texKiiBoRVqRX6unfvjhravd8Pi0Je/9y0eVjp8pF5jU0LkTIEGmxE+ZKQy5h5duNOIQmXK9BJ&#10;zD8IjKfPio9ogOTYWUhPvUj3lSRRa716GolNAcdVIi673C2CzpdiCgLVxUU3kRrOGNDUGwsdNuP2&#10;lV+RmpJOF9hbvKRjsmXlSYztukRuNlLIlI6LXi7m3c/89CCQu4WwMTwkhN3E7Y1tRAhyYSFNTvPY&#10;U8FlLEwAyMrGQ84EgA6cB2hLAGhrVg6GC+RyoVytHIxWD1BBoAkAdTEIezf05HepB6iVg+E8QAZA&#10;XQyi5wGyF9CXTQsDL5IwsIJA9vQYAZCM88F0CBSxgAaBrmQMDgoAlcLUgcOLYv8sBE5tWAijfiqA&#10;KfVULiLDH4eEzSGQw75T6xTAmMocEv5W8gVNn0HPm5XAgYDZSIp7Qzif/xDAwpM9Sx3oe6zEC+jI&#10;8EcQqCCajCDVoYoK//4ZBDpVIrAlyJJtF4jNBwiUUHBWCORzrEOg5AO2NPcE8kJBeY153LCQaKmU&#10;F+IFRQksbE6gWL8wvGsUhGf1QmSFMbtWGbg2aQeHjrMwrWsAJnZV4eCRXdZiuIWcQIZADgeP1CBw&#10;cveVcOjthyVDJ2DXtJ+MnkDVLk4VW+dcW3NRyDV/W9wkALy9hv/NQJBXQhZKa/oUN3oCBf7oOmJb&#10;N6Akds5qhrBfLtOE/2lEFvJqfwWB3UQgoXv1XDGw+Rwsc9+J+zeeqfsy3VNfPonABr8jBOoLja97&#10;9378pZg+39BzmXs43WgO/L13Sa9+Dpn/8UcqMtLvISV+PhKiWsocb5zzWd1LZs4BOTbOC7xRAXHz&#10;CABZrGqBVd7PlCcwgTuHdKmAKBtVUo/5SS/5kjPTILKIDcJK26W9bN58RI7EIThx4v8Os+86JLRk&#10;6dTcuCLfNdqhUqUQ06Oiavf2zgHIqdGBWmSHhHt0Avkk6KVccmnxsjqoSIOkM1ISV4or+e0f6UhO&#10;SsONC4+xYMYmWl15oyvnuX2xF5S5qQuK4W5MtyXYtuoUXj2LpOOSidTkNNy69CsWzNqMAc28pRsK&#10;36w4d0WvH2jp8/jxU4NA9gCysjQzIwXh97fiin8NSVI35gHSRHWc8wDdaQKTriC2OOBoCgMzAHJB&#10;XPOuIMa2cAR/WdrCmXsACQCzK4GNbeE4DCwAqHsAebLWJ2xdCGLKA9SVwAoAi70jBDGGgSUPkOCB&#10;hSAEMKogtA5/ulkCj/w3zgOcULcQepX9BmNrsvJXrwOY3RgMC2JC9e8wtsrXmFaPawaatnUGAaP/&#10;BHuEP/uFFmz5D4H8uasmd6Ptpe/lY2cGXm70/U41GPiygp8Of2xcnkVAsNoPcGQvpxxvS/v5vqb2&#10;3bFJEdO20Hk1h0AO//MY4MWAOQTyYoE7yXBLwSVteTGhFhQ8vvzaq/G1qDmNpXoEkDUKw4thsKYV&#10;3BvUgGOr4ZhsvxhjCQA5J3B4ZwV+gzqs/XNPIEHgrF4B8B4wF+voHB1wLIMjbgZR1p/wMoiHXYfA&#10;S0sIAv0IAgNscGulAXfW2uDqchtsHqngT/cCZgdAtpDRlXH/6Bq6hlMtnsPPzf7SE6gZh0GlDSnd&#10;T/l1DkMCcXz3VcS9Ue04OUJz+sAtuIxcIyXL+L6b/TO+FMvudBDRSAN3OI1YhZP7b9IxSaLjmkHH&#10;JZxAeScS3gyi+b4awWBpmvPzxg1siZwX+Lg8YpfbKWVwLiufMBdxhJOfx/StiMiypTRvHreRyyWD&#10;WSkHXFjJsn+EtmrnHrV//780xPv7nzcrVvw7rEs3p/BihrT8gECugB1ZvjTiBlbKn3xAdp0G2CHp&#10;iU7173My9dcoN7Ce+8cKoviImkiKGYP0lCM0WN4g860Sf7BKa2rfFVpxThpkckHyxcmesi/twjK/&#10;mFzQu6EH3McF4eKxe0iISRbvX3REHA5tvYSp/VeguyjS2APIFyKDn4I/lYyc/bOVfVoQqKCBQTA9&#10;KRK/HXfEhSWlcZ7bws1T5StM5WA0D6ATN8HnumfsBdTyALWC0KoeIKuBuR6guRqYJi2ztnBcD5C9&#10;GyoErEEgAaCxKLSZEMQSBC5mzw1P6gSCKgxsKgrNIUAGQHMIZCGIuwYuygOoPEnmMGV6/GeMFbHD&#10;qxdA++L/xohqBFH0NxZ8cB08/TWOUjqFt0t5A8dW/UZKxyhPodpe7ifs0bkS7p7ag8z0tGznN2/2&#10;NjMDv1w4DJ+eNSUM7NyskBxD8bw1KQoXLtRcmT2ACgAdKukQWMAIgGysyF3ZthxBfamsopBcmQoF&#10;iyiEYP5dCORzrzyB5hCo5wOKF5AgkL1/DIF620FJOWCvMxcjp/G2qCmNp7oF4V2zEBl9Xt1y9H1d&#10;MLmDJ8Z0XmVWIkb3BAYTBLJq2BwCAwUC3fr5wW/kFOyeVRtHOBQsRaI5zcIgymDJBxRlsBKFcKee&#10;O0EG3Axkpb0pF1AUwZogRCCQFlYsstowpDROr5yElARVLuhzt/eBQDUHqfutAB4B4YgOCxC0+CCe&#10;PQqVMjOcq/3ojta8oCV3GjG9Xz43Gzx9nsbzsGnOkXmHTIQ0tVwwqtNCbPA7ihdPIqSUDEf20tOu&#10;ITHWGfGRDSWVzFgL2KK9n5cw6Xl5xAdXVGyTBwgUb+CM6ogbVhlRlUprEKhAzhJX/ZWp95SScHJ4&#10;sVJ/RLTrtDYq2L+whnh//xM2ZvoPkW06roooUjLD0hfk1CKJSCOrlUH8SFYGWz4IObHYmQSBIQSB&#10;LxkC378yuGoFx8Ynl09+BcRHNUdy3Fwl/nibIrWYHkmbnj0Y1mauKJAEAC0Owi/B6GZCF414OPlR&#10;E38E+uzDb/dfyvFIS80QIciqefswjP6NX6NuJDmzTy4czEHEt5lICL2Bmxs7aeVglJeC28Idm21L&#10;E5dZPUC9HIzRC2jADs4B1PIAuW8q5wEqAOSuIKwGpsmrv5rIOLdJhYEZAgn8xAtYUsrBqKLQJbBc&#10;vIBW4p0RRXBbKykFY/ICmucBqnwvnuhVHqCVQIAeFvRgD6CAi1keIAGEygNUIdh3QePDGqtrpzUs&#10;jN7lv0Wrwv/CkMpcDNrya3XjUOqEGt9lywvUCic3L4GDAZ5ITYy3eI5zZJIjqlIEWHV8fusKuLYy&#10;GL1ubnTsXAkG3QlYnWsU1IQgCgKVJ7AAXMwg0L1aYazvXhuP5/bDuclN6JyYF5vOqfG5UiF8zkvk&#10;7ZFtyhIKVgsALg0zV8ZGMRkjLBxiYwjkMcQLCuUFVNAniw4ec52Ka+OQfm9D76NjPbd2YcytSZ9Z&#10;xwZujVtgcjsHmlwDpCQMA6D0D2brtAbDO3OJGD0crEPgciwcMh8hU7rikFtZY6eQ0z4KAlmBf3Ep&#10;F2a3lTaNt1fb4G6QjXgDDzhYmyCQ4E83BYEGbCBbP9iAfR6d8OZ3Fu+ZncvP1HQI5Bzs9007kkgM&#10;3b/7NvaE16R1uHrmAZLiUySVKfx1jBRXntTHD93r8MJdgZ+xcoNuZp/3RZjsp6sU1faZESKdRhLp&#10;mLx9y2HzZ0hJXIXEKHsCwcqS18dtZ4UjsuUMmvPDn1lSKL1uR0URqxo7h+TWmI/GVkFUzTLCTVxV&#10;RYWELbPV35sBEUXIWnU4E+3lVVZDvL//eWVvX/R17cZHIopYZ1r+4JyY8iRG02oyYVx+hIKJmh3p&#10;YB+qqHUK0WL72U7Mu6ad0EhNHRRRDQnRfZCWtIVW/aHi/eOG3eePKqFD74a80lJ17tTAUhfPl2b6&#10;DYRvDuzxnNZ/uZR64X6/HP6Nj03CpeP34DE+mI6JJ7rWsPw5f23q2H1qEMgYmJmRjFfX1+DCsmoy&#10;KSk1sEEUjFIOxlVTA2tCkH3TDEoNrHUFESHIWIMAoAoDKwA09QbWPYAaBPZSQpAsYWCtHIwKA2sA&#10;yJOz5gXUAXAxAaBRDUxmUgOrriC6ElgAkEzCwAILChqcxQOoh4EtgcaHNB04C2J87YLoVOI/aFHo&#10;3xhk97149N59fVabUqcAQSC91pgXWBSO2vtWTe6JmNDnls9xjowLTtO4pHERHx2G7T4TCLg4jK5C&#10;6XwsBarrE4xV4TCwKRTMpuBPAaBb1UII6lIDT3zHIWWLE36b2x1LO5ZS4Gq2X+9v/D6lDGZvLm/P&#10;u/mApvqAAoHiBVQAyOOGywnxWHoHAnm88dijRQhDIHulA2ls+hMMLqExNa9eEcwjGJxXuzg8GjXA&#10;lNaTMbKDPwYTBDIIDu3A4eDVGGGEwJUCgQ69AuHW3w/zBi3DmrFTcMC5lnQKEU+gsVOIJgrRIPAW&#10;Q2CwQXp4n5htUAsoPQysA+AAtcDiouv8uH1KXTy7tOuLyAvM6gl8vzlHecHotQx2td0woZcv9mw4&#10;h7BXbwQEWTHLEMRt1/o29kYXvocL/CmP4pfbcYTsJxd0q+uCSX2XY/+mi4gMi6V5LZ3m/DdISzmM&#10;xJjRxAK1IXWBObRrnicoolPt+V+YiEuO2yHONS85gZoxBE6qijeNyiOiOOcFkrEwJDfiEM2I4/C6&#10;7s93XvcdVEVDvL//eVmtjs3r8lUfRRax+UPUKXkybhdHENiUDthkfWfzBoOxrpWQeN7OeJLeBwCV&#10;CqicnGzu/JEUMxNpqRekrhC3OXv5LEIJHbpw5w894ZQvLP0Ceb8L8nM0Duv2b+aF+Q5bcPPSr0hJ&#10;4c4fmQh9HoVtq09iTDc6JrVp/2vwSjI3Nwx17D45CCRLiXuOu7uG4/wCbmBvwOk5Bi0MbIujbkrR&#10;KGrgmar9laiBdS+gLgQZzflLJi/ghsElBQCVGCRrGFhXA5uHgaUoNOcCckjODAB1RbAAIBlP5Hou&#10;oIhByHiyNxWFzgqBSg2sgIHNsYkOgB8PAmfSd7P3r1Xhr9C80H/eGwJnNCiEybUZAvVt18LF9N75&#10;vevg12un8wECGAJVmkD4swfwH9vW6HXj4ygQyMrcmgXhwCKQigWNAMihYIY/VzuyKgWxqmNVPF40&#10;Cqm7vZC+2xOR/sMR0r8KbW9uj70GgQTyfwWBWTyB7wWBatwxBHI+qkAgj8tuxbGye0ms7GqN5TQW&#10;FzYqAp86heFTl8ZYwxqY2nIMhrdfLuKQIR3WYrjmCdSFIVO6rYRjz0C491sBn8HLsGKUF3bN7EiL&#10;q3I4RdfYGc4HJAg0ikJWsCjEBrfXGAgCrfFgAwHiAvb0FScIVPBnhMCB6vpiwRXbplEVcH37HGSk&#10;mteM/DwtNxCoHBU8V6nFvL10GvHBstm78OCWJhqhOY5r6QUvPayJRvh+zp9P30PzncXP/QKMI1x8&#10;TDiax51GArz34NHd5xLd+uOPFE00MpcAsAXxQUXlFWRWiHz/fEHJC7xaUTqY5RkC2aZWw5tW5RFZ&#10;kvkp7xDIFV5e29WIfdWiTRMA/1XDvD//YWVwuH33OqGGMhG5U6W8a5HWNnjTgYCN4+X5EQ6eY4fE&#10;mwSC760M5iKRpREfbkePnZGcEIDMtN/ENZyanIpblx5jwaxN6NvUE51ZESsX3xe8OjIa7SfdAMZ0&#10;WYQtq07i1e+RsnJMTk7D7StPsMhhm7SFsxeRCL+ej8mXA4Fv/8hE1K8HcWVlI5z1UWFgvRwMt4Vj&#10;NTDnAXLLK70riC4G4bZwLATZOobzALkrCAHgUDUp6QCo5wFKCFjzAKo8QJpsu+ihNz0ETBNxFg+g&#10;mqglD1D3AAoAFjcqgSUPkCZ7BkAd/EweQJMSmBWtXODYgSBChYA/BgQqm1y/MLrbfI3mP/4HLQv/&#10;B0Mq/YD36aHLYeCpdX8gGGRxiPY3fqT9cWtbFud3rqYxlT95gW8zMvDo8lHM71lDjh2rqvmYynFt&#10;QDBd5UelCNbgzzwHkD2Bfi3L4a7PUCTv8kTavrlkPkjYOB1npjShzyj2t+Fvy6bOG3smLecDKkEQ&#10;94hmgRCPDSME0pgRCKSx9HcQqLyAapyu7MHt22j89uS/0/ubFsW8eoVEPOLZsBqmtByJYe39MLjj&#10;agzttDorBHYPgEOvFQSB/pg32A/LRizE5iljcNS9mqYM1vIBl9qqTiEsClmlwsD31hnwS4gBV31t&#10;EDKMPYEltDBwSTMAVD24Nw6h34fZ4sSSgXSff2rxfH5OxopW9lhJvT/tvvl3xq/jiI493ZvZRNRH&#10;99ru9Twwa9gqHNt9FTHRytnBfe5PHbgJp5GrBTT1sKmlz/0izOi0oGNC0NuzgTtcR68W4UxCbJKk&#10;A73NDJdycAnRAxAXwTUFCQKNpeeU8+hdpjBZIgFj4v3yiFuoOodwRzNL3PK+xu9/07kCIm0UP0UX&#10;UzUDs3NVTizMplxKZOeuPbB58//UUO/Pf/hFkcOG9Qi3sn2Tdy+gsshStojtyQcoL+Vh9PdWQaxf&#10;RSQ+JGrnHD8hdvOTZIHguZZPxE/i+k1LPkInPYosA9ER8ThIqy4OgXanC4ITSr/s/D/deD9d0LvB&#10;bLiNWYvzx7jzBxcefYsYOiaHt13B9AEB6kZUQy/9osIGkkdi8TP/3j41CMxMT8CTU140GVUgALTW&#10;ysHY4Ki0hbNVAOhgwL4ZBgJAgwLASaoUDKuBt2p5gAKAwwzYIHmAWQGQw8Bc9FYBIE2mNLlyGJj7&#10;AjMEigdQIJAnZB0C1STNyftLuLabNonzZJ6lHqAGgDz5mzqCKDAwLwfDYWCVB8gdOj4WBKocvpHV&#10;fkC7ol+h2Y9foXWR/2BE1QIWXmvZ2Ato8gSyqZCwcwsDDq70RnpqssXznBNjtXhaShLObfWDexsD&#10;XOnY6cfUgwUhtQop759WDkb3AOoAuKCBAZcdeyJhqztS9xIA7p+HtAMLkbZzNn716QHfTqU1EM+6&#10;b39v7wmBZqKQHENgZ3MI5EWLtYJAKdZM45jGri+NufkNimB+fRp7japgKoEgewSHEggOl7ZxppxA&#10;h57+4glkCPQbsQTrJ7rQddUcp+eUkhJMCgJVPuD1AFsJBTME3l9vwEOCwBv+Ntg8gq4jgkABQFYE&#10;m0MgF2EfWpKuu5LYM+tnvLp7nM5h/qvE/0njHOw9G85L3Tuei97rfsuvIdNhUOV5s7lISbORHRcg&#10;aMkBPP81DBkEmewZ5E4jyz13YlCLOe9+3hdkku4kx4fr+vK85yp5/mPsF2Hj8qN4+YwdHxl03XOn&#10;kUtIiXUiZmhgFgr+awAUYw75rQJiAzSF8DvskkOjz4jta4fIcqWUFzAfxLlhVrZpkYOHO7/ZfOTf&#10;ivT+4uf5vHn/K7Rn78nhRW3i3+QpIVE3+ozypRA/uBLtYO4hME5UN1VERRMbXAEJ0i6OT4IOfeqE&#10;mSd3JnBsP9yOThKLP+bQBXCX4C9JLoLfHrzGynn7MITb7WiDJfsA+hJMVzGrvA96zr/XchGBx0qf&#10;vXQcXmnij3Q8oWOyZsEB+jfu/MEXj7pwsn9mbu3jQiA3leBHniTYgMSoR7i1uQ/O+ZSSMPCp2bY4&#10;4W6LYwSAelu4A5IHaKPawoka2FpBoK4GHmHApmFaLiB7AQcaaMIy6w3MbeFECKK8KywE0cvBiBeQ&#10;awJKGNgEgZIHSJP0EnpcpKuBaVLnCZ1NLwnjTRO+eVFoFoIwFEgYmOAlOwBahot/yBoXwdT6hdCz&#10;9DdoWZAh8N9oW+xrjP2JgOo9t43h6V2Aon1sXhL7V7gjneDt3fOeUwPdK6Kxe8FkuDUrRsdStdmT&#10;1mwNi8KpqikE7FyRwM9OwR8/etUshqPj2iFmozPS9niLBzCVAfDAYqTvX4iYNeOwe3htATnedsdG&#10;SiiTdX/+zJQoxFgaxgxO9fNvgkBNFKKNF4bAPxWFGPMBlWdaQsG0SFGeQAJAbttGALiGx3N/a6zp&#10;ZYBfWysspG2aT8fDq3E1TGk9GiM6+GFEJ61OYJfVqk5grwAzCPRF8IQ52OvUB6fmVNDaxdlqnUJs&#10;pFOI5AMGGfBggwGPNqlyMVvHKC8gL6y45zYrgvVQMEOgtGQcWgJbxlbA3QO+dI9PxFvj/yyd30/b&#10;eG7ave6cEQIt3Udzbq7o03i25AReO/MLEuKSJeLDRZV3bziLSb2404iaHyR8qkMkvVfmxVylAH1K&#10;lm375bi6SpTLZ3qIdBrhYttv36YhM/0pUhMDRTSSoHUa0RXEnEpmKfVMUs1elkfcpoqIm/kuu+TK&#10;hlVCZCUuD8OeQEtclTMLL2pID+3dd/nrRYu+01Dvz38iBwz436EtWi+LLGaTHJ3HQtFGq1IKCSNV&#10;0mRuYuZxWg6hdAqZRc932CHxFR148QIy7CnwY/WvfqIUCFZFYnQfpCZtIvh7jT808ce5Y3fhNi4Y&#10;vVjowFCkgdKXanriMEOYiD/6+ePAlstS8oXFHwnxSbh4/K6IP/r8TMckH8FPmfq8T8MTqDwFb2ks&#10;hN3fg4vLG0g5GO5lesLdBsdcuceplgfI5WAYADUvoLSFG28tYhAVBua2cFwOpqQKAxvbwmXtCqIA&#10;0FryAGWSlTxABsAS8OtopULBRg+ggkDJA6THhTR5MwTyZM5KTzbxAhrzABUEZAFADRS4swXntDmI&#10;5+/jhYBV/l5RjKpRAO0I/Jr/+JVYpxLfYGJtrhOY+wLK7F10amGN/f4MgXn3BP7x9g/EvH6KNZO6&#10;CASqEjtF5Pi61iGgJuAzeQBNXkDXygUR0qsOXq+citTdBIB75xL4zRcvYPqhJcg47IvU7a647dYJ&#10;89sZCGb5fORkv98PAvUi0boy2OgJ/DsIJDPlA6rxavIC8nhmkUZJNcb7GbCCxu1iGlsLG1nBq2kN&#10;TGkzESM7+mvhYMsQGDR+HnbPHI+T3jWN7eIuMwSuYAg0EAQacC/YBr9stMHjzawUtsX2CUoRbIRA&#10;zQvIXnc2hsAQXoQNp2vYbxjiwp8YWwhy+ad3zu8nbgyBe9afl/t0vjom6N7bvY4rJvVeht3rzyJc&#10;E40w/Fw9/QBzNNGIRMNqaot/9i4KAPL9+8ubI3k+4j73U/otx8GtlxAZyqIR7jTyRnUaeTOG2KKm&#10;MIVyMllOP5OqI2H0b/vtEOeUO8bJbgljqiCqhl4jMO/OOBb5hrbpcOTVkDFFNdT785/fW7X6z+ua&#10;9XdGFrVJt/RhOTVxZ9YtjYSxuReDqIOq3h/rVAnxRwgCWZZt4YQoz2A5xIdz54/pSE89RydVtTl7&#10;/TwaW1edki4X7A3jQa6KP395A9xodBF3Y0FHDRf0a+qJ+TM34dbFX5GSlCoAGPoiGjvWnsG4bku1&#10;0i8f4lioz/y4EKh7ANXv6amx+O2kF87OLy+9gU/OJgB0M6iuIBIGNlcDG7BL6wqi2sIpNfCm4Yas&#10;amANAhUAcjkYnki5L7DyrLCHhQGQJ1vVFi67F1BN0JIHKF5AldCvwsDKu2MsB6MBYHYI5BAhQwIb&#10;l4NRRaHZ2/S+HqcPY9MaFEbv0t+hecH/SD5gC7Lutt+Id1C9Jufbx/UFdQjc5++BtPwIB9M18fvN&#10;c1jcp7Z4ARkCJdeSgM2pusoFFC+geACVOZMta14WD+YNQ8pOL6TumaPCwPsJAA8uQjoBYPqRFUg/&#10;sABRAaOwbVB1OTc56yWsRCF6KJhhX4dTBYDZIFD3AmqLiL/zBGYVhfDCRY1dhsC1BIHBfXlscyiW&#10;FzyqAHpg52JYTN+/oLEVPJvVx+R2MzHaPgDju6g6gQoC9ZzApQSBC7B7ujNOeLYkCCyFi4ttcdlX&#10;bxfHohAbgkCDEQLv0u87JzEEqhQL/k4BQA4FczF2tmHKE8+2d1YjvLx1mM5hupxLGL3/n499GAjU&#10;Oo0I1LlKCHjZ7J345dZzug+mIyM9A88fs2jkEIZ3UKIRUxSI5wT1GZY/+/M29rbyvnJEMHDuXjy+&#10;95KOCYeHU5Cedhspcd5QohEGwPIK+LLxRnxkGdVD+HRFxLpyD+G8d0VLmFAVUQ1KEz8ZclUnMLtF&#10;FjH8EVa30aOXLdrbaKhn+YeVI68nTiz2sspPVyOK2f6RHwTKPYOj6QaZMEklPFra4fe2aVUR41ER&#10;CRdZGWyCQP3EsFs2LsIO8dEdkRIfgLfpT8X7x8Bz6/JvWOi4Bf2aeAkQqRwBGgA0uHmQfxj4+USM&#10;cyC6LMGmgGN4/TvnQ76lmw2LP37DYmcl/uCbg+mCz2/7FCAwqyVFPcatkP7Sw5TbWB13t8VRAkAp&#10;B2MEQBUG5jzALF1BRtlg0wgCQJqAdADM2hVETZ56LqBeDobVwJwLqANgdjWwTNA0UfNkLQDYuhgB&#10;oBYCJmMAVOVgdA+gygdj45CluRLYmSZnDgPPamwJKP5Z4xDuqOoF0LaYCgM3K/gVWhX6CoMqfifK&#10;YBZ4vI84JLtxKJU/26m5tbSPy4+cwIz0NFzdG4S5ncrBnY6peNk4JFyPvqdyViEIK4HZG+hdywon&#10;J3dCwlY3pO2dg/R9Pkgj4Es7uBhph5cSAPoh7egKsuVI3eqMu24dsai9De1zTryz7NW1AIG8fQKB&#10;amGQ3ROoewE5rWCJEQBVkWgec9KZRtIS1AJF8gEFAnn8mvIBg/qVEBDjsiwbJBePFj8EhCs7W2EJ&#10;ff/CJiXh0bIZJnV0x3guEdND8wT2VZ7AZSOWIGjcQuycNpuutd44P78cQaABV5bZ4Jq/ATelU4gB&#10;99epfMDHWwy4u9YGu6eURDB9L6dZrB+srjW+5hQEKi8gL8a4PNPW0WVxc7uXKhwthX7ePb+fun0w&#10;T6CYdo9nD1g9DzgMX4WT+24gnjuNsGiEHk/svQ4n+nsPaQbA73FWDpMvFgLVfjET9KR9dmHRyKFb&#10;0nWFdQNvM8KRmrQdCW/6IT6CGEZPNTMzDhcncTTyekXEeBN/5LJgdBabUhXRrcohooRBagVaYqsc&#10;WVEDQqvWfBk5aFAVJyen/6Yh37s/DIExTk6VX5WzexyZD8mIsvElbBDTgQh6qgrnWtzh9zDVkqUK&#10;YufZIfE2gaDRRcsQWEaFhCNqIvHNKKSlHKITqMQfMZEJOLjtEqYP1Dp/CADSAJABrkHPZ5/z8GcA&#10;64peDTzgNnYtzh25I22FuFTAGzomh7ZfpmMSgB713Iyt3yx/Rv7Zx4dAiRSRsSr4OC4sb0QAaMAJ&#10;d0PWMPAMW+ybqquBrSUMrMrB2BjzALOqgTkPUIlBlAdQTaB6azgGQC4IvcK+uJSDMQGg7gFUIWD2&#10;ACo1MAMgh/EUAJrqAWphYAHAwkYAFA8gmbEeIJnyAhJcfVQIVJA2pV5B9Cz1NZoT/DUv8B8Cwf9I&#10;WHj0TwXEk5czj5jJBALJWBhyeDXn/KaYnevcWXpKIo4EuMOztYGOrQaBTYrCtSa3gFNePx0AXenR&#10;rUpBbOheE2GrpiJd8gC1MDB7AA8tRdqRZUgn+Es/5o/UEysJEBciJnAk9o2qCxf6bN7+rPuUdR+V&#10;qbzO94VAFoaweMjoCcw1BPJYLoE1fVVe3voBBF401jn9YePQkrQQshFP+Ep7KyylY7WgmS3c2thj&#10;qv08TO4eIMWizT2BweMZAr1w3HUULsyvhktLDLiqKYNvcqcQgsAH623wcJONQOC9IC7MXkKDQBuT&#10;F5AhkIy/W7yADIEj2UriiE8XRP9+mxb/fH8xef4/F/ugEKgt9Pm5PXvAWDTSeQHW+x7Ci98ipNMI&#10;f/+Dm8+wbPYODBTRCL1ec5h8kcZzv7CA6jTSrbYLxnRZjI0rjuPVswiap7jTCItGLiIpzoFYowHi&#10;jcphNmIQYY+ySPqlImIXMwTmrQSe2LRqiOtsJ5VV8gsCw8pXiYqcOqPd1atX/4eGfO/+YPPm/1/Y&#10;tGltXxvKPVcQmFsQ1F2YBpE5x3UlaJtKOyU7mLsDFDejmjq4ogymkyBFHcurXEDu/BHZDMlx3shM&#10;5xtAMlI1oQOLP4a2n0erGV4BZRsAX4BJ5XczCFRqMtpX2t/BrX3g77MHv95/IZ4/dv0/ffQaq+fv&#10;wzDjMfkzgMx/+9gQSP/h/yMjNR7PzvvhtE9FnPAwywOUcjAG7Oe2cFwQWsrBKCEIA+C20QSBXA+Q&#10;c5CkN7DKUeJJSuUBcocDNXlyPlWg5gWUEDB7ADurCXdZR3rkVl3SEUQDQJqcOQS8uC13dlBh4Pn0&#10;OI+9f+IBJAhsYQVvmux1L6B7cwJAhkB6zgKQmY0KgevpqRZsDBe5gyu2LKIFDSS5tIl47fRH+ve/&#10;gsxZjWl7aJuGVf0BbYr8WwCwRYGvtVDwt5jK5VboNe8vjrBgtC0uLW1wcsMSZORDiZj4yNfY5DII&#10;s7n7SlMVZp3dqChcqprCvy6VCpD9KBC4sJEBNz36IWWnp3gBVRiYvYBLkH6YAJC9gASAGccJAE+u&#10;IRgMROomRzyZ2x0BPcrLuZJjqbXM0wtgm4xBWs8H1GoW8rnXIFAglcBQQsFSH1B5ARkA2XgcLabH&#10;Pw0F82KExqSEgmmMqnxALRxMCxm9Y0ewhGRNECYeuJHcK9uGrgcDgWAx+NK2LGxRAa4dhmBatyUa&#10;BK7AvEEMgb4aBHrjhOsUXJzfEJd8CQKXq1Aw5wNypxCGQBaFPN5iIxC4b7rKBxQPpAaB6torSY8E&#10;orwdtCgTCBxF1+qUqnh8KgiZafkhEvrn7cN6ArMaf749zRUcHZszZQOun3uEpMRUyRXknEHOHZzU&#10;01c6jfDrJGpWSzlMdMHhF2e8XwS9/Zp4S+rU7Su/0jHRO408RUqiPxIiOxIIsmhEpZ6pZhXlpI1t&#10;/Co7o4YhTzatOuJ6VZLKKtH5UaqPIdCmXFzUtGljcOLE/60h37s/J5yc/nvosBEDQkuWDWNRSO5V&#10;Keq9kWxlbBHXtxLtlObNy/UBqoI4gsC4tXZIeEL0zd4/9gJGVFfij8QQvM0IlZOVGJeECyfuwn0c&#10;d/7wMA5giyf9MzflyeTnvI8MdS5S/4l7Hu/bdEEqpLMEnt3bl04+wOyJ69Cz0Ww6Jry64wGf9fM+&#10;pH1MCDSGhuhZSuxL3N05ASdmcxjYxhgG5jzAfTNtsZtDwBPIJpp1BRlDAMhdQYYzAKrewDwhcRjY&#10;HADFC6gXhOY8QB0CNSEIewF93/ECljBCoCkPUPcCKgg0LwcjE39TK4KAYnAmeJheX5VeGVDxW4zV&#10;vGsOEmrMHVwJ2BFcsXG4dkr9ghhTsyCGVfkRQyr/gBEEdeNqFSSIK6R9V9b3K2MvXRFMqFMIXQ0s&#10;BiEIFEHIv6U0zNAqBTBTe51l79f7GX+Ha2tbnN8WSGNK5YLl2uh/Yb/eRcDIVpqHTeVcutUjAKus&#10;C0EYABUEelQrjF2DGiFmgyNSdS/gAeUF5DBwmhYGTj8eiPQTq5BBEJhxcq14CuPXjMGVWa0xt62N&#10;eEvV8bIkFNEhkD28uYRAWky8Wxrm7yBQiZqMENhfhWR1CGT4YvDiQunbaYHEv/t3ou+hbZjXuiac&#10;7afCsZcfPPr5w2ewKhETNH4+dk2bi5Mujrg0rx0u+5Y25gOqTiEsCjHg0WYtHEwQuGdaVghUHkAG&#10;QQWBfD1yKJhzdDlNY9vYUjjjPxSJUc/onH4pnsAPD1xcDmxib1/spTmDW81l0LWUGJ+Mq2d+gfek&#10;DejLgkEBJN6WfyZy9FFME8JIyJzOwdT+/ji49TKiaB6V8HBmDNKTDyPpzShiD000Eqk8gYnPyymF&#10;8AzOC7TEMO9vCdMJAgdWRmT5UvnjCSQLL26bGD5shHvo3Ln/fw353v25OmTI/3jZpces8JJlYpgc&#10;LX3Q+5ioinnDucRMxVKIHVZZSrsoAMwlBHIomD9jqx0SXxBxc5JmRF0kifjjLMFfnLhuucvF9jWn&#10;Ma7rUmmhI6pYuYi+RAikfaulbhDdCP66/OSM/k08MW/GZty4oMQfnOsR+oKOydrTGN/DV44JX8Tm&#10;IfF3Pze/TX3Hx/UEQkCQC0THvryOi4HtcczdgCOuBhxyscZBR5pwpttgw8iSWNG7GFb3txL42zHe&#10;miYWmuyMAPhnQhAGwBLiBeQJlMUgeh4gh4GVEpgB0ErVZRMAVJOyqRyMBoA0kTP8iReQnjMAqjBw&#10;MXjKpF9U4G9y3cLSfaOr4Rt0KPYVBlT4FtOkjp5uuYNAfh8D2uR6hQn8fkAP2/+gQ/Gv0LrwV2hV&#10;8Cvx6nUu8W8MJOhkQLT0PQyH0xoWoW0qIPl/DIDNCnI+4L/p876DU9OScNJhU16f9f3vZwxIBIFt&#10;yuDKvvV5h0CChseXjmJpr1oCgBx292paFK4EvOL54xAwwaCygljatDQezh+G1F2eSNW9gJoaWHkB&#10;OQwcgAwNANNPBiH9dDDST60Ct5KL9huIfaMbwE16CtMxJNCbqXkEzfeRz+VfQSADoISCNQjkscMA&#10;yAuJ7BBoHgqWcaiJQgK0GoGWPIFKnctebwYxNf4Z+raMpGuDFkecK8s9tDfRtbGiQzEsbVESc9u1&#10;gksPD3j0XS4dQ5aNXCzCkF3TfAgCXXDFpyeuLK1AEGgw9QwWUYgZBK61xZ6p5oIQ9d0KBJUXUACQ&#10;toMhkAVb28n2ONTB8yu76N5H44H/Z/Fcf5qWFQL1e/M/cI/W5oJBrXyw3Hs3frnNopEMCRGzaCRo&#10;yUGM6Milw3ju+ILDw2wSIlYwyHPl0DbzsHLeXvx6/6UU8/7jj1RkpN1BUvxcxItopAKSGAJfE5Ps&#10;tUPszLxCIHEOh4NHVEFUldKIzAcIZIdchFWp1NDuvYPfTJ3657UCYW//P1/Vb7w0omSpJHlznusE&#10;2iK6RmnEj6GdIoBLmJaHg8OeRKfKSDjE5WHoMaojkhP86Mb/q3j/UpJTcefKb1jktFlaoHHrHB6s&#10;4h2jE/tlrly04s3aBTy6y2JsDjyBV08jBbI4BHz32hMsdtmGgc3nqHxIGdj8HgXF3cQjqH/eh7JP&#10;AQJV3bC3GakIvbMbJ31+wlEJA9tIHuDeabZYNaA4TcjfY0bdb7G4cxGBP+kLLHmAKgSmAFB5RbLm&#10;AZJxHqAAoPIAGoUgNMHyZKuUwFkBMKsQxJQHyIV+lQeQu4LwBM9eqWJw/rkoJhCUDCj/PYHYN9J+&#10;rVWhf6FvuW8wjaBNhW7NAfBdQPs7m0lgNbZmQfQs/R3aFmElL4dy2ZP3b7Sh7+ti/Q360/ePrP4D&#10;pgoEWvgM+t6RNQqgvbEkDAEgWbsiX9ExLk0TeD24Ni1m8b3vayqMXBgeHSri+tFtqryDxXP/fsbK&#10;4Es7AjG/Yzl4EVyJAIeOhUs15f3j8K8Oge7VCmH/8OaID3FCmqiBTWIQBsA0AkAOA6efWGkCwFME&#10;gGfXI/3cRqQdWoqkoHF4saA3NgyoQUBM8NfIkmeVfycI5HxAAsC/gkBeKJh7Ak0QqHJNs0Og5AN2&#10;5PGpvNVZy8NoymBa4GSHQF4ICXzRdcFpEtw9Z+dEZRsG0ee1KYqlrUpjjn1fgsDFmDdouaYOXkgQ&#10;OAenXFxxzWcQri2thmv+nA+oFYlmUcgmBYA6BHJKhvpe5QXMAoDDSyoAHG0tJZvkeh1XEjsmlMal&#10;tROQEhMG/B8IfC/T68hyc4Ce9TzgNHw1Tu27ibg3SeCySdxphEUjs4atlH/n7huWPufzN94vBYHG&#10;1CriCO404jx6Dc4euSN1FrnEWGZmKFKTtyHxTR/ERxDfhJVB/KmKiHUhzskHcUjCeILA2mVEIWyZ&#10;r3JgBJLhxUtlvm7R8ujzzp2/1pDv3R/6x//1okK1XRHFbd9yqxKLH/YextTJ7+fyMG/ql0XCOOX9&#10;S8i1J5BDwVUR60YH92wdJEaPQnrKAbppmzp/HNrGQgd/CYVygqfRdW0GSZZP+uduLP6YDZfRQSL+&#10;iOdWOJlvERMVjyM7rmDGoAC6aHlQu8qgVp5RDYqNA/1Dmzr2HxMC6T/ymJ4ah8cnF+DY7Ao4KkWh&#10;uS+wLUJGlKRJ9QdMrvkdppAt7lxUTSxjbLB5lAGbGAJp8uNJcIPWFUR5AUsIBK6SMHAJ8QAKAIoX&#10;sLhAIBfi5TzAZTzpCgCaIFCEIAyBWh5gVghUQpDZBH+ODQtjbI2C6F3me7S3+gotC6rwaqtC/0Gf&#10;st9jaj3lLWJvkqpBZw4R5lDxF0YgMoOgZ2T1H2Ff8mu0EA8eQ+BXAn9c0oXz+ybWKYTpDQn0GDjN&#10;vHkmK4pJdQuhK71exCD0GQKCtM2jqxfDyZmdcGpWBwKaYrn0ACpz1Dye3l2r4e6Z/XIvyH7ec2Lp&#10;yYk4uMwB3q1LShFuOfYE1i4EfRwO1gGQgdC3SWk8WjAMqTtnS01A9gJKYegsXkBTGFh5Adch4+wG&#10;ZJzfRM+DkLzdDUkrR+CRV1cE9qhobO2XdT/V33LUKYRMQaAqD8OLjOwQyOMwOwQGduHFi+oUsrqX&#10;Sm8wQaAa9wrCGALV4kiHwB0TDdjFaRT0GNSnOIFgMSxuVxNzek7F/EG+CgLH6RDojus+Y3DDtzau&#10;EwSqdnEG3F9vbQaBqk7gzolKeMX5tyoX0ASBW+iaZA89i7V0CNw+zhrbxxtwwLURXt44qAlELJ/v&#10;T9E+ridQOQlYNML54qM6L8J638PSaUQ5FVg08jv8PHaaRCOWPusztm7iHNFD8eq5/BuLJ2u5YHTX&#10;xdgUeBwvn0ZKaR0WjWSknUdS7EzEh9dH/BU7xHip9DfLLPP3ljC9mkROEyZVRnTjsogsbpmzcmRF&#10;bdkT+EdojTo3o0aPLqwh37s/bxYuLPqyQpXTFj8khyb5hAyBzQgCJ+YG/EzGpWVYGBKzoCWS7nvT&#10;wb9FBz9JXLNPH4Vi1fz9GNZuHrrUzp6rYHYSP9MBq69G1O9mIMeAS38b3HoeAubsxaN7L5GWmkbH&#10;JB3PHoVhzaL9GC7iD937Z9p/IwT+w/ZxPYEqLzAl/jVubBmJw656VxAb7JlqA99uRTCt1reY/NMP&#10;mEK2sEMRSXpX5WBo4hEvoPJIrNO8gKYwsCkPULyAXA/QWA6GJlqebNmy5wHSxLykNU2WWms4XQgi&#10;beFoEufwr2ODohhVtQB6ElC1K0pAxnX2pOOGArO+5b7HlPoMRAwMugcwB+AnVlTeP6NRYYyoVgCd&#10;iivvn97ajT1/Qyv9iEn1lJeQ3yOiEHlkY5WrJmwg45qA/Sp8J15KFoNwbcCm9Hm9Sheg49kcYavG&#10;44xDZwIbzRNohEj6TAKh988R5G0ojHm9auHx1ZPiybN03v/O9KLCcREvsc1tCLzp+EsIvpkV3GsV&#10;IuhjJbACQDd6dK9aEHuGNEHMBgetM4guBlE1ATOO+CH9qD/SjysvoOQBng5Gxpn1yDi3kSBwMzIu&#10;bBbFcMqGqUgKHIo7ru3h26UsQbXyBirFtNo/UQYT/HE4mMsA6cpgBkA2CQUTsIonkMYPjyHdE8iL&#10;i6wQqI1BHossUKLxyYXLxQtI41bPB+Re11wfMIjGd7AOgXpO3rCSKh9QQsFKOb9rkjX2TLHBvmml&#10;pJ7m6u5W9H3WWGTfBgsGeGo5gQuxc7o3Tjt74Obcibjl2xDXAwwEgbZKFCKdQqyNnsBbK20F6Lg0&#10;jHgBORWDTHkBWQyiwsCcl8gwKtuibc/OyWVxNWQGUuLC+PTS+eV0EH589/x/SsagJR1DjL2D9fnr&#10;nzA1R+hzAxeN7tdkNuZOXY+b5x8jOSFV7tthL6NpG89gfE9fdGPRiOZYkM9giNJAyvS5n6OZ5kuZ&#10;d+V3AmQ+Js3nYL7DZty6/CuSk1JpoUHHJf0JUhMCkXivC2Ln15BqKIpfcss+BIGTq+BN6/KIYgjM&#10;j7xAAsHX5ao+ivHxqcSVYDTsy/oTPmeOXWjZylfyXh5GqYO5RmBs2/K0M5Z2MmcWN6cDks6ux9vE&#10;1xL+5c4flwgm3CesQy8Wf0io0/wkfgEmwGd+MWkXGDfCppXiFBF/XERUGOdDvhU39eWT9+E5YT16&#10;N/TUwr9mn/eR7WNDIIeE40Lv4UJAJxxyNkge4MGZNthKk4Znyx8J/r4nCFQ2p3VhbJT6Y1wPUE1C&#10;kgcoXkBTWzhjORizMLBMqAKAnHRPE64mBNEhkCdjNhUGLiZhYPbYcJsv8QC2sIJLI4a/H9HN+mu0&#10;LvxvBX4EU1xeha0tAeHAij8IcCklsPKKWYalvzF6PwtARlYviI4lNBFHwa/Rs2xROLWqRkBiEA/h&#10;n3W4UN48BZKcSzictpv7A6vPUdvbscQ3WNajDl75T0DC+uk4Pr09bXfWzxH40/72Ph5CBiUWVSzq&#10;3xC/371M94W8jalXj29hzbh2osCeQ+diTmMruNIxYQhk+BNPoN2PWNTQBne9BiCVFcF7uC6gVhja&#10;3AsoYpDVCgA5DEwAmH6OvYAMgVuQcWm7eATT9s5HytqxSAgYhivO7bG4cxnaNwXxAoKNC9JxKiQQ&#10;KF7Av4JAAleBQLNwMKcZmCBQ90KbIJAXKSxaMoWCS0hpozV9aNwPKIX1A2xkwcMLHx7/7AXMCoFc&#10;Q9MGuydxUXWGQFvsn14K20ZbI6BzMfouOyztPZIgcCGCxy8QCDzl4oabPlNwx7cZbgSqnsEMgeb5&#10;gI+3qlzBbWNLZoVArTh0FggUL6CWm8ih6QkEgmSHPJvi1Z0j+EMWB5IM8s45/9QsJTkNO4POmkGg&#10;5XvpP2UcCu1exwWTe/tif8gFRLxWnUaSElJw5fQDmmvWoW9jTwJBkwOGq3DYm33GF2W0bzyPsad2&#10;Sv/lOLz9MqLDlR7hbWY00iOOIG7TaMQ61iVuqaxFPy0zzV+ZiGinVENs54qILGGJsXJqtgKBoWUq&#10;P4vw8mpBEGi5VmD4jBnNwstWehCZB1EImyiLCQIjbGwQK+Vh3t3JnFjszBpI2DgTb+Mj8JYONnf+&#10;YKHDuB6+6FJbDTrdM/ZlmVp9qNWVdnHRfrKkf/6MENw4/0hWImp19kZ1/ui+BN1q03s4ZyMLQH5M&#10;U+fmY0Ig/UfyOCIen8LJ+Q0JAA3GcjDrh5eEY4MfBP4m/fQtJtf4Fm40+QbT5LNphFIhbqQJkBWK&#10;DIDKC8jhMq0otK4GpkmU6wGyB5DrAS7vZCW5gKLC1CdfszDwEq2G24LWPGlzVxDO/yuGGfUKo0/p&#10;70SIIYIKLq0iIVWVl9fB6j8YVqmAgJtjEy0MTACoVKaWgemvjIFrbK1C6Gz9jQg3Whb6GsN/Ko0d&#10;U3vjyoKx8OlYVjxSf+5hVP+mPqcgOnMombebrAltb9uiX8OzXTU8XjpKyqPEr5uBg5Nb/YnHT8Hk&#10;+0Cgvj2+w1sh7OkDWpHnbZJ/eOEwlvWtgzkisCgG74ZF4EpAq8LABcTc6PmmnrURuXaaqgvI7eH2&#10;zUc65wIe8iUINHkB00/ouYDrBAKNXsCL25B+aQfZTmTQv7FIJHn1KMQFjsAVp/bw7VyWjgGLRNgj&#10;qM7vh4TArPmACgJX09jeMqQs9o2tgs1DyhiVwRIKJgjkXDyGLwWBKndPQaANDsy0FQsZXBwrePFj&#10;3xTLh7ogeNwC7JrK6mA33PGZhvu+7XErsAxur+F2cUoU8liDwEdkXD5my+iSUpxaQsFsDIHDadsI&#10;Qo1eQIJREwQqRT/3+N49tSxubJmFlLjQzwIA2VKS0kTY2O0TgUBlvB0uGNxqLgK8d+PRnefSa57v&#10;4U8fvsbaxQcxosMC2V5Vho09g5/Ktn8g4/2sxaIRH6yZvx+/ciQuLZ0WHKlIf3EL8WvHE8hVF37J&#10;bRs55qa4XnYIt8mHnEAyTtMLLVUxLGL6zMFcDlDDviw//zVs6IieYWXsnucNAm3ly8R9WbaUKg9j&#10;YQdzYrEOdZC4dxH+yEjBy6cR8Ju9C/1F6OBMg40t2wn6kkzgVrmhWQk8uvNihAQck+PApV84fHDv&#10;6jMsddmBAc1U70e5CAkA+bh8GsdG3RA+ejg4IxUvrobgiEcVY1u4vVNtsXpAccyo+wMB4HcaBH4H&#10;x/oFsKovwR9NeOIBpEmQQ2KcH2UMA7MH0LweoBEAVZhNlYOxgq8Z/AkAkkk5mNY0SRP8LWjJvYGL&#10;yyQ+pU4hdDN8g+aFlOdP5dORFfgKLQmoulj/B2Nq/CBQxnli7CVyMIaBLYFSVmNQ1GHRUVOiTiLo&#10;7FHqWzQv+C+0IWCb0bQazs0di9g9i3Bz6TjMbm2TJWRr6bsY2ibW5c/hotD/IgBUSuBWRb6GUzM7&#10;3Fk4kmDHRTpmxK6bhl3jmsjnmBeK5uczJRxKv7+TZ2jJFHiuGNsZMWHPLZ7zvzctVJiRhmu7V2Oh&#10;fQXMJajyIajyrFuIwI/FIGwEgJV+xNxaxXBuuj1SdrgTBOrdQTgXcKl4ATO0kjAZJ1YbATDjzAYB&#10;wHTOBby4leBvu/IEXt4pIMhlZFLWT0bK6tFICByOm26dsKI71xBUx5ofs4tCLBWJ5nxAFQ4mADQW&#10;iTbVCDSGgsk4PUEpg1VpmCxFomlRs4YWN9wj+PCE6jg/owF2jSgvCyEJxzKEafmAHILdNZFraqri&#10;6vunc8cdrrlpi/3TDFjb2wrLO5SBf78BCBrnLXUCT7q44u7cWXjk1w13AitonUKsjZ1CBAI32eDC&#10;YgK+kXT9sQeQPZD83cN4YaYDoNoGlQuohYEZACeXRgEkAAD/9ElEQVRaS3h6N9kRz8Z4feeQnF8+&#10;0ZbHwKdj7AlkB8en4gk0muZo6VnfA04jV+PU/hsq/5wWXjFRCTi+5zochq5U282izBr8vk/FCZF/&#10;JqArj/w7zck/uaB3Aw+4jwnG+aN3kJSQTJyShuSTaxHnVE+qmlhimr8zVU2FHgdWQmQ5Arh8CQcb&#10;CCjLx0aNGuPAlWA07svy819fd+w6PNy2fHheysMoCCRjZXFFgsDBBIFSHzD3FuPaCIlnN4gn58yh&#10;mxja1gf21ekC0VYdlk7Wl2OcqOuMHjTQnEetwdlDtxEXk6hdfPE4svMKZg4KRM+6HnKRGgcoQ+D/&#10;8QRmsYy0BDw8Mg+HXCpg/0wDuC8wT16Bfawwrc73mFiTcwK/EwicUft7+HUtphrVD7bJogY2hoEJ&#10;ACUMrEGgfxcy8QAqCBQANEJg9jCwStrn5H2GQJ7Ap9YtQpD3NcGeLqbg0OzXBFQcEv4KvUt/i0kE&#10;ic4Ef+wZMoWB34UyS6bDn3e7MvDpyJBRFDMaFMbAit+hZeF/oUOJ7+HduSHurJiFxIN+SDkRhGOe&#10;Q+DavITRM8dFpM0/U1lhTK5fGH3KfYdWhf63AkD2ABb5DxybVsKt+SORtM0NKds9kLrNFdFBU7F+&#10;SB0FpLQPupdxdoviWGpfhr7Piv7N0ve8a/wZi4a3R/iLpxbP+d+Zni+WlhSPkys94NPGWtS1Ps2K&#10;YfZPCgLd2Kr8CPdKBeHfshye+Y4mAPRC2p65SNs33wwC/YwQyKFgIwSyGORciEBgBkFg2uUdBIE7&#10;kXl5FzKu7KHnO5C6bwGSgyYgdc0oJK4agfve3RHUtxq4f3FeIJBFR5YhkB7/FAJpkdO7BNbSQmfz&#10;4NK47Pgz7ni0wqHxVbBlKJdK0gFMCTFYDMKewL1T2bNukDzbQ862OOJiS2BmjUB7K7o+GiJ49HTs&#10;muYlnsC7cx3w2K8X7q6saNYujvMBlT3cZItTcw0IGV5Cg0C9LiCnaKhcXT0MnB0Cuc83b494J6eW&#10;xo2QKUh+8+KzEIl8MhCYbe7Qc9NVpxFXjOq0EBv8jihnRHoGUmm7udOIr/t2DGjurc3NX6DJvKpD&#10;IP+uuq90q+WGiT19ce7YbenJn3x9L2I9muUeAlkMS9wUN7wSoqrkR61AVekl3FA2JbxXL7+79vb/&#10;U+M+0w8IAl82aOwYYSibmDcIJGq1okeCwOiqZWgn8lYzh12pMbObI/nWAQkF79l4Dn0bcwkYBTy8&#10;2viiqpdrA0yM94suuMGt58J/7m48uqs6f7ylm0V6eiYObL2IkXQx8muUx5AvUNNnddMePxX7mBDI&#10;s31Gcgxub5+BAw5lJWzF4avdk2zg39MK0wn6GAAn1aDH6t9hKj2f16aQygEUAFQqSQWAXA9QeUxU&#10;HiCH0wgAaTJdThDIikupwdbeSgsFK/hb1kZ5AVU5GIZATQncwkpCwN0N36CF1lpNAFALA9uX/A7D&#10;qxQkYFOdQaQtnHgAC0q4UAci6fJhBk9c9Fk3Bj6vtqWwfkQTnJ87FBtGNaO/F8Oo6j+ig9VX6GxT&#10;AEv6tMSva92QdCQA6ec208JrK7ZM6UrvLUavNXnt5DMlP1B5Eqc1KIQBBJKtuSuIplpuW/QbOLeo&#10;JgCYSPCXwmVUGJh2zEbY6snw71UFMxsqrx+bazMrbBteH7dnd8fKXpW13ED+Tn58NxdRbQMDZFEE&#10;Th+AmIhQi+f974wzxegJYsNeYKfHcFHYcjjVh44Xl4Fx43zAyj/CgyDQq2ph7B7YCHEhmiBkrw/S&#10;RRDCZWFYELIcGcfp2OmK4FNBRjFI+jkCwPObkSmeQILAy7sJAPci/co+pF/dL4CYTMcmOWgMUtaM&#10;RhLZk4V9sX1kPcxtU1LCwNwakHtEc5cYD4ZUevSiRxYQedMY4hA255TO44WFBoGmULAJAsULSIsT&#10;BkBOW/C3JxDURSEEgDy2V0uR6BJYRwufPaMr4NHc9ng23x5np9XGztGltVAwgxd73Qi8ptDraFHF&#10;iysuucQ5t0fcVBH2TYPo+uhcGsGD+2LXVA9RB98hCHzi1xf3V9rhLreL28CdQgz4VQsH/7LRFkfd&#10;2QtI8DeM8xBLSKtGbhHHoeCsXkDzUDB7ADUInMIhamscmV0fL24SdKcnG72BAv+aIOhTMoHANQSB&#10;dcwVqu/eS/95c1UgqMEhR6b6NuW0pC24f/2Z5AlmZL5F+Ms32BV0FhN6+BLI8j7Q+2SOVp/B7+X5&#10;Wv3++RnPqcYOXToo85zNZWTqz8bGFUdpbs5AysOziPHpIA0uLHHN+xizT9zoKoiqWSb/ILBkmcxX&#10;rdttftq377tdQ+Dk9N9fVflpaUSJ0n/k/QsNKiRcqywSRit1r6WdfB9jIo6d0w5pjy8gJSlFilby&#10;wVa5B1+aqUGlchzd6EbggUm9l4v4IzI8VuqgcbFjTnLmau5LadXVrQ697zM5Fh8VAsnSEyNxbd0o&#10;7J9RSusLbINdEzQIrPU9pmgAqJtb4x+xmqBPuoL0V50TpCagEQCtjWFg9qbwhOrHRhOsqgmoJl3d&#10;A2iqCciTdAkFgDRpOzQoLOrfFj/+SwCKvYDNCnyF1oX+g6FVS8CzXSXMbmkQLxADINeM00OF2eHI&#10;3LhWn2NTAoT2NAEPbYSLPsMRvtUbr0LcEdC/NibVK4RuNl+jq20B+A9qi9/XeyH5+GqkX9yGzJtH&#10;EXooCCsGNrT42eq7i2Jaw8IYXOkHtCv2L9l+3u4OVt9hdrtauLNkAhJ3eBEA+iBNvGT+SN3pjd9X&#10;jMXSrhU0zyR7uKywbkhdPPUdgYSg8bjk3BFz2xnAdfP4u3TlcXYT5Wyz4ji62gepyQnvnPO/N1U7&#10;kp+HPrqNoHHtJBQ8n86JTyOCwKoKAN3ZC0iP8+uWwBXHHkjb6Y5UDgXvJwiU2oBKEJJxRA8FMwQq&#10;QYhA4HmCwAvKC8hev0zOBdQgMOPqPrL9yLi2H2mn1iGZ8wODxiKVYDA5eAzClw/FqWkt4Ne1DDxa&#10;FIN7kyLw4HZ2dF49OS9QysMo7998gj4f9gISyPICQ0LBba1o4ZHNE2j0AipRiNSzFAhU+YCreqmy&#10;RwyB7P3mXNjjk39C6JKeCPftjRvujXFgcgXsIAhjCOSw6x4CLhGFzCyFgwR+h51tcJQg8LiHDfbT&#10;tbamhxXW9GqAnZOmSzj4ztxZeOo3AA9WVcHdIIJAEYVYGyHw/noDDjpoEGgWBjYpgvVwtK0GgZoX&#10;kEPTtLATzyQt8sRmlMGV4OFIjPyNzrV23xEA/PTyBD9dCMxqvG3siOnZYDbW+R5WKlneBzquiZpA&#10;cfbEYPThTiOSn07vE/s09ydPps3XrJT289yJ5IQUpD+/g7jFPaW0nSWu+XtjeCQbVxXR9QkC8yjW&#10;5egsO+Yii5fGi/qNDr1csuQbDf1MPzE7dnwVWrFGkMBbnow2liAywsqA6IblkDA+bxDIFrewOzJe&#10;3EXsm3gscSXwqa1cshZPyGdsygPI+Xwu6N/EG3OmbcJ1lubTBcbeP27lk5qaIqUwuI2N5+R14oa2&#10;9Fmflmleyo8IgWxp8aG4uHIA9k1nCDSIx4AnDv9exTHDAgTOqvsD/LoVl97APCGqmoBaLiCHgQkC&#10;9a4guhhkmaiBCQI5IT4bBC5tUwKLaWKWUDA992lVHM4EM33Lfqvq/okHkD2B/0bHEt8T4FTGplGt&#10;sLx7ZQn/uTRTAgFTGNgMiBqrun2szmW4ciawmtepPEJGNcPl+cMRsc0byQd8kU6gcsdvIrzalSZ4&#10;+w49yxRCwJB2eLXJBykn1yH9yh5k3jqCzNsncDPIC170GXoY2WTq9+n096FVvicAVHmLDIBdDT9i&#10;SbdGeOw/A4m75yCFvX8MRwxEJ1YjbdccPFoyHPM7lsGshoXg1twK64fWw9PAiUjZ7o6UjdMQFTAC&#10;O0ZyMemiyrMp3sB3jSHQubUB1w5uREa6Ngnl1EQwkIknV0/Av38d+LQoInA+p34RuFUpSPCnWyEE&#10;tqqIF37jkL57tgoF7zcPBWfNB2QIzNDrAnIo+AILQggCL7IXcBfZHiMEZrIn8PohAsGDSDuxFsmb&#10;HEQxnBI8FmkEggmrR+KBdw9sGVIL89paK1EImSctCjxpe71aFsWS9gas61sFgV3LYpF4mYtKzimP&#10;OX38ZYFAMgWBqpaluShEh0D2fCtlMNflK4VLTo0Rs6I/4v0H4Mm89jjrUAv7JpXB7okMXLZ0XREE&#10;zrIVCDzqbItjBIEnPA046W6DbSOKY1W30tg6sh9OObtoEDgIv6yqinsEgb+wJ5ABcLPqG8zewd1T&#10;CEA5F3AYfz/X6rSkCFYQqFTBtKgTCGQPIEEpAyAB6N4ZBKXu1fDkPPcUTmQXIP2fFgD/BwLzbCxC&#10;XOK2TZwSb//IQAY7KujYsjfs98dhWLvwIIa3nw/7WjyvKRgUgKT9Uvv3hRjzSC13eE1ah+iwGGSE&#10;P0X88sEEgdUsMs1728SqeNO0XD4UjNYgkB5Dq9Y6E7txY0kN/Uw/b9atKxZarfauvCqDxejLIorb&#10;4E2L8kiYlLeDwAqb2IDhyIj6HRGvY+ggb6CDrrljvzATAOR8i86LsXHFMTz/LVwKP7P3j2sAxsbE&#10;IjaWPYKZePEkHLMGB1r8nE/PPg0ITIl5jnPLe2HPVKVmZABkD0IgTXgMgeYAOKnat5j60/fwaV0E&#10;a/upwrmqJmAJyZni0BnnUbEXUNrCiRiEgM+oBtYnXQV/AoA0OS+mx1VdyxEwlqLJ3AqDKnwv9fTE&#10;i0YAyGKQPuWLIrB/M5x164fgwXXh0bwYXLlYsBEAdTMBEXv92Jyb0Xf1qIZdUzrglu94RG4jEDu0&#10;TPLVUglUkg764pBDD0ypXwz97QojYGgHvN4ynyBtAwHgAWTcOkkAeBLJVw9ij/tgOLUonuV72Dgs&#10;PJ0AbnjVH0SpzPl/XApmQKXiWD+yA14GOSNlzzykHFhEULNKKWPP0OcTGPHfb/gMhCfBjE/7Utg/&#10;sRWer5qM1L3zkL7XB6nbXZG8fgoe+/TBsq7l6fuyA6jJeH+9ulXFwyvHc18omiAwPTUZN/avwxL7&#10;8pjfshgWtLCCV+3CCv7EC1gQs6sWxo7+DRAf4kgQ6KlUwWa1AdO5NuAxFQpOl1CwqS5g+vnNIghh&#10;MYgogi/vpmOteQGv0TEn+MsgCMy8cQyZDILHViKZa9wFjSMIVJYSNB5hfsNwbmYbWoTYiYiIW9tx&#10;qziuDzi/bUnsHFEXVxw7YP/o+ljZpYyEgZe2zgqBsjDRPIESCmZjT7aeD9jLUqcQVR5p56jyeODZ&#10;BokBg5EcOBiRvj1xz6spTs6sgv1TaWFFsLXfgYDL0QbHCAKPu9sSBNrg9Bz6G/19Xe/i2NC/IY47&#10;TBUIfOY3GA9XV1f5gBsJ/sQLyBBowHV/Ar2xShBiKgmTVRCiwtEqDMwmuYkMgOIF5BxFAsDpCgL3&#10;z7TFhYDeiH15m867Bn+aF/hTss8KAhnq6N4+b+YmEYmwkyI+IQ5JSfRcg0EWjRzddRUzhwSiez2a&#10;39gryKKRL9CJw8di1pCVNDdHICM2HHHBExErCuHchoTpfZOrIrZthXwoE6PCwaIQrlTjelxQUA0N&#10;/Uw/0cuXlw+rUe9kfkFgZElbxLQnCJySVwisgdiNM5GZECkH13HYqk+u/l1+Wc/67nAetRpnD92R&#10;Nj2Zb3lllU4XVTLeREUjIiycQDAGbzPe4rf7rzCpl59aXVn4rE/LPj4Esic16c0znFnWnQCQOxEQ&#10;ANIEwjlFq/qWwEzOCcwGgZOqfQfXhj8ioIfmAZSagKo3sFENTJOoqgdIkytNrL48wZrlAbKpcjAM&#10;gSUQ3KsS9oxqgEUEQCMqF0CbIqoMDJd+aVX43xhbpzT2T++NB0vGYNuon+FBQGLMA+QwsCYEEVFF&#10;I/b6cZ5gMcxpVxprBjfAKfd++HX1LLzZOQ+pBH9ph5eLpR4iCDzqj7Cd87FqcGOMqVkU/oPa4eXm&#10;eUg7HaJA5PYpZN45hbd3TuP14WCsGNxIvG1Z4Iu+d3pD9gD+gPYMgAX+hbbF/oMpjSrgmMtgRG/x&#10;RMq+RUgh4ExjEDq3SQkizoZIl4yUfQtwZ/4Q7BzXBDfn9sOb9bOQum8+Ug8uVp61Pd5I2eqEuDXj&#10;cHJaS7i3LE7bYPb9ZjajUSEsHdESrx/fpXOcc6+OeIIIApPj3+DESg/Mp/OzoLUVFjS3gmfNQvCo&#10;XMgIgawKvjSzC1JFFcwFogkCORSs1wY8aqoNyLBr7A4iXsAtEmLnUHD6JQLAy3uQLgDIYeADSL9G&#10;AHj9MN7eOIq3N48REB5E6rFApITMQkrwBKSuIyMITKPnCWvG4unC/jg+uSktRMrRIkV1lWHz62yL&#10;i7PaCiw+8OyOQwSDa7uXJfArCV9tQZITCBQvIEEgdwoJ0drFHZpQGb8vtEfSyiFIIYv374/Xi+1x&#10;a3ZDnHCww6FZtjjiZEtjgczDBie8bHBqLoNgKewYS+O/ZzkcmtyfIHAGfvcbgkdrauDBegMesTKY&#10;IXCr8gieW8jKYK4LyBCoxCgMgFm9gAoCRRHMoWAtF5C9gAKB02wJAslmGXBwpgGH3arglyM+SE+O&#10;UWNAvMDvjouPaZ8bBPI9ffak9TQ/xQsEvnkTjcjIcIFB/p3vu7xP9689xVLX7egvohGav/UQsaXP&#10;/VyNuGRiTz88vvsKmcmxiNvhgViHn4hjcg6BqqxMFVUmpktFRFpnY6wcmw6BBobAh9FL/Vpq6Gf6&#10;eeEwrUZYtVqXo4rkEwQabBFrXwEJeXSHxs2siYTdc/BHagIe3v6dwGcZ7HkAWToJn4XpF7XaBxFv&#10;sPijlQ/8uQbT3RdSg4lXUWlpaYiLi0NERCTCwkIRHhaGuNg48Q7ev/k7xnVd+h4QyP+uv+bPbij8&#10;9w9/TD82BCbHvCAI7EmThZo4OIzETefX9C8Jh7o6BKpHBsAJ1b7HjFo/YHGHYgoAeyoAlNZwXVUe&#10;IOdUcViNJ1WBQJpklRqYJl4GQLIlNFGzF3Btt/I4N7Mttg6ri4kEGe2tWPnL3r+vJPzr3qo6rs4d&#10;geerpmLvhFbwalUCrk0LEQBy27CCcGrMfXq5bhx7Ba3gTeAX2K8O9kzthNu+4xG6aTYS9xFMEfAZ&#10;jQHwiD9STwQRjG3Fo41zMLdLDQLAVvidnqedJlAhCMm4fZIAUFn6reO4HOCM2e3KKNhk6CTo4sdp&#10;9QtjSKXv0b4YgWuhf0s4eUmvJri7bDoSdxHMHVhKsBlAALQRGRe2Kfjh0ijnNiLtzDqk7l9EizoH&#10;RAdPQ9JWNwLAeQRRBFIHFotnTUqu7JpNADQdr5YOJPiu+i6IasYdToJm9cebsBc0oXPap+Vz/2fG&#10;Y4JBgDuF7PYcIV5ADqEuaGYFj+pZIdC3SSk8WTQc6bRtXBomTUrDMASqULCCwJXKC5ilRZyCQCkJ&#10;w15AhkAWhHAYmCAwkz2BBICcg5lJAJh58zjSbx8XEExjENzsSBA4EanBEwUIU9ZPQDJBYeyq0fh1&#10;QV8cmdQEq3tWwKI2Ksd0DT1/4N0diWvHITpgBB7O6YFj4xphQ287rOhoIAikscndazqq9AVVI5AW&#10;NCwK+RMI1Is1szhj60gbnJlZGxG+PQkChyI5cAiSAwYhdnlfPF/YHjc86+C0a3kcdy2FEx62OOlN&#10;AOhjg7PzbXHUhYCyH4Hb8Oa46T0Rvy8fhkdrfyIIJPAL0TyBBIFcKubYbAO4lSOLQQQAjWVh+Jpl&#10;AFQhYKMiOIsX0Ea6AO2brkrW7J9pI3B6yNEWZ5e2QcSjE1Jp4pPMCdTqBOY/BJrf41moYelz9X83&#10;nzP+yhQEuo4NQkToG7mnx7yJRVhoGCLCwxET8wYpKSkyl2VkvEXYi2jsCD6D8T2WohuHh+U7/qnW&#10;pR/a2MvpgpEdF+HmxV/xR3oKEum+IEWjcyEOiZvO3EQQOI2e96qEKFvFVtKJLZcWTVzGot8wu+rP&#10;Iz08emjoZ/oJ79u3eVjl6o/zxRNIFlnKBrE97GQnLO3k+xrXCEw64icH9dq5h3SQF3ymEJjtwuLc&#10;iBpuqvNHHz/s3Xhewt18IXHnA7543rx5g3C6mPiiCiMAZGMo5Ivq9pUnGG2/+O8hkC92o6JLv/D4&#10;39Tf+EbDzcOVwpr/Pdv789E+JgSypcaF4dyKgdLofsc4awFAnlTWDiihikULAP5AAPi92AQCwUkE&#10;hJ7NCkn4VwEgewFVHmAATaIr2AuoASBPrpJzZeYFZCHI4tbF6HW2ODe9NW64d4VnSxt0Kcl5dBxG&#10;/Qq9yhbB8j5N8Wj5JESsm4Uj09sZFaGcB+jSvCg8WhSHdxsbLOpcEcFDG+LgzC64vmg0Xm5wRdzu&#10;BUg54IvUg8vE45dClnzYHynHViKVYCSNYEzyzQg2Lq5wQsikbvgt2BMpJ4MJNghC7pxGxt0z4gXM&#10;vHsab87sQMjkLuBewuJ1FCuEKfVZBfw92hb9SsrJTGxohz0z+iI0hL1/S+T700+sReaFrar8CUPP&#10;xe0En1tEHZt+dj2B0xKkbPdE6k4vgr6FEkZl0Ug6w9QB+n0vwdVub6RtdxWRyEWHdvBuVdxCXiJZ&#10;s+I44O+GpLg3RtVnzowggK6l8Cf3sG5sW8mj45zN+Y0JAqsSAGrhYI8qBbHOvjoiVk+hbeNQMEHg&#10;fgbeRbTtqjQMF4jOOM6hYFOHkIxzG0yCEDoOGZe0XEDNC5iueQLFCygAeAzpDIG3jiGDQDzzxiE6&#10;nmuQvNUFycGTkELwl7JuPEHhOLLx9LfxiFk9Bk8W9sOZqS2wqX9V+NuXwo4hNfBiyUCkBBEw0jGM&#10;DRyFp/N602uaYXP/ygjsWooWLtY0JlUuKy9oVvZQCxxWBrPXmzviMASqItEKAjcNJSAbYY2d40qL&#10;OCTWv594A1MIAhkEk1YMQKxfTzxf1Bq359TBBa+K4gE8QxB4niDw3DwCtvElaDur4LLLYA0Cq0u7&#10;uMdGZbCN5Ajun8Gq4JJSk5DbNkou4GhVoFovCWPKBTQJQvZMJvibYos907QcxRlcvFqrXUgQeJgA&#10;9fbO6UiOfSn3UZNCmIHw40OhsVi0BoF8b85+H8258Wfon6f9TcCL7vcCY9rf6f7crabeZlR73V8Z&#10;z2H0Wo5ehb2MUhAYE2Ocq8LDwxAVFYXExESCwAxkZr5FfGwyLp24j9njg9GnkSd9jvp+EwiavvtT&#10;q27xd8Zcws6c0wdu4o/MdCTTPSDOuVGe+gizxfUnCCxDXFWEQY4eGeYsMNdfWXQxW3ovl5oxILx8&#10;1YiXI0eO1NDP9POiSfPOYWXtQvNaHsZo5WwR169S3iCQKdi5gbSL+yM9FSf330D/ZnP+Hnw+VaOB&#10;rvcg5NyIfo1nY+60EFw/9wjJibxiypSLJSEhAZGR7P0zwZ9+UcXHx8vN6+alXzGy86K/PRZ8E9Fv&#10;JHyxdabXd67hrJkLOld3Vnka8np6NF6M+Wnq8z82BKYnvsFlmjh3TCgtEwnnFnG5ibUDSsK50Y8E&#10;fAr+TPYdJlb9Bg51fsCyTlZaPUBrAkAuB1NSCwFbEfyxEIR+zyYEETVw6+JY2rYkDo1rhGdLBmHb&#10;sAboV/Z7NPvxX5ILOLyGNU1k9ggLnoUkAqMHS8dg49D68O9dGav6VcP6IfUIWFvg8KwuuDxnCH4N&#10;nIbwzR6I3zMfKQeXEvT5Iu0Qwd/hFUg9EkDgtxopBCFp5wk8uAbdzcMEeezhO4Okq4fxaJsfXu5c&#10;hmT2DF7dK9CXefesQCBb+u1TuLN+AeZ2thPhBsMWA9jEugXRp+y34r0cXJUAYlBb3ON6gnsXIf0g&#10;ASh9dxoXRSbQybxCn8vqV66FxyFQgkLOi8s4s1HCnKkErGlSTiUQGUcDFEQRBLLIgluwSRHmXbOR&#10;utkBr/yGYt2A6rQdWSFwVqNC8OxSBXfP7KVrJo2zuyye878y7ib7NiMdTy4dwYre1QnWWU1bHPMa&#10;EXRXZQAsSABYCLOrFcLBEc2QsNkJ6bsJXo0QuJggUKmCM48GIpOATexUEDL1fECBQBUKFjA2g0AB&#10;cMkFPGKCQII/BsC3N08hnc5ZBgFh2lk6bjtnq4LSWniYgZBBMI2Mn8evGYfXy4bghmsnHBnfENed&#10;2yN+1RikETyKF3HdZMQTML5YPABXHdtg38iaWN+nLFZ2VeKmgO7FRfHOoqesEKjyAQUCh6nrhRdP&#10;+yeXxyOfNkhiAAwcjKTAAQSCBJ4rBiFleT/ELuuKV4tb4sGCOrg23w4XF5TBxUU2OO5mwKYBNjgx&#10;uQOe+A7CozXV8ctGayUIIfuVIPBGgC1dowSLBIEqF1CJQRgCTWVh9FCwBoGaIpghUBTBDIEzGAJt&#10;cXAWwR8BIEPgQWf67vn18fIWLVTSkqV0FHuE2WhQvDNG/mnL7gnMDwjkz7GvpYkxxCFA8w/PAz+5&#10;SLtV+xpOsJd5wInu/zlItdIhcOQqhL14FwJ1i4iIkAhWelqazF1c3ow7jazmnv/tF9C2cdFlAlA2&#10;gVBtGz4zJTFDYL/GXtiz/pyIN1Ou7Eace+5rBRptcGVEVWQvngXOek9jD6KCQBuEl6mY8qpDJxfC&#10;vqz9g5//VHdQmG35lHyDQLtSiB/KvfNyHw5OoIMX69YESdf3IzM1FftCLqIX98SlwWLpJHzqptdK&#10;UsU2FyHE7zBechIpAxFdHKz8ZeGHeP+yXUi6xcVpEHjxsdQIfK9jwd/LFyx9b7+mXhhjvxiTey2T&#10;fpDjui7GwBZz1YpQbgAf4th+GhCYkZqI23t9sH1SefEobBlFE9twa/EEuvzMEMhhYDMIrKogcDLB&#10;4JwWRbCia3GaMDUA7FhChQ/bqFqAfgR/fu3ouRkEMgCyUnProOr4fXF/3Pbqjmn1SqBVwX+jXbFv&#10;4Ni0Ms6490fsZhek7Z6LVIKpqF0L8Gy9K56udcDLdU6I3jqbQGs+kjnP7sASLcTLwOePNAKPtONr&#10;kHpqPYECiw92EvjtI5hgdS8LPJSHL4NB785ZpN06hZRrh5B2bivS2Ct154QAYObdcxoInkXMuV3Y&#10;Mr0HuK4gw98MAqIxNX9EzzLfYkAlK8zv3gTnfcYjeidtD8Mf5/4R+HDoN/MKgc3VA1L7TmCHv4Nr&#10;4nGbtAu0fQxFtKBj1Sx7uFg0kkFQmMaiisMEhiyy4LzAvXORtssLadvdkLR+Ci44toNnK1PBajZu&#10;mRcwoYu0i5Owbq68ODQhpSTh+g5/+NqXkZD9kjYlMK9BUcyuWkhAkL2Ac2sVIXDqhpRtrlIkOp23&#10;7wBtJ+cxsiiEQ8G0H8ZewaeDkMH7eS6EjotqE6cgkMA4CwQeFG+fHgrO0EPBt06QnRIPbSZ7aTlE&#10;T+/lUHvKxhkEggx1CgIlX3Cd9vv6iRIqjlk1GmHLBiNh9WgFjHQMk7cTRG5zkeOZuHY8Iv2H4xfv&#10;bjgzrQl2DKuC9X1LYXVPpXzndohBmjJYh8CQIQRjwxSMCYSNN+D4zKoEevbiCUwhAFQQOBCpy/sT&#10;CPZByrLeSPDtioilrfBoYW2c9y6LM9622DmmJPaOrI37Pt3xy6pqBIGcB6gEIQyC5xfY0AKNFcHs&#10;eVTgaZ4LaILAbLmAOgCKICSrF5DFKlyz8JCLAUdcSuHaugGIC72LzLdcd/XjewB140oQW1edyncI&#10;lPqxMlewA8KZPt8VQ1rPw/juvpjcx08KHXMos/fPs1V3qmyfYdHeEwLZwsPCJbKVnJwsHsG3BN8x&#10;kQk4suMqZgwOQPe6yjGiwI+ei31eEMjzW6/6Hli3lBbeaRlIvncCMXPa5B0Ch1dGdLW8F4xW4WAu&#10;GF0m82XDnxfixIn/ruHff/kvd+/e/Z+vGjSZEmYo90deIZCJU8rMVC+N+NG5LRStgeO0qoj1bovU&#10;Xy8hNTEFWwJOokc9DzrYlk/CJ280SHo28IDjyNU4ffAW4mNU2x1WUrGiKjo66i8BkC3nEMgXljOt&#10;UDwxZ9pGHNx6ETcvPMbD28+lB+Tty7/i2K5rWDZ7F0Z3WYRudDHmPwiqz/uYEMg3+syMNDy9sgM7&#10;plUXANw8UhWiZU+ga5OCmChiEAWAEwkAJ1X5DhOqfCvmWLcAlna0UmrgziWllpxrgx+xsDV7AXUA&#10;tCL4K65UmWQMgGu6lcNdr26ICBiJVX3qoGPx/6CrzY9Y1r0hHiwajUTOiyPwEWXpGYIjrinHxvlk&#10;DEtn1pPRc86xY3HFuS0EVNsV8DFUMFCwN4lBguFBE3dksN1lI4i4d4YgT7ObhwkodknIUX6XfzuL&#10;t/Q8ld5/Y60nvDpWIMgqhKkNC2FkjR8xvLoV5nZthJOeYxC6ea6Em1MP+yGFIDT1zCaldJUSJ7Qd&#10;nOPG28R/E28gd8fg3ECCQNqnsC1LcMF1LA6P64MLziMQusGbPo8gij6PRRZprLjVQsKpO92RtsUB&#10;r5YNwZreVYy9hiU03NQKu5c6ITEmEtBqZ1o6739peIuU+Ggc852Jxe2sVWFlOmc+9YrAkz2ABIGz&#10;CQKXNiqJx/OHIm2HB22bt9YqjvMBVZFohsC0owF0TFYSnK9G2kmCwHN0zrhANOcDSiiYzxcBIB8X&#10;zgU0egE5H1ADQDl/bAR9BH5v6fGtnE8NBq/TuWOFNReV3jAVqcHKC5jddDjk0LHYhsniMWaBDkN7&#10;CoeX19Pf6P3xq0bi9ZL+uDe7I05NaYCdIyph/QBbUz4gK4O5d+8QlZu3dRRDmMrF2z3RBpddayN6&#10;WQ8BQIFA//5IW9GPQLAfUvz6INmvJ8FgD0Qu6IjjkyvT+0oS2JXExj5lcX5WE9z1ryKFoblXMHcK&#10;YSA84qrCzpILOJK7g2i5gAKAWQUhnAsoLeK0XMB9U1kMQo8CgOwFVGplMWf6bK5f6GKD415V8PjE&#10;YqQmRSPzjwxVMiYX3uT8tiSa5zYHnpD6r/kFger+y/OAK3rUd8ekPsuxasEBnD50C3evP8HDOy/w&#10;4OZzXDnzC3YGn4HT8FXo+T7zbA4gUFmoEo3ExxMkcd57Jh3/VNy7+gRLXbahf1NzBw9vb7bv+wys&#10;B523FV67kZSQipRnNxCzsIsm8silcbe1sVUQXbs08RWzWc5DwWICkAZwul9EyTJ4Vav+Cjw9YSoY&#10;HXn27P9+1ayVe1jJfCgUTe9nCHxTuyzix+UNAjk5MmZBV2SGPkBCTALW0MDtXpthwvIJ+KStFucL&#10;zMUKz10EX9z5I10u+vT0dMTHsvgjwsJF867lFAL5RsKryoWzNuP3x+HS3odd1X9wYjRdhPw8jbYl&#10;OiIO184+xAKHTXQxesnFze9/Ny8j9zeljwmBPOHz/kb+dhn73ZpikySd02Q0VEGge9OCBH9KEcwA&#10;KFb5W4wnABxfhb2B32IuewMJAH07lCAALATnej9icVuGQAbAEqLA9G1TAhxS5NCiX3sDzkxpjphV&#10;Y3DNrRdGE0wNqWRF8NkOr1ZOkQ4RIog4vgppp4NFSJDO3qPzDA6ampRAimv3MVhlXmPjHLJDeHvj&#10;CD0eRcYNzXPEnj8p73JKgQN7ATmcKJ5Asnv0O8Fe+g3OOyNgJDh8e/cc/f2sQCJDYNixTVgzpg1m&#10;sACkYRFMb2yLhT1/xkmvsXi5aS6SDmpeSAKeFPY+sqdPtoU+7/oRpF8/SIBDdpUAR0LC7A3cSQDI&#10;IeFteLbOBxt7tIJ/q/o4OK43Hvo54M1OzqtTEJjOEMh19zgkvNsLabs8kLrdGUkbp+LktFbwaFGC&#10;AFCFgt3blsHFLQRfEU/x9s0LvE1NkEnF4rm3YPQf+v9bvHn1G7bO7EHnjL23BIGtSmBuHR0Cf6TH&#10;HxHcoRJC/ScgfZenmShkIW0zbS9BVcLuxfjVbxZOTOmPfSN74JLbOERs90UaQzsrg3VRCAMge0m1&#10;XEA9FPwuBJ4QkFdeQAWADOx8/rh+I8NkKud8bnUVwGOxiAJA9ggqryA/JvPzYPWYunc+fccRCS8z&#10;lKYeWUEw6SF1GfnfE9eOxZvA4Xi1tC/uebbHqWn1sHdMZWwdXoauEVuESLs43RNIIMYQNtEaB6aW&#10;wV3vJohb0YcAcBBS2RPoP0B5A/16GyEwbnEXnJlcg8BSKe1X0LWyuXcFnHAph2t+trgbxIIQW9xc&#10;xfl8Whh4OAEgQaAuBskKgewFVDUBjRDIYpBpNlIShiGQw8DmXsAjzrY46krmRiDoboPzy1sj4tFx&#10;ZGZyjcl/+H70J2aCwGw5fLkyda9Wn+OKoW18EOizB/dvPkNMdCLS07iMC88FbLxIzkRyIkHZtSdw&#10;HLaS5ixLn2lmOYZAtlBJaxLRCNe8pe/m94U+j8b21acwtutirQECh4c/L08gWzfikwUOW6U0Tmbk&#10;U8QtG2DkmVwZQWDChKqIaViW+Ep30OXCUadBIDv5IoqXwct6PwfHnj//tYaA/+W/xG3f/k1405YL&#10;w6xs/7D4ATm0SK4R2IAgkDY+t32DpXcePy4fKAczKiwGS5y3yYH+ZCGQBi2HfKW1jHaBMPjwBT2p&#10;jy92bziLyFAu8aIuviziD4sXzLumC0NYgTSy03vkBNJ2DGkzHxeO3aOLPh2ZaUnIjHmF1Ne/IPXV&#10;fWREP8fb5FiCwTTpAfn6eRRC/I9JgU+jR9DseKuQdu4uzo8KgZolRP6O40v6S+mJDTSxbRxiwNr+&#10;JUX8kQUAqyoPoLk51SuApe1LYEErK0z/qQDcCQQ57JulJEwbpQTmeoA7hvyE0KWDEeE/Cv496mDW&#10;z2VwfHp3xATPQCoBRSp7kQgAMzQ1afpZVVMu44JWVJghi8Ah/aryHmVcZ3g4KMAlOWQMgDcVACp1&#10;r/ICMgCaQsHKVO7faaTT69LoNekEfun3CAIFBM8hhT7vnO8MLOlVE4t7/oSgEa1xYcEEhG2dj6QD&#10;rDAm+ON8vlO0nbxtBDDpAi/HtG0hIGWVKyuNBQLNQsKXdyL2SDAOTh6IvaN64ulaL8Qf8Efq8dVI&#10;YwA+6i8hYfEEHiS42q/yAlklnLrDFenbHPHb4kHw7aLqBnIoeH6XSniwwQup/y93fx1e1ZX28cP8&#10;ruv94/09zzMzHX2emWmpQBLqQm3qnSp1oS01oKUtxd3d3TVoCBBISEJwdwlOcHeIe3I84fve33vt&#10;fXISDpIQKPNe7c0+5+TI3mutvdZn3Srg7GLAyfGtKHLJOJY+lo6+ot/Livyji9/FQ9sR0fB16Tcr&#10;mvv9+zH4pbsxQABwYM1/KAQm1H8F2ZGd9Hw0P6BVL1j9GAUCM+YNxf5hbbG+w0+Iq/8pJr33CuIa&#10;1EZyrPQv/SEZHLM9oEKIAKCX/biXASG2KVjAjxAvYvclAdBLEPT3I033RqNL30GPbBIMzPVXM7F7&#10;NoNHTCSxRhRbEKhRxfF9TZ+wv6kdls9Tg0tTvovuBjHdjcZwZkstWZc7tRFSxtXHkUGfYlvPN7Gu&#10;4wtY0voxLGz5IBa0rIEEgTCNyG0fijVdH8PpER/AoVpACwLD68M1kRD4nUJg4bg6SOr2GuY2CMWM&#10;etURLhunsW/fi8i69PN7AMu6VsPGQfJdfQQymxk3DTUFl9ICljEDUwso8EfRtDAWBGpEsAWBywUC&#10;mbx6hWoBw7BGIHBNHxGBwHUDH8H+BIHknLMyHFQPWGqM/BZyJQRee34PLvIZztOWaZUFBRiRuywm&#10;EZl25SmfG8WFOfBlnIXnkqwNqSdQlJeGYq8LbrcHCZGbUO/NQfL5a7gIWWtc+SDQSNmgEa5phXku&#10;WacOoF+rSHxvuX35IVivx3p8h8uANlGmPfLT1S83r/NNQKBIQdunkf3OowJvNOfWEMaqoDbQkvT7&#10;wpDy+lvzsxcurGohYJUqmZMm3Z3+1nsz0u8JrYSScQKBD4Qi5y0mipaLqCAEUhQCI5oLtFzExbPp&#10;6NdyhjqyBmv4O0GM6l7kBd40BgDrvTEAg9pHYdfmo3AUOBX+6ANYWFCowR+8GYLdJFeT8kIgS/t0&#10;aTgFF86ko8hdCPfRjSiQxbYgoT8KE/rJAj8Szq1z4Dm9SycFaga5i1kwe7PJ9O531OXEUtGdmTnH&#10;3xICOcXT4OMuzMWeuIGY2+hB9XViSSz6Pw2qVRoCywIgpf2zf8Ggt6ui/5t3q5/gwDfvUe2RESsd&#10;DM3AAhLTvnoYh/p/oak6dvX6GlO+fRE7+9VF/pxucDP6VQFwir+8mIkmJQSaaNIihcBAcGA0qcCV&#10;QJZqAZMsALS1gDYA2hBYCh5KQFDBgjDoh8DN8B7ejIIdS3Aooi8OTOiIUxG9kb2Quf4IZwJ+q6dp&#10;lDHhjz5sxYxc1QAGA4GEGJPfzobA5QY4eO7UZG5LQHLceCSN7oqspZNNlPBGuWZe+zqBwDX8HSa0&#10;FqhSv0AmjiYECigrBPZA3sx2iG/yOrq/ZfkD1nseyXN6wSefI0y7N8l3JR8xWo0bNA0X+bw4tCYW&#10;4d88Jf1XTUC+miZXHvQCIfAfGPj0PzHw2X9gVdNaKGC9YDtJtEKgnCfPV35fIXaNXMfaCBQun4wz&#10;0wdgTbufsH1gOzg2SJ8SAmkavwYEMipYE3WXgcAr+lD6jdDuPbRVjiKE+h2LNQWQe8kIuON6aXod&#10;DSKhaXhmKxVnTFd4tsxTza+C5IHN8v3ULMrv7ZXzkc0HK7u4FwzSiiXOWXLuMnYJhIXTGiE7/Eec&#10;H/U1jg7+CHv6voEt3f+FdV2ewqrOj2Jl14eQ2Oc5JI+tDZe8zx1OGKwH94Tv4R7/LVzjvoFz3Nc4&#10;0a8WYn95EJE/VMe0OnKvvHMPpn1tBZ6wMkijB1RDH9OIJmMGhBgItLWABMBSpmBLA2hMwSFYIhCo&#10;AChCU/CKbgJ/3QmAYVhJLSBzF/YO1STWa/qFYe2AEGwe/SLO74iQDXBh0DFyu6U0BBrfuCvn0+uL&#10;v8atrEVtvhuPDUuStKpHETf7eelwH9sKp9yDjkVDtbZ3odxrTro1nNklbeHBvm2n0PQzri82BAY5&#10;j5uAQFuoAOGaxnRoXNc8Hh9OHrmEqcOW4tePh5v17Tm2A/0UK9YWt1N4vl1+norTRy+hqDAbBVGd&#10;kdeFuQKDM86NSEG7p5Hz/uNIf4AQeHMASGGuwNTX392YPXfu4xYCVqmS2qPHA+mvvxWbfndI5WgC&#10;q4Ui+/1Hkc9E0RWAQNuGTnNw7tzu8OVn4PSxZHT+cZJGswZr/DtBzK7FTrfSC40F0lhX8fypVAU/&#10;AqDb7UZubh7S0qn9M6rxYDfH1aQEAmkOvj4E8uYd3jUGWRl5utNzyILpmNYYbhHPtCZwTm8sk31z&#10;OGJ7wLkjDkWZ5zS8PS+7EHERGzTk3Whe5Xf0pi/7/Tci5hx/SwikEAKLZAd8WqAkpuXTsvhUx2xC&#10;oCxKQz64+7oQSOn8r/9Flxf/VyFwiAChCQSxIPBDloWTxwITa1u+gdwpjZE3rSl29f4Kx4Y1QOHc&#10;rgKAAjeM6NWUImUhkObDkkCCshDIaFI1BQcEElwNAoMBhC1eAQFbaDImgLi2xsNF2KNvG4GGJd7W&#10;zxRwiBGAWSS/ZQWbqK8atVZGeA42BKpp04JATYYs566JkaW989fMQsE6uc6tc43Zm1BJDSh/Z81k&#10;1QSWQKAVHELomt8HHhmbboGYnX2+Qv8Pq2mlkMiGryNLYL5olcA0IXD1BHgOrsVlj8MKFLm+sFLI&#10;pmkDML52DTXlT7Ah8MW7BQD/oSA49IV7kNjpc63p668UEgCB/F2vQCzTw5hScTNRtHkO8ldMx8WY&#10;kShcN0v7MhACTW5A4w94BQQG9GXQPrQg0Nbg8kiY9wjQ0c+TFUmYpNtFn00BOtc8avg6GB/CNdP1&#10;O00w0GZNCu4fMwdNfsgi9hujkalhXDgU7nk94RGo9MxqA09kCzhkvsif8jNywusjdfzXODfqU5wY&#10;/r6M73dwaXRtFFITqEJNIH0Cv4NTQJByaeSXWNjsCcz8Ue65etUx8eN7Mf3bBwwE/mKBIINBBAJN&#10;XsBQzLOqg5SYgY0/ol0eTgNCBABN7WILADuHqC+gSQtjaQEVAAX8+oRhnUDg2v5yHBiC9YNqYM/M&#10;r5B7YbuaRIONk9splQWB9pzb/KuxWLt4D5wOugG54U05IvA3A47oLgr4Ll0LmspR1gJ57ub4deTh&#10;zLFL6Fh/gsz5nPf5XUHOoxIgkEIQzMrKgsMlkCp9wDy4ORn5WBG/Ax1/DMfX9I+Uc6jY2nN7hUqq&#10;lnXG4uDuMyh25SE/YQByu/zrCsYpjxS0Fwj89HEtwFEpEFi1OtJe/vfOzFGjnrcQsEqV5GbNHpIX&#10;V6dXRqJokfTqAoGfCARWMFE0IZD1hnM7PYsCmYiKCnNxZN85tP5m3B2tCdSbQgbrt6/2Q4/G07Bu&#10;6V7kZskOs/iyquAZ/EEVuBn89AG8cTOwLeXVBDIpZ/iAhcgVqCvKvADnwoFwT28Cj4g7ojFcETIB&#10;TDfimC27/3UCJmnH5Jw96idIP8x6bxgfQQ3fVyAsr5hz/G0hULMJy/9FyDi7D0v7f6Y1UbUucP1q&#10;GPlJVbR/jgAYHP4orZ4SOHzqL2hT88/o8NzfMOzdexX+DADSD9AEg0TVfQJnh30vk2xLgcBmyJjc&#10;BIVRHeGRRdm3fDR8AjyMijXVJWxTsECgJhYOiCa1INBUlzBaQBscfHtXW+Bg+4/ZEhz+NPpXwc9A&#10;g4q87hHwcO9cAvfmefBsioZncyw8GmXM4AUBO/oXqinZ/i4DDgqetubKAsFACFRotSGQJuFt8Sii&#10;r6MFgVpXV2DFty5CNaJewhS1o2wfJo1ePBRamSOhL9xxAiLzuuL8xEYYX+cxDQ6JavwmchOGCASO&#10;hY/Jpmma3R6H4vxM1fqyv4OPgxJx5KRjSf9GGPcptYD3a4APA0MGv3A3BlkQOPq1B3Cwfz244xnB&#10;bZeLG27OU86X2jMmdda+3MC+FNDl9RGemR/R79tpBYWwL2kutyDw8j4LAi2YN4EgRoJqAtmPFvip&#10;NvAgNYLmsfdQovWavIe+g6xJvDVO4c+1eATcbGv5DYVHgUntV/qNyu8U8ze1Twn30p9ybjRhZy4M&#10;x/5hrbG5XR3s7vAFUsY21rJ+6msY0RzOaY20eghTxBSG/whHOP0CjTnYMbGeSH04p8hrM+VemN0W&#10;67u8gVmy8ZrVgNrA+wUG7xcApG+uyQtIv0PWCGbgFlM4xbYgBBoNYElewOoGAtuJ0AxMEQDU5NAB&#10;AOiPCA6AwHU0A7OSyYBQbGA1k0Gh2DT8cRxf1Qvu/JSg4+R2SuVAoPncT+8Pw8KorShgXV/Z/HrO&#10;7oVTNllO6QtdAwT+uA54BOw9EbIeTBcoXB2OovwMpJzPkDVsqrW+XOUcKgkCbUnPyEB+QYG6JVGb&#10;z0oj+3eewqie8/DDOwPlNyvSFrdXyCeNPh2hQTbFXgcKVo5HXrcXg3LODQsDZFk1JIRavODMVR7J&#10;uEcg8IVXjqR26fGmhYBVqlysU+fJS8+/sjPjnuAfKp+EICM0DDlfPC4XQAisGAhqpuzOz8OxerLs&#10;TPKxN/GEhrCbnHYVNUveSjEq6wa1BmPigAUafctBTGDzej3Iyw8M/kjTkPmyN8GNSLk1gS/0weRB&#10;i5GXU6j+H/QNohbQLdCnE4Hc/B4+5iQgwhQTzrWT4M04JeDq1SLgA9vN0uASo+EM8hs3KL8lBBpz&#10;MB8Xw5mTisQZXTHzpzDVAkbUq46xn9+Pjs9TA/jnK+DPAOCf0VIAsLWAYMsn/6I+gcNr3euPBB77&#10;4X1abWLcJ9WxtVMtrXftojltprRnVCfN8+ZhcmRqu1ZPRJGAg08hkClFWF5NwIGAtI3VJQJSitCs&#10;Kou5CSQwJkRGAvv2rvFrAUtrAq+iASwLgCrmbwQDQogeqR1S0NiMIvmMrTUyQjOi/AajjnkkAFoQ&#10;SE0gzdTFBFUGhwRAoAaQMDgiMQ4eTRVjIFDr6/ohkMEh4xWutCYvI4QFAr2MEBYIdAsE5khbzmv8&#10;Knq8VRVzG7+BvPgB8GmErrQptXKEryxWD7H7/eogKP8g48xhzGv3uQKgyqcC9B88gCEKgf9UCJz4&#10;dg2cHMnI4D7wMm0N4dQPgWOt9DCsGTzVaALpM6kQOBdF/kohV4dAP9DTvM5+vA4E2v2o8Cdi96WC&#10;oS18Tf++RfvNK9/lJdQxZ6QF9P7+pOjvyev8be1TGQsyvi4smIEVXZvLpuYzTPv0bYTXegmxP3yE&#10;czP6qabQwzyJjOKmCTq6C9xRHQwczmghgNjUwEZ0Z6PNXTwYjgUDsHNAbUT9HIZZP1fHLLn3ogQG&#10;51rmYKaEibYSQ8f4E0OXNgPbpmAmhiYAmuTQJiWMiQgOMWZgq4YxI4JXCgCuphm4j8CfQOB61QIS&#10;AENMSbuhYdg+6U2kHpSNiizcJePk9msGKwUCZZ6lImLykMXISKUPoAeeiwfgkHHrjGwhc34znf85&#10;7xsIJAAaccqYpsWIhQv6NJsh3yfncLV5v5IhUCU9Fdm5OXC53Wo5Uz/1cxmIm74ezb8aZdqlQoqI&#10;2yO6xn0wRLN/FLldcMrmPrf7K0EZ50aFafbyvn0cmWHUBNqcVXGNYMY9IUh95oULlxo2/NhCQIHA&#10;9z5+IfnJ509mMLL3vuAfLJc8FIqc757Qkw92UTcihEA2npM+Us5CJK49ZEyTCoHBO+BWiolUsuHT&#10;nIOd5ZyDkirr1t+O00SRGXID8YYgrJngjyykliP44+pi/Cd4c5QbArMJgecEAmVClt27ffP7JwGZ&#10;tN0zjDhnt4Fr8yz48lM1gmzHxiNoWWeMfp9xVg7yOzcgvyUEUoqZHliORV43TmyKxdxmz2JGPROt&#10;OPHL+9H1xb8Z6KPGrwwEBgphsPO//g8j37vPAOAHTAp9H0a8fy/m1n8SF0fUNaYWLohzO8PNNl8y&#10;TAMfvKtoCg43/oAEoPUzBQJnqwmO2iMNChFoYECFRteqFlCAapcAoACW7Q+omiNZsP3mQysY5EoI&#10;FKA7LEAgYgPDjYjvMLVFBhT0O1T4mBDB3zHaQNU4CQASZLT2rfoFGggsMQkLzBKGtsUKBMr9TAhk&#10;6htCIMGJbcE2oUmYbcT0K4zApe9kQj94qIWL7QbXnA7Y1PVj9K11H+b98gKypjRRc6eaZleMg3uD&#10;AHXaSau/gwEgF3VL5B46tX0lIn5+WdP7TPikGsZ/RnMwNYH3YNAz/8BAkWkfPorz45sZGFUINJpA&#10;z3LWDB4XoNU15uCiDezLKBQJ0FPzWVQqPcwSbZOS9DBWrWDV6NLPklAfAIGl+tH0g7ec/Rgopj/t&#10;Pg0QAqD1mzYIunevQsaqGKQunoW0xTORvjgSl+KnYN+4vjgQ3g/OjTFybbJZoQvDJpkr1keYfhQ4&#10;ZF9o1LuazEdbdaFHwC0geHhkPYG9B9UNQ03AKlZ1EIHAeQKBsU2YikYkAAJpAp7fqnopX0CWiFvE&#10;tDBWjWAmhy5VHcSKCFYzMEV9AQUG+4dgPSFwsEDg0BCFwE3DH8SB2AYoSN2PYgZOyBjhf1eOoVsr&#10;NwOB9rxMi02PxtNx/NAFmeu8sqE/g8JVE+GKbK7zu4dzvWz4XaoAsMUoBVwypgmBaZey0aepgUBj&#10;Dg7+e/Q579l4KpLPZwhsFmme2+Br141KiqyVDBrJgsNhB41cRn6uA1vXHETvFjPw/ev99XdL1qHe&#10;/rX4txaucfXfGYjl8dvhlbXftXsRcnv9W5im4rkCCzoLBMq6kvmwZQ6+WUarqvWDc8/X/vpbCwGr&#10;VLnwr9f/nfbI0+ksSxL0Q+WUjEfCkPvDk8ivcFSMNFjHmsjr8yZce2QRcTqwbvFu1H2DEUPBG/+2&#10;yPP95BiohTS7pHpvDsTAdrOxc+NROAvssHefRj6VmH8rQ8pAYO0byBP4Qm9M7L9QzdKMBHbJbtxD&#10;f0D/zW8kEAL52DG3E9z7l6PYVYCCPCeiJ6+T9u8vN17FzfG/OQQaBZBIMTLPHcDSfl8KABICq2vt&#10;1N6v/90A4LUgkJpAgcCuL/wdo94TAPyIfoAPYOT7xhdwW6d3kD/5F9WGuKKlDeOZYFhghuBgQaDX&#10;gkAmTL4WBJZKLKxRwQSHckKgLPwVg0D5DD8b+F0iGq1qQ4oFgYFRwsV7LJMwgx8CIJC+agyQ8G01&#10;SaOZTJnAVMycegJQ3rWTFKi8AleqMSU0CwR6AyDQLWPywKDvMPzTMCxq9CKyx9ZH4eRGcMt7fIws&#10;5vck05UheP+XQKCMBVnokxbPwOTvnjTR3VY9Xab4GfyiQOCz/1SZ9XlNpExqFQQC7RyBAoHal8aH&#10;0iebpyJeHzevqgmkVleuPRACVasrsKwQuNoPgUaza8EY27dM26sW8KYgUMQP8wESBAJVMynnp+ON&#10;407N/Mvg3rYQzs3U6FoaTgFBBpXoNVtgr4nACcYMNGDgDrW1FtifndQY8U0fU39crUcscgUEakRw&#10;WQg0voBGC2j7AlqJoQUCFzE5tAAgo4FtX0ADgaEmGKSPgUACIE3BrGm8YUgYNg4JxaZhYdg8PARb&#10;xz2F05ukfx0ZOoZu1Le0MqVCEOgP2OutVSt+/XAY1i7cDbfTjaKCLDgT55p0QQS/GQYE3TPKQqCl&#10;DbTMwdS+9fx1qvn9q6wxCoHy9+6NBALl/ZUDgSIpAoJy1Eojst4xaITfzZr6p45cwpShS9DwI5O9&#10;InD9+/KF395CyPP5TiA1YdZGuB0ueA6tR96A94IwTjmk89PI+/kpZD3BhNFhN28SJgQ+WtNz4b2P&#10;GwL4f6rwn5TnX/kwNexxF+vS3UyBYr88XkNPmhdQ0bJxeawWIo3nPrROGtOBJdGJmlVcdyZBGv9W&#10;i7kZZZDxhuPAE2GHN/50BGaOW4FzJ1IEbIpRJIDm9rh08N5o7r8blwAI1LJxN5An8IVeGNk9FtkZ&#10;+ZoaxkVT2/UgUMQR2QSOBX3hPb9PdpMenDmegp7NI1C7QhBozvG3hkCKAcHL8DhysXPuQMz88WFE&#10;fPcApnwji/+7d5dKEH2l/BWtnjQQ2O3Ff2AkIZAA+AHTxtyPqO8ex/lh38A5vRGcs9saPzKBbu8S&#10;VpiwkgsHQuB6gUBqwxgUch1NIKNJbe0RgYsQyMU6EAKLD9C0V2aBVwgMDgXXkqtBIIWgWezXBgoE&#10;MiCBQEOxIoRV2+WHQLkO2y8wMUZzDKbGjcb+UZ2xo19zHBnTCZlxwwSqjCbQrbkCBbRsTWCctOM8&#10;gUCB6nPjfsUUAbf1bd5A/vgfUDjhRziju6h51rN2KnwXDyvpl+13W4T+9OjzOLE5oj/Cv3oQ4z4V&#10;gP/sfkz4XGDwo/s1T+Cg50xkcMw3zyNjWrugEOhePhYpcwdh+9A2WNLpJyzu9Cs2D+mA01HDUbBW&#10;4JY1g7UvSxJF2xBom4LVtE+IpibQ7ktLrmh7C+iD9deNyI1CIDcXGiSiYC/nWEa7y9QyhHr2pw2B&#10;On45jhUCZ8j4nqrj3A+BauIfgvRZ7bG49bN+CFQQbGgAkGlh5lkl4koA0MBfSVoY+gKWACC1gAwI&#10;UVOwPxjETgsTZkzBfUxE8FrLF9BoAUMFAGtgk4Dg5mGh2DJCIHBUCHZHvIPMY0tNChVrw3A7pcKa&#10;QGtdYo69cb0TkJmSq/X2XUc2oTCms8CfmddVCzijmUgwCJS/r52G4oJsnD2eqoGY14XAFwiBUwQC&#10;0ysPAgOEQSMllUaoob2MrPR8LI/djo4/TNTKJ6zBr77qmpWj9DnedqFV8MU+iJq4Cq5CJ9yndiJ3&#10;2Oe4qaohDK5l1ZCnHzSawJtMEaMQ+ODjl5PfqdVa+O//U4WlQy69+d7Xyfc/5L7pL7flqTA9ab2A&#10;CkPgU8gb8gk8p3agMM+huetY2ixow98GKcncLrstuSlYuaSH7JTWL9mD3Cwmqi2Gz+vVmyA9I73c&#10;Ub83JiUQuG/HKTStPfq6EMhz7d92FjLScuHLS4Nz1US4p5W++VUsCPRY4o5sCldkSzjXT4EvN1mT&#10;TLPEz0/vDdXvDPZbVxfz/jsBAo0IC0h/XZDFLq7Du5j2bTUtoD/qo6ro+Nzf0Pop2y+wBAjpE8jA&#10;ED8EvvR3zRfIYBACIMuNrW/5OnLDf4KTkyxTcrDCBJMe07S5fIQAThkItDSBPksTWMTFVAMJqGUJ&#10;DoEGHIwm0ECgWbw10lM1gWUWeJoQy8DAjcq1INAPKoEQKOemEEhYJQRSgynAwDQxRQINRYlxyFo8&#10;FZu7N8OEt15CjxoPoOM9/0Cfh6tj5if/xpFRHeBYKjDHXIFXmIO7wxXTBZnTWiG+0cvY2+0DOCY2&#10;QP7EH1E4p6NA4Ci410yG78IhXDfKU/5z5WVi2ZCmGP85zcAGACfWfgATP3kAQ1+5GwOf+wcGPf9P&#10;zRGYM7OTBqiUgkDpy8LFI7F7eBtM+vZ9tH/+CfxQ/X78EPIAOr3yLGY1+Q6n54yCZ6uAr63VDYBA&#10;agK1vQIg8LqawJvoSwohsIjHst8bCIEypspCoFYqsSCwaKec/w7pU0uzezUI9BHIAzSBNAdTu5sb&#10;3R2rO72KqAAApDAghL6A1ALGNQtBvKaFsX0BjRmYyaH9JeIYDKIQGGKlhGFeQAG/7nIUANTqIJYv&#10;4BrLF3BdfwOA6weFGA3g0FABwBrYPNyUqts2MhSJYx7CoYSfUZhxSOfZoOPnFoqBwLUKczcKgeY9&#10;VEr0QYs6Y7Fr0zG1RPlST1l+gM0sDSDhT+Z163FZCGSgD/1qi5z5YEGDNt+Mv+bv+yHQMgczA8ZN&#10;+wReRahQIQy63F6Fc5fTjQOyBo7sMU9LoX75fE+TEqfMOf4WwnOhtrIg1wGPzEe5o7/FzZWOewZ5&#10;zZ5G5nMPCV/dRNUQW6qGIq3aQ5dT33m/G3bt+q8qZ9at+/+mfvDpTyn3hnoqI/xY5ZkaKGhWE3md&#10;TcLn4Bd2ddH8gB2fRP6IL+E7v18gKx+ThyySQXeNnEW3WlTlLr/7Qi/8WGswxvadr5nXTQWOYjhd&#10;LiTLYD1x4gwuXLiI1JTgg/nmpAwEfnEDEPhcb3QTWGUSaOYtcm+ICA6BBD9bZNLwUGSycEbLAnhY&#10;FgSvEynyHUM7RWtW9GC/dT35LSFQsOCK11x5Gdg0pQum138YU+pUw0QBgV6v/h1tLAhsVRYCBQBL&#10;QeB7AoHv0xR8H6Z+EYYjfT6FY2ojk7A3tqeaMln5QiNdqd2y/MgIgbpIUhNIcygjZS0IVD+r7QwK&#10;EQjcuUihwUPtyy5qj8pAIIHBhsAgmkAN7AiAgPLIVYGBYgODiPoEBuYLDNAa+SGQFU+2JeBizDhE&#10;1/0MXR64F81/fxea/c/v0eS/ReTY8k9/woh/PYH9g1pqJKuazxUC+wsE9jZpYqI7IzeyDda1r4UT&#10;/T6HY0IDFIg4BAI9K0bCTZPyhYPStyVm36tJ1oUTiOv6tQCggJ/0e7gAYPgX1RD+aTUMf/UeBcDB&#10;/7obS39+A/mzO8t59AmqCcxeMBKnIwdgfpsGaPLYg/j4j3/CR3fdha/++X/oW+t1HJg2REEwGASq&#10;OdjS7CoEsi2vAYHaHzepCbxZCOSmpIjXsSNBNyuBEEi3BuPnKeOam5wrIHAoCmJ7YXPPd4wWkClh&#10;LC2gViMRCIxrGor4ZiICgVf4AlrJoQmBdok4Oy+giQgWsaKBmRewJCWMgF+/UGxQM3CIagE3CQRu&#10;HhqGraMew5bRj2LLyBAkjiIEhmDnpKdxfttI+Nw5QcfOrZTCAifmTlotcywB0Aa84POpLeZ9ffDd&#10;a/0xbfgS5Oc4NT2Ja3scXLRIyFyuc7rO7/KYgSF8XMYn0MEyhLtk7nE7sH/naa1vX/L7V57H7YTA&#10;5ORknDx1GmcvXNIIYmodaXlj/uB5U9eZoJEKrkuVLYwQHtU9VgtcFAmIs2oILZvBWOeGpeXTyHrR&#10;hsAgzFVOSb0v9HLqh58Myd2/6Y9V0saO/Z/Uz2q3Tq0a4skgYd6k0yHt1RnP1wgoGVeRixd47PAk&#10;csd8D1/KcU1Vwkb9QhNXBm/4yhat/GH5H+pNJgDDCNlW34zD/MiNSL2YpYOegzE/rwBnzl/EgSPH&#10;ceDwMZy7cEEGbmUEgpQVCwLlN29UE8i/t/luHE4cuohiRx68idFwWTe9HSHMHaEfAEWckXK0Jg5X&#10;ZAtNK+DLPKf1Htct2oOGHw5XbWB5nXF/SwgsKzQL0y/svCzC0W3eweSvqmHyFw9g+HtV0el5gT0B&#10;PYU++2jBn/2Y5uBh792rvoCEwLgGTyF11HcaFUmzpTdOwIUAQwhcIuBwhSZwGnw0mwVoAnUxtTSB&#10;rO/r2BSL8/Mm4tCkQTgZOQqZK6Lg2SkAIQsz08MEmoO5kF+xuKvchCYwmOlQpKwmUE2Zcj6aK3DP&#10;KoEF4xOoKUp20XS4EOfmjsP0z2uh/T/+D83/8EcBwD+guQBgUzk2/Z/fqbT4w10Y/+ozOBsu0GWZ&#10;g70KgdQEMldgJ+TNaot9fT9H6ohvUTi+gTEHz+1ioIyawIuHgva3EchWQLcDSD68HXNbvadawPDa&#10;92OSCOtCTxIYHPHvewUA/4mhL96DVY3fRsEc+f6EvqaUHftSIZBAPx6FS8dh04BW6PDC06j9t7/h&#10;47v+jI/++Ed8JNf4+V/+ikEfv4Nz8QJD9IvUSG8bAgn0JZVf1MeTfRkAgVcEcFAE7IP11TXFiiK+&#10;mmaXNab9fSr9qYnA5ZzUx5ObDoFAUw6QUE8Tv2xOZHyqqXtbrIzbaBm/Vu5HpslZF2GCZVYZCNRg&#10;n6WmHKBjfl/sGfy5lqHzawEbVysxAwfJC+g3A7cNwSIRpoRZZKeEoRZQq4MYCGRE8KoeYaZGsEDg&#10;GtsMrFrAMOMLSAhkMMgwQt+T2DXtdWwb8xgSR4dh+5hQ7BgXhv3RnyDnwkZoeU3bj5SBZUE2k5Up&#10;hMA54atQ5yVrXr8B65dZn/qgzbfjcGDHSa1I5TmfpMUAjFWHQWqc2wmCNgwaKYHAxnAQGA/I5sTr&#10;xvb1R/ALAzEF/q4GorcHAukfmIJLySk4fPwk9h85hhOnzyErOxder0/W32Lk5TiwZdVB9Ggaof54&#10;tqWqpOwcn4v4n99aqf1cb/RvM0vT7BRnCbRO/tUow9QqWhNMfxece64iNAe3qYnMVx7WwN2sSlDW&#10;Ce9dTv/wswkFq1f/b5Vz48f/MfmLr/qnVQ3xVoo5+D4h1ZcfQkFrG/4qRsBqDpbGY1oTllob2DYK&#10;tQUCK6eg9g2IPWDk5mLWdAZFsBzM9vVH4cg3wR8egaL0zCwcP3laBudR7Dt8VEBQIPA8ITDYgL5Z&#10;Kb85mNHUjT4ZoSl2GGXt2btEzQO88e2dYFl/QBchkJNGZHO4ZNKgpsWVtAyXvU6kXsjC4PZz8NWL&#10;0j7lvKnuJAi0xZWfhcSZ/TG17iOY9MX9mCBQMPDtu9Hlhf9Fh+f+V/MGKgg+9TeBQAOArZ78C7q+&#10;+HcMrVXVaAM/uh/rWr2C/Ek/y2TbCp6YrgKBAi6chG1wuBYE0qFegwlsCJyP/LVzsG1gB4R/+G+M&#10;f+cVzPr+U2wY0B4pS2fDQ80MwSsQAg/eORCoPoECDUWEwB2LcDE+HHPqfYYhzz+Jcf9+EZ3vr4pm&#10;v/u9gmCz/zEawaaqFfwd2vz1z1jc4GPkxRKgB1sQSE1gT4HAziiMao8Lo+ohb1x9FMgOu2Dij3DN&#10;6yFQNtb4BCYflX69lhbQQOCZXWsws/FrGP/5vaUh8MtqGPWWQOALdwsEVsXaZrXgiO6qmkAmi1ag&#10;p38boXPZGOwd2R5tnn3MgN9dfxQIlOMf71L58K67UOcff8eclj8gZ+1cA1ClIJAmYUIgTeoGAgPz&#10;BFYaBFoSHAJZQYbjh78n/apASG1giSawaLeAPXM/BoFA77Z58Fi5H4NCoKb9sSFwKFzSn0fH1EVM&#10;I9YjtrSAARBYUh3ESCkItLSAmhy6FASatDCBAKhRwX1qGAgkAA4QABQIJAAaCKQpOARbRj+MfTM/&#10;QtLM95A49kFsHxeCneOrY9fkx3B2s/S5M9OMGRU7sKzsmKo8UU1g+OpyQSAB59tX+mH68GUaxFfk&#10;yIFryyyBujZGA8i5XETn9YB5nmJDoJsQGN0R3hNb1ZS8av5O1H/L5Ie9cyDwlKyxx1QOHzuJ5JRU&#10;ONRXsFizWJw4eAHhgxbilw+HyflZ561rFP0r++ILnvMNtefNSe3neqF7o+k4dzIVxXnpyGO+WNUE&#10;VlAbKBBY0K4msv4tEHh/iEBgEO4qpxACUz6uHZUdE1O1ysX+/f+c/NFnI9LuCfFVBmFq3eA3HjEl&#10;44Jd0A1KrjRa7qx2KMq+hNSL2egplG80gbcPArm74mBi+bQZo5fj7PFkU3+3qAiFDgcuXErBoWMn&#10;/AOTQgg8eydBoPz9x3cGY9OKA/C6nPAc3QhnVFtz898ABBIYHTNbwCG7+KKM07r7Whm/Ez/VMpVE&#10;OBEE+93SYs7xToNAtiO1geknkrCg1/eYVCcMM75/FDG/voQFLd/FwlYfYXr9VzHgnRpo//zfFQZb&#10;P/E3hcDOL/wfBte6F8MFAid+Vh37erwHp7SlSyCFQQwazEA/svJCIE04W2NxYvoQLGn9I7YO7IiT&#10;s8ciZdEMpC2bhZz18QKBq4w5+E6BQAFAO1egDYFqPhRoyF0zF9uGdMSq9g1xeEI/rGrzMzrfe49C&#10;n4KfdTQg+Ds0/a/fYVjNh3BmbDt4FgkEzhcIjOvjh0Cmicmd1BCFCoE/ID/8Z7jnSzszoGSDwEcq&#10;U8TYi3bwfud/xzcvwoyfnsPE2vcJ/D8gACgQ+NUDmFKnOsbUuk8hcPhLVbG+5fuyOEp/ap5AOZfF&#10;ck6qCRyF9JiBGPXZm/jsL38R4PsjPqQpWGDQgKAcFQzvQqPHH8KeyYPgtcz7pSFQIEs1gcYcXGz1&#10;522FQIE+x65VSF4RgxPxM3AqIRJpq+bBvdNyP5BzLQuBGuhjQWCpKjBXhUABZ4FA1sw+E/4L4ps/&#10;aiKCtUaw8QXU6iB+X8AymkDmBQyAwJLk0LYW0E4LU6IFXM0awQEpYWwt4EYGgwy1AkJGhmHXtH/j&#10;2NIm2D39FdUC7pwQgl0TQ3Ew5kPkXtyMy8X0Q5NRo+aDgHF0C4Sl3eZONOZgnTtvEAKbfzUa+7af&#10;knnVC8+5JDhk48QNvEvmb53LZ/JxyRxviw2BLoFAZ1w3+M7v09x8NEl//xqzQVx9jr+dEHgxOVnB&#10;T9fZQ0dVDspae/rceeTImshUMjQPZ6bmYVnMNnT4YSK+epn++8IMfhC80fXq5uSL53qi4w/hGslc&#10;XJiF/LndBAKFa0Qq4h5HIQRmv/sIMqsJZ1UCp6VVrX455b0P56WMHn1/ldTmzf837b33J6dVrVZU&#10;GfZm1g3OriUQ2I4nL+RbgcAQNlQuJa43ivIYrp6JTg0mq63dBopbLV/Kb33zSl90+WUK1izcjRwN&#10;/mCOOR+ys3Nw8sxZVU0HAqBC4OGjOHPuHFKCDuiblQpA4L964dvX+mLx3G1wu9zwnk+Ck5GWctOr&#10;ObgMAKrIhGEmDZEZLeS1lnDI4uvet0wLjF86m4E+zSPxpUxUTBEQ7HdLi3nPHacJtAIIvG4Hzm1b&#10;ih0jGuHohGZIieqB3ITBKFg4HGkx/XFgTCtZmD5Ev7dC0Oapv6LFE39Bx+f/FwPfqaom4el1HsK5&#10;oV8JNDM5bie4mbtOxi5Tl1zdHDw1KATSJ5BVO1IXTEHGMllQZdHVBNEaTboGly0NTdnAkFsCgVcx&#10;H16pCZRzKQOBag6Wc89fF42U+ZPhWD8XGYunYMI7r6D57+5C0/8WoSZQoK/Jf/2PPJcjofC/f492&#10;//c3JHasB1eCAPQCBoYYn0BPdGe4ZRw6Jv+KwvE/GmHVA2oMNVm0tKOVLFo6tnRfqxhtTnGxD4dW&#10;zRHAfwqTCIFfCgTWqYapX1fDtG+qYfyH92HoS/dgxMv3YkPLD7SWrg2BrGlsQ+CuYW3wS9gDluZP&#10;IPAugcA//Rmf/PmvCoUf/fEP+rfP/vo3TG/0PRxb5lt+dYG1g405WDVvdp/abSvtfEX7s08qEO2t&#10;JQKt5OClv28TCnetxNbwIZjw0zfoUevf6Pzvl9H/o1qIad8UJ2Mnw7V9cYA5eLFqd20I1DQ4W8pC&#10;4PQACJTxvlzGPX0C6U+5YBAuSp8tbv2UqRAiAGjMwKGIDQgGMQBofAH9KWFE7Ihg9QX0VwcxWkBN&#10;CWMFg2hASGBEsOULaAJCwrDFCgbZKhCYOP5xHF/ZCscWN8bOiY8JAIZgT3h17Jn6GC7uNr6BBv6u&#10;sbGoJCmvJpBzKoNIqAHjGqVaQIFyJqlnAIimqoqUOZxzOoGwzFxvQyCrRzkWyvhOOwmXw4Nxfear&#10;+1Ow37Tl9kCgkYuXkq9QuOw7dFzkGI6cOImU9AwtycqAP5bI27f9JEZ0jUHdN5lWTtpIYFCLHZTT&#10;hakiQutbq6/HacGIImce8hYNRV7nZ4VtGCcRnHmuJwUdaiLno4eRWT0MWZVgsU2/pzpS3n5vVXLX&#10;rg9Wyazb8J/pb70bk34PITD4B8ojGdVCkPOhQGCH4BdzI2IgUBpNGq/ICldv++0EfKF1g28EOm5O&#10;qEZm5Y+xfeJxeM9Zq/JHEVwCUSmpGTh6/BT2C+yVGpCWUBNoINDkOqpcqQgEcpLojYhRy+AsdKMo&#10;7YQsrv1053ddCOROUiYSj04kLeFcMUZzDbpdHiyYvRn13jI3WLDfLS3mPXceBNI3kCX9PPCcP4BC&#10;FtBfLteoSYCNENo8K8YiO34wdgz5FcM+fBQtBQLbP/O/6P/WPRhmJYjOGFtP66sSAm1NoA2BGkyw&#10;bPgVEOiPDrYgUEvGbY/TBMOagoNBFbuWCDCY6GAC1uW9Ag1BIXCDyeFXdpG/xRBITWQwc7DmNaQ5&#10;WLVGC1G0cwEOh/dDzxohAn6W9u93f0CPhx7B0LfeRrfHn0BzgSd9/fe/x8L6H6AgVtqPEKhl4wSs&#10;pW1dc9oLBDZULSAh0BHZWiBbAIMQuG2eJrpl38o/pfvarx0EfF439i6agml1H1MIpD/oFAHAqYwS&#10;Fwn/9D4Me6UsBPa2IJDm4OFwLR2F+S2+xZd//5uagT8SAPzkL39F27ffxohGjdD6zTfx+T/+gQ8t&#10;QOz+1itIXzZL2kZASgC5NARSm2r1ZxkIvLJPCXPB++vachUIlM2DS87h0qpo7J42CpN+qou6D9wv&#10;5/wnfHX33ej0+otYN7QHCjcvLAOBJkVMIAR6BAI9rIBTCgKNJtCUAjQQmBHZBivaP4+5DUu0gHEW&#10;BMa3rO4HQIXANgYAKYvbleQFDAaBqwQCV2t5OCs3YL8wyxcwBOuZGLosBNrBIKPDcDD+O1zaOQb7&#10;ot4VEAzD7kkCgpOr4/jS+nBmH9MxJKPHGku3TsoNgXT3+XgEdmw4Cq/HA+/FA3DO76/ztvpzW8fr&#10;QSBTyBTKPeTLT0d2RiEGtJ4tv21+42q+37cTAi9cvHQlBOoafARJdMM6egLnNGikUM3DPm+RKiui&#10;J69Gsy9Gos6LdCW7PTEF7JOmn4/GIWEHzbMr60pJ/eAKmoQ7CgR+9igyQyoPAtPfeGdbdqtWj1e5&#10;9P33VdNee2OpQGBxSUmSiotC4KesG2yffEXrBz8n0DFO6wYf3nsGzRkJ+xw78kag48alVAAIdwyy&#10;q2r1zVgr+CNbBpMMKBnc+fmFOHv+Eg7KYFN1dKnBWCLUDp4+ez7oQL55KT8EEsDqyHFIx7laNaQ4&#10;+yJcy0aZGz/C3PylJwZrslAI5AQix5nUBgoIzu0C75ENKJZF9OTRZHRkHin9/RvrkzsOAi0wKHbl&#10;w7N/tVmwBPgIFBTfqpLHlIJFI7C53w/o8eq9mk+w35sGAuN/fh7Z4b/APbsNPHM7CrB0NeCiwQRW&#10;nkCaw+ggT82ILI5cJFkxhMX+vTYE0sF+WyyKrBQx3h2y4CoECjTQJEeNIM1zBAdbc+Q3B1Po03Ul&#10;NASHgmvLVQGQv2EDIH9Xfl9NmQKnBgIZHWwHhtB0aKWI2ZGAbf3boVPVe9Dkf6j1+51CYET9eji1&#10;dRP2LVmM2c1boJPsdJv+7veY/elryJ3Ty4JAOWqewI5wz2kHx5SGAoA/aGQwK7L4lo+SNh0Lz54l&#10;uCw7b+nZMv1cIvKPLJZO7Iofj6l1H8UkBcDqqgGcLgA4/Tt5/tUDGPH6PRj5Cs3B7wkEdoXXgkDP&#10;IunLJcPhXDwS4V/Xwqd/+bMC4Id/uAtfV6uG5RERSL9wAYcSt2LIT7/g87//XX0DW9R8AsejxqJY&#10;IZBCqCcErjLRwTSpS3+a4JBAEJQj+/SQ3a8GAgPlir4rE0GsfXmV/lQN8oH1cO1Zjb3TxqDv++/g&#10;y3/IOf+BYPtHfPKnP6O5nPuWkX3h2b5II4PZnwqBHKcCgayOohsZjmVWgGH1FJbSY/JvGe/0n9Tx&#10;rxA4EDlzOmJ9t9cwl8mhWR3Enxi6RANYEhFMM3Co5gWkGVjzAnYKM8EgVnWQlTQDEwJ7hikE2uXh&#10;7BrBZbWANAOrFnBUCLZpRHAodk9/FWn7Z+DU2k7YNeVx7BYATJpaHQfnvIqcM0tRLBtFWoOvnoi8&#10;cuRGIdCuYMUgiOGdorXCR5HMY+5dCXDMaqubdrfAn72R95uFOcfb0cH62PiG8z2OjZG47C7A+VNp&#10;6PLz1Ov6z91OCDx/4aKsvceDrrlJh48j6ZA8Fjl++iyysrLh9Xp1nczPKcSmFfvQq9l0fP96vzLr&#10;JR9bz/3+7de+5huRL57tpcGTe7Yelz4phHPjTOT66wdXFAKfRu6XjyEztEalQKDWD37ljQPJP//8&#10;TJXU9z97IPml17bKi8XB3lxuCQlF3hePa5JoEwVTQQgUcnatk4XSkYc9W46qXx4JmxBYGXZ9/Q4C&#10;IHcHcuTNxIok/VrNxPZ1h03R7eJiuGV3lcHgj1M0/wYfhIHC95wSCLxTzMEUQm7nnyYh5UKWQHUO&#10;nBsiBACbW5NBwIRgi18TKO9hqSFCIDWBka2kT6aiSHaLdECOHL0CdV7mzXNjN86dB4FGivLS4WJN&#10;2wDgu5qkxfRF1C9voP0zf0Pvf98tEHgfFjd5GblTGwkEthYI7GAgMFYgkDVTBQK5+OkiyMWQJbUE&#10;Ar1rJ8tiOV0gMFLLbrGebgkEmmTR1LhoXjZqYCw/spJSYyL7BbrUj8wCBoKgHxYChCXgyplaJBg0&#10;lAVA/U1CIAFGIbAkklQ1XhYEsgZy0Y752NS9BTr88x9q+lV/wP/+Pfq9+CKOrl8Hr9OJbIGn5cOG&#10;oftjjyOq9hvIm0vw6gu31g42yaLpc1lIczB9Aic1VH9ARp961kyE5+gmXPa5rX69uumO5v8dcWMx&#10;td6jWimGADjt2xBM+646Ir4XEPzmAYx++16MEAhc2/xdOOZ0NhHK1OyynjGjXBcNx6hP/62QRFj6&#10;4Pd/QL2HHsS2ZXLNsgAxse3h7dvQsdb7qlVr/NhDOBgx3PRlqf40YM/+NH6BpSFQpSwEWsJ0L9dL&#10;G8O/XR0ATQUY7771ODRnEjq/+YpA7V/keu7CxwKBH/Mo8smf/oRe77yO07GyeZEx6eXY1DEaJxAY&#10;Ax83MFdA4CQLAgXOuelktDd9PAUC86O7YHu/WogRACxJDE0powVUU3CY5QdYkhzaBIOECQSa6iBq&#10;ChZZrWlhavjTwqxjdRBqAQMgUP0Ah4dhK3MCqhawBraNDcOOCY/hwrYRyDgeh6Q5b2DvlBDsmxqC&#10;pIjHcGn3CBR5ZHMhY0co8IrxVJlSHk0g18P6bw3AirgdWh3Em3EaDmlndeGh9k8hkMF9V4dAzQxB&#10;mdlaAHKB3D8eDSJs/uUYma+D/64ttxMCz567gIM3sP5SjhwvCRrhWulxe3Di0HkTNPJBScQz8woa&#10;BZC0sR8Cb17otvZjrSHYsmq/zGuFcG+fh9zuL8OODg7GO9cVVg359glk1jBVQ4KyVzmEEJj6wmvn&#10;0r6p92KVi7U+CU1+/uWD8uLlYG8ur2SEhiHva9YNvjkIzO32ElxcHB352pgNpFENBAZv+JsRVtX4&#10;9dNhmD5yGc4cY+WPIhQJABY6XLiYnBpEDX1tOXXmzvEJ1EEu0qLOKBxNOqs+fbzZFeimN/MnifaL&#10;BoUEQKB/QpH3y2NnXA94z+6BT+B4r+x0mnx2A6XrLEi8EyGQk3oRy+mx7mwZ4AsmrmVjsG90Uwx8&#10;pzp6vPZPDCEENg2EQEsTaEMgy/QFQKDWm10dAIHrBQI3zpKFlBA4VyCQpcZsTSBzy9kQKMJggn0C&#10;W/TD279WYMFoAwmBNgh6g0Ag8wWWx4/Md2ir+UzZ77khCLQigwMg0GiO5mN7/3boXPUe9QNspvkB&#10;/4DmAlGzmzdDzqWL0hU+FGZnYuvMGdg1vCMc8f2l/QQC43tqjWDXXIHA2bY5uD4cM1pK2w4VCGTd&#10;4OnwXjwsfSrj6jraGkLgrvnjMe2HxzRJuNEAVsd0AcCIeg9ghhzHSb+OeOUerGzyFgqipE8VAvv6&#10;IdApEBj+9bv4zNIEfvD7u/Bt9WrYEDcPXg9BtBgelxNrZkfhp8ceQ/OnH8PxOeOkL6VNpD81OIRR&#10;1GoSFgj05wss0e6WaudgcG8L+4yw5xf2oRE1Ays0lv2cfJ+a9Tcie+MijKn7JT7/G30Z71KoNZHO&#10;DHQR+cNd+PLv/4uolg2Qvz5WIZD9qTktuXHh2LUgUGtB2xBoVYApC4GFMd2QNOQTAcDQKyCwdF5A&#10;poW5CgQKAC7vFqrBIMwNqAEhWh0kDGsFANf2E/gbwIAQGwDDrIhgQiBNwQRAagHDsH1sKLaPD8Xx&#10;FS1QkLITp1a3RNLUB5E0rTr2TQ/FmXXN4S28pH0q//jH0a2QG4VAQozmgP1liglA4Lx+aLXx3bYA&#10;0A+BupEPDoEUgqBztmxej2zSQLnVC3ahwbuy3l5nXr99EJimEMgUbMHWW78cOYYky0+fblkMGsnN&#10;y4VPronreWZaHpbGbEP7uqw0YtrQ+Aha12lpV8teZ3mFnFLvrYFYvXAnPIUCgXsWIafna8o1FQ0M&#10;oeTVfRKZDwkEBuGu8gohMOX5V7IvfFr731Uuvfp2jeSaL57IuIdBIZUQGFJDIPA7QmAFiVelJnKl&#10;0VwsOC+NyMCMknB1aejr7FBuSGSAa5bxl/ui6y9TdeBnZwhgyY3u9fmQLYOZMGcPvKTAwXYdOXHq&#10;LFJuR7LoG9QEUn5+fwg2LNurgS2ewxvgjGovN39jmQRkF2hNBppDytox6s5RoE/9SSzxzBQInNUa&#10;rh3zNBlpWnI2RnabZ26mIL9ZIubvdxoEyj/yv0Bg5jmBsWmlYC+4jBMZj6z4AYhp/BZ6vnY3Br57&#10;L+J/fQHZU36Fa1YrDVxwx3TRZNHueAOBXln8mPzYzcXQ1gTSXMZat/Sh2iiL5+bZsqDOEQiMsczB&#10;8wUC6UtHp/wl8AgM5qyJwdEZo7FzZB8cnDwMWati4BX48hISNLWHCBf3KxZ8SwQIgkFfoBjNkUgA&#10;OJREqZZAIOHPFs1ZKACjGi2agv2RpCX+YzQHH53UHz0eCjEJon9n8gPSLNwprAa2zRGIEGiij6a7&#10;IBcF8n43ay4zIIP+lTFd1RzsimqHwsm/oCD8Z5MaZsVoDT5wS5sVqz8gPbeCa2tsLU6RLJj7lkxF&#10;RIMnBAINAFIDOKPuA4isT6mGyZ/fjxGv3YOlDV9H3sz2JRDIBNYCnu4lI5DQ8hvLJ5AJov+Iz/9P&#10;QGlgfxTm5ug8wjPJzUhHRM/uGPTVh0hfMVPawZj4CfU08xtt4CptPxNlbXwDVSNotTXFe61+VbFh&#10;LxjwlRbj0yli1ZreOWUkGj7yED4W2ON1+COdretitPMH8re2LzyNE3MF7Pz+gLF+f0AmPC/tDxiu&#10;9wr9YD1aBnCYqaGdMACu2B44POIrxDWvYSKCS+UFtAGQEcFWQIi/OkhJShj1BexuCZNDCwCusiKC&#10;FQI1IlgA0F8dxIoGHh6iJeISaQoeE2q0gOMp1XEw9nMUpO5CxqEo7J/5HPZPC8GBiBAcX/gpnFn7&#10;Zezc+jnrRiGQ6U6+fbUfZo5ZqRHFRflpcMrm0jmzZak52w+CtPjIvO4JEiHsZFCI3EvMselxeTFv&#10;ynrUfZ1VOK783UC5nZrAM2fPaw7eYOttoJRapw8dxdETp5GSkQGX26ObQ1ehW5UXwztHo/6bAzSw&#10;sdIVS7LOMV/hojlb4coXCNy/Cjl93lAAZAGN4MxzHeki8sMTyHgkTCt+BGOvcgkhsOYLBZdqffhW&#10;lfOvvvVI8hPPJ2cKBFZG3eAMIdW8egEQWJFM2R2flkZ7E87di+AudGjIt23PL6H3mxD5PHP/1X9n&#10;IEb3jsehPWfgdDCyqAgu2cWnpKVrxNG1fP+uJcdPnkFy8p0RGELhe76XQRkzdS08HoHAc/vhkInY&#10;QGDJZGBDIFMJKATak4iIR3eT3FW2gGPREPjST2u08Yr4HWqS4O4n2G8bMX+70yDQSDF8WRc1vUhw&#10;8LNljCxoPApwLB+LfaOaYthHD6L/21Uxt8EzyKRPoACye077oBDIYIKgEMjfDYBADQ5hFQY/BC5C&#10;/toY7B7VG1M/fQ99n3gEXavdj94P18Dkj2vhwMShcO5YKYu7wMJ+gTMCgyzswRZ/CjVDweAvUFSL&#10;ZMEEK5D4IVDhoTQEMkDFD4ECMyY1zJUQ6NsRj4zFkzHxvdfQTIDCpIYxINjs93dh7GefIeXIYRnb&#10;AuX56XBtniNtKNAV0wNeEUKga24HOAWyC6Y0RuEMAe5FQw0AsjrFie1aK1UhUEGwbD8HmPKKfTiy&#10;LhozG9bUQJBZv9REdIuXEVmvGmb+IPJjNUQIHI56syoWNngZ2RFtAzSBAvQCNL6lI5E0vA0aPni/&#10;+gOqX6BIqzf+jSPbEtUczN/ivXrx+FEkRoyGY/M8Y07dRbCnZpcQSN9AK2m0BYF+30CrrQ0EXrtf&#10;yyM2ALLKjDdpPWI6NMdX//gHqPGjfP73f2iAS5cPP8IPDwoc/unPeo3f3VsV64fI2GYFFAYvWaZg&#10;HbuMDGb1G4FArxUUohCokcEjtWoOg6QYLOWO7YUTY78XiH7ID4F2ShgCYIkvoBUQYgFgYIk4vxmY&#10;EcFMCWMFhKg/ILWA/atjQykItPICskbwSPoCGgjcPi4UOwUCmRZm3+w3kXt+PQrTk3BkweeqBTww&#10;IxRH5r2CgmQmjmaqmFs7b90YBJrSpawdv2PjEVz2+eA9s8vM6Tpn0x/Q+ASWgsDIJleBwCZwSP8U&#10;yTyYn+vAhH4LrhsZTLldEEir2mkqZIKstdeTvYeO4OCxYzh38RIKhCVYaIEpcC6eSUf0pDWyho7A&#10;V9LWJcB7/fX0uiLf9fXLfTFv6gYU5gkEHtmA3P7vaK7AikOgfLbBk8h4tLIgMAQpTzznSvnsyw+r&#10;pHxS+9mLjzyVwaLCQd9cXnlEIFCI1UCgLUEu6lrCSJj+78KxbyWcBQ4kzNisyTDLpwks25nms/wO&#10;qoJbfj0GcRHrNfmxVwYvJbegUMvSHDh63OwoKgiBx06exqXk5KAD+uakYoEhvOZvXu6HCf0XyKB0&#10;avUPx+IhMjHIpBAwGWipONUEEgQF+qxJhH6BhEAGiPB1Jo92H1yDYq8DJw5fCEjfw/a9+uRxp0Jg&#10;UW6aLGwCYMHgj+YsWfhdAnUuWbw04leALjO2P6KbvoWBte7DzO+fRNqEnwQCqQlsL+DSWVOauJna&#10;JKG/0QTSHKYQOFbAZQI8qycJBFql4+gX6IfAaC3F5dvGagwLkLZgChY1ro+eD4aihUCGplGxNGjN&#10;//hH9H/6SWwb0lNBUOGMwHAtWKB50AI9A4RGyr5GCCT8aSk6+7NXQCCBxdYCGggsqwnUcmkCgd7t&#10;cXBvnovE3q3Rrdp9An+EwD+aI9PC3HMvlg0eBFeO3I8ndsEZK3A7vTMc0wX8IjtIu3YUCOwor/dA&#10;waz2cDF3oACGa8UEuHcukD5M1b6kyA1itIEBICj/mNf14WWc2rYUc5q+iIi6YVgxpB42TW6LmQ3C&#10;MEsAcPZP1TGrfnWMf+8+xNV9DhlTWxoIZJAKgxsUAmUMRA/E2C/eVpMwAymoQfv8//6O8HbtkJNG&#10;raSMcblXvXk5yNu5Ah6CU1AINFHCxUwVEwCBgSCo/p6VAIE6NqgBtMoMFm5fgfCfvtc0NqoB/P0f&#10;0OLlV7Br1SoknzqBFREz0OzlV1Uj+Nlf/4L5nRrDSZgtA4El/oDUBDIohBDIoJBRugFiZLCBQAHp&#10;uF44H/4jFrd73DIFGwA0EFgDC9vWwKJ2PJZoARkRrJpAKy9gSTCIDYAMCDFaQIXAARYADrYB0JiB&#10;DQSGYttoEa0OIhA4IUzzAiZFvoSsk0vgKbiEc5u7Yl+EQGBkdRyOeQ65Z5dJX3p07NxKuaE8gbL+&#10;1ZHXB3aIQuqlbFx25cO5LRpOVvyQjbqZs0sgkKKuPZYmkHO+EZnr5eiKEBBcHY5iRy5SzmehT/MZ&#10;Mo9fP5L2tkFgSipOnT6L/UHW2rLC95S8j1Y8WcO5jh+RdVm+IzM7x6o0chm52QXYvGIfejSZjm9f&#10;629xRWB7X29tvYrQrPxCH8wevxoFOQXwnEhEzuAPTQGMCqaIye/yDPJ/eQqZT1SOOZgQmPzYM64L&#10;db6tXSXl23qvpTz4WGYJBN6c02HGYzWQK8TKwJCgF3MjQggc/DFcRzYKBDoRM3m9QkzQBr+KGBWv&#10;dCI7RG39pH1W/uiH/q1nYtvaQwJE3BlchtvrRXpWNo4x+MM/gCouR0+cwqVLd44mkFJHBmXvFpHI&#10;SM5BUWEmXGsnyeQg0GcBoD9BtEpZCDTipDlYTcKt4Fw7BcX5cj7ZhZgyZInsXA3kfalpBYKf050H&#10;gQYImFvLvXthKfjz6VEAUBb8wlnt1PzIxMQFkxrBMaONwEgv7Bn8I0Z/+iCmffMYUsY1gEfaxRPV&#10;Hl5NE8NcgQIOTHbM8mc0h6lfICOEx4N1VVlf1YZAjx0csiVaYDBWFth4XIgej5lffYh2//g/NJPF&#10;2YCTCarwi7w+QEDw4OSRBiAIDDcIC6a28LXNh6oJFAkEQE0LI6KBDEkmUEX92ix/QDtHoEKg5T/m&#10;SzQ1ZrOXTMWCX+qg033/1PNnlZDGDBT5/V0Y/ta/cW5FDJwrpsIZ0RWuqQJ9k9vBOam1LFRt4IoW&#10;KFw+Ek6aY5eNhHvFOAESAedLR1Hs85bp26tLsfT7hf2bEdv2bcz65UnsXzIBh1dNQ1STJzCrwQOI&#10;+rm6ypTa9yP6m5pICW8OrwA9I73Vv3PxMNkYDINr4TDsG9kWHf/1BD7+EyOE/6AaswaPPY4NsQJK&#10;HjeKPbLpunAYHpbP2yYwTCimhtQyCbOtiugbGKAN1OohdrqYABA0cmUf3YgoyHNciBAEFQIPbkR+&#10;4jKMrfeVCQiRc//gd39A908/wcUTx1Xr5cjNxYrISPzwyKNyjXdhXtuf4dhMbbVdLs4EhWiUu0Kg&#10;bGy4wVklGx25hzzSX56l0l7Mr0j/2Hia93siZeqvWNnhGYXA+S0F8Do8iXU9X8W2we9j5/CPsH3I&#10;u9jQ52Ws6Po4FncKxSKBv6WMCu5SUh2EIBioBVwjALimfyjWDhAQ9AeD2GbgEgCkKZgRwdQC7hgv&#10;EDhRIDC8OvbOeAYZx2Phc2cj/chMHJz9FA4KBB6JeQbZZ+ZrhHCw8VSZQgiMGr+yBAKDCOfR+m8M&#10;xPxIgXqPD770UyhcIpv6WS1NJgdKwLxtNIGEQG7wZX63QND4BjYx2sNt81STznr4rb8dbxVmCP77&#10;ttw+CEzBCQG4YGtteSRJYJBVRy6lZsDhdKlWkObv4wcuYOKABVom7yu5bmYhoUm3whAoQoiePmwp&#10;8rPy4T69G1nDv0B+h5oV9gksYGxFw5rIfOrmg0JUCIEP13Rf+qlRgypp39Z9O7X6Q5UHgUKqeQ2f&#10;QkWSRPtFIDB3eG14Tu5QCJw9btUNqadLxCoRo51IMzJ9KHqi8cfDETHCBH9wN8BBoJU/kq1ElDJI&#10;Su8kKiasccjklsEG9M1JxTSBBoD7oOU3Y3Fs/znV4Lm3xciE0TIoBJY1B9tiINBoBB1xsiie3y+L&#10;bxE2Lt+Hnz8YqhNH8LQC5rU7DwKNFLsd8B6UxZdwFgCC3pWj4Z7fB/mT7Lx0P6Bg3I/IZ5Liyb8i&#10;ZfwvmPPDs5hU51FcGPOj0QRGtbMg0KoaMr+fakBYPN8uN1YSHFIaAj0CgR5ZWD2bo3E+Zizm1vsM&#10;vWVTNfSFZzD8pWfR7u9/Lw2AIs0EoJoz1UrtT5C1Jl4WewNrlaE1ohgILKsBtCCQ5ksrWlm1gH4I&#10;pBZQIGeHBYHb5qNIoJaRpNQGZiZMxJq2P2LkS0+h2/1V0fW+qhj2zKNY0uhLpE3vKWOsB5zTOhsI&#10;nNIWrvBWcE2WjUd0N7i2zoabkcCrJ8jjGHguHBDQkgk9SL9eKbQIm2PmucNY2OsLxLZ7A8mHNuGC&#10;AG18+9cwm5rAX0IQ1TAEM76/H3O+eQIXxjeCl1HI9AekVneBgGCCHEUc84di24Bm6Pbqs/jmn3/X&#10;KiGf/OVPGFjvO6QcOwDfxaPw7GE7mHKAGlQRAIEaILKrrEnYEg0AKg2B1OKVt285Jgh8/u8I6M/C&#10;HdQEfofP//pX9Qn84Pe/R7u338bpA3JvqyZVFvb0NMzo3QvfVauGhI6/wrElxqoUYkMg/QEjBQJl&#10;LAsEetdMgocQSC06k6QvFWinPyBT7BCm43ogI6Ip1nb+Fxa2fQyJA2vh5NTGyIrrg0IBfIfcKwWL&#10;BsrzHjg57RdsHfg6lnV9MKA6iAWB/uogAn99DATSF7B0WhgDgZstX0DNDThahMEg42gGFlEIDMHe&#10;iCeRdnQ2fN4C5F/ahGPz38GhmSE4Oq8mcs7EGU0gzMbxVklBnkPWuxXXhEBK66/Hah66ywKm7iNr&#10;4IzpJHO0Za2ReT1w3r4CAnWOL/EFp3+458hG+S4vEtcewi8fDNOgk2C/Gyi3FQJPnQm61pZfjquf&#10;/+lzF5Cbl6/rEF1QMlJzsDBqC9p9PwFfv9hL1rKeliKpPNxRIlwLwwcsRE6mQKDMUdljvkM+NYHB&#10;eOcGJa9xTWQ9XQMZQbir3EJzcNjj7rQffm5UJa1+g89S7gvLroygEJWnH0R+U5qAGRVcwfQwHaSx&#10;Rn0L77n9ujOaNmyJ3BTBG/vqIoP4OTkKeHz9ch90+mmyBn/kZhVqp/t8XmTn5uHUmbMyKI5U2PQb&#10;TA4dPaHJLYMN6JuTCvoEyo36hUAgw+M3Lk+Sz/vgOiQTx5x2JdHBAn1aZNwPgWU0gXQ4VghsqeKa&#10;3Q6uXQsEKJ2aV6p7owgD3VSpXxFub87xjoNADSAoFpD1wHtqjzHR0vdvFUUgcMVoDT4onNAAhQJ/&#10;hePlKKI1a0VyRTa3ewtTv3kMp0fWl/YRCLRyBWogg5qEWWnC0iAtGw738lHqx+ZRv0D5vbXTTXAI&#10;Iys3yQK0ZQ7y10Ri76iuWN+5CfaP7o2jU4dibt3PBQL/z/KlC5Df/R5N/ut36BZSHfsmCmgyujRg&#10;sS9rGr6e5q+sBAKgfqcCoKl1S2AxZmCjBTT+gIQaowWkT6NqAbfTdEjN0VwB3NnwbpwN56ppOD9z&#10;IJKGtMHeQS1xdlI3FMQNgWtOH7imd4FLINA5pQNck9rAGS5jbqIsZPN6w3Notda/9sqi5cvghkYA&#10;kLDC6v6WZvdqQlC03+jKS8facc2wsPcXyLl4DFnnD2PFoK8x56dqppzZr2GY83N1zKn3CE6PbqAa&#10;LM8CgswguBNE5gsExgncy9G5YBhOTO6OhDb1MPLLdzDkkzcwr3UDXFo5U9ogQTWgnkRCoPH1ZMoc&#10;Lb0mbaTRwgEBIrZZ2JSSIwReCYIlIn1DwJNjMLHfV1zqM6YPWZ6OWmOP/F5Mh6b4SgCWmkBqMxs8&#10;+ih2LFsi9yj9Gs09cvH4MUxs3RJbRveCe0usSQ3DQCbLFMzNjEYFrw00BZtKITr2LX9ANavHdkeW&#10;zCm7Bn2AwxN+QC4jwGXDpYFXq2QjRuHnVZM4GhkxnbFtyJtY1q0Glgn8Le9hBYOIrOplQ2CIRgSv&#10;UzNwSXm4El/A6gKA1Y0ZWGQ7A0IsMzABkMmh90U8hYwjUXLdTrhyjuHUyu9xaFZ1gcDnkHt+sQwd&#10;+gSyPYKPr8oQhcDx14bAOi/1w+gesSbva2EWXBumwTm7tZmbZ3GuDpi3/RIIgdQAsghAc3gjmsEh&#10;G1YGhdDHe+Hszeo/fkPrisjtgED61x87cTroWnszcuzkGaSlZ8LNoJGiYq2UsjfxOIYxaOSNgaoV&#10;DHbd15UX+qp71Nje8zXY1JtyArkTfzLm4CC8c6OS16wmMp97SDiLirqb4zWCZGr1hz0ZP/3Srkpa&#10;g5/rpVQNyeWX3jxhyok99yAKWtw8BOaPrQ/vpSMoyHVg4oAENWcGbfCriQxiDuQf3hmM0b3icHA3&#10;K3+4dSFgpFBqWppW/mCCyWAD5Gbk0NHjdw4ECpDpzSpwxjyI82fIwi43q+fiQTjjustkwAnBQGDJ&#10;LjE4BPrNwSqt4JRJuij7AhhUw5yB373GycP8ZunzuBMh0AJAeUwoLko7I5PpTF14vKu4II2Fb8VY&#10;dWIvkBuY0OcQEHTokTBoypadGfgF4n5+AUeH1TPmGCtXoAkOkfaVRc+uOetZNkwWtVECl/yNCRYE&#10;soaw0QbalUOcG2chd3kEHBui4dmegD2jeqD3Q6EG+v7bMgtbufZsafGnP2Np2yZw7hCYsBd7kUAI&#10;vKavYFk5JAAZoD1SIYyoqdIIQcVoAQMgcPdSo+UKgED1cUycJ9dmkgr7Ns5E0YYZKCY4yPV7Bb5V&#10;c5QwVEC6B5wRAoFTO8E1pb2agp0TZbxNaAbnomHwpZ1AUUEGit2yABbJLt7qT/nH6tcbkyLZvOyO&#10;H44VwxogP+00XPkZ2Da7J+Y0qoGYX1nJItTksfvlQRwd+i3c8wR+5g+AiwDI1D474uFeNFpeF7BJ&#10;GKZVMRzLxiBjwSikLRiLvGVyTUw7RE3ZlmgBwXlaCca3jZHSC4yvpLQRgbloDyuIEARXCgCuxuW9&#10;bFsD2iZ3IMVoX0v1h79fpJ/8fn5l+qyM2BDPfvRaj3dNHo6fH62hpmzmCPz0r3/DuJYtkH7xgrSV&#10;SYvC3IcX9m9HxlrjruBjOiPND2i0gKrRZhUcOzWMAtxIvz+gboRY4zne5HzMj+6MjOguKKSGnJsu&#10;AqCKrYW3H1ObOApnIxthdZ8nBQLD/BDIlDDGF1AAkL6AWh2EAEgtoBUQYpmCTXWQEL8voK0F3BUe&#10;KgAYij2TBQIjn0XmsVgZV254nak4n9gRh6JCcWz+qyhI2SQQeOvnrOtBIDfaP747GCvjd4B17L2X&#10;DskmpL81J5eYgz3yuNT8rXN4aQhUIQRK/xRlXVCt1aSBC+V3jOUo2O8Hyu2DwGSrSlfw9bbCcuio&#10;Fn84fyEZhQUOSznkw/lT6YieuBpNPxthlE830BZlpbZA4LAuMchMy0WRbFbzpzYxXHMTFtKCljWR&#10;9eLDyLzv5iGQIJlyf5g348efelXJavBro9SqoXmVBoHPP4j8Vs/cHPEKMdMHyycEzYzfY3vHBtEE&#10;BoJG4A0jA5jHl/qihQZ/bDBJkmWAMmIvr6AAZy5cFFCzo38rTwNoC5NaMsN5sAF9c2JBoCx+5YVA&#10;vo8BMRMGLEB+bqHA20U4BUz8OaMsCLRNwdeCQNfM5jrhOFkV49Q2zcO0be1BNP5khPzO1XdPdyIE&#10;GvOgwGCB7AhlcWbghkKgLkyykCX0R8HkhsifYKCvQI5GE0jz8I/IHlUXiZ0+wOEhV0IgNR5+CNQI&#10;YUKgLIwMDlk1Hh5/DWFZQLmQEpBYg5ULLNNv7JiP/DWzEfnVh2jxxz8J7P0BzZhb764/o/mf/oKm&#10;rMFrQSA1hDO/q428TQtLL/qlwO8GIZCfYzRqGQhUCCGUUJjKRDVWawRejCmYQQ42BGoAhLSnlwEE&#10;6j8WA49AoAbAqObIpBPRKOnl4+BeOAzuOX3hmtEdrumd4Z7aES7LH5AQ6CAErotEcWFO6b7T/hPh&#10;f1f0cWmRNws0KtPogn56+2Ksn9gaBemnVRt8UkAtrsOLiG7EerYizUMQ36wGDgz6DI5o9mUfuBYI&#10;0OwT0JZNlHtNBJxzegvUUNM7Aj6BH5/0ZxGvbeMMhV3fxjkCSwQnEcIwNYEaLU1toIFAbbMAbeBl&#10;wjVLyZWCQEsjGAwEKwCB7EPje7gW2RvmY0zdL1D7f/+m6WA++sMfUbdGDayYMQOuwkJpK0tbLpty&#10;907p18QY6U9el4xVRgUL7PrWS18ySlu16XaS6AAIpD8l82bG9VANuZZTXDFK7gML+OyjHwDH6ybM&#10;+OaOU23h1iGvCQBaeQEFAFeXCgYRoRnYnxcwIC2M1gi2ITBE8wIyLcwuNQOHCQCGYe+U6tgf9SKy&#10;TlPj55H5KR+p+0bg8NyHcHrF53DlHJJxw3EXfGxVllwbAvlab3T4YSJOH0tGkccF9/5lcMh8w/na&#10;WGo4P18fAu15XsvKbZwu91U2ks9lYEDLmVZ51rK/faUoBMr5dG90ayHw0qVLOHKs4tk6rinyncwp&#10;eOLMWWTJuXs10btVaWRZEno2nqaaUSqVWHmrNGtc3VRMTeDAdrORnpJjoq5ntFIIvJlYiYLWTyPr&#10;5UeQVUkQmHpPiDe9QYMhVTJ/+Ll56j2h+VlVQ0EJ/oFrS1ZV1rPjYzm5Fx9CfuuKaQD9QmKe0kh2&#10;/Sdld1Kg6lm7jqGKkLmd6VuBTzvGOHMSNL7/d3/0bTUTiQImvKk44Xtk15SRmY3jleZbEFwYVczS&#10;cefOXwg6oG9OKmYOtoW7yF7NZ+DCmTQNhnCsn2p8RRQCZVJQCJSJoszkoROKBYEEQPU7IfBEySK9&#10;PQZF7kItW9SnxQzUeYH9cJXfv6MgsLTQgd97ZLNG7toaCNYQZhBA4fRmCn629k+FMCiSP+5HnB9e&#10;F6fHNtQ2cku7eGhmp19gbDd4FQL7CQQOgsfvFzhGfofBIYRAlo+z8wXOUghULQvLce2Ix9mokRj0&#10;zOMKes1Emv/+Lox67z3MbdMGI97/EG3vuRdN//suNQmHv/8WMlfL57jQBwEAlauAIH3/GC2qEGEl&#10;nvYLU88oPJiUMARAmiyLkyjUAq60tIACMrYm0B8VzCAXAUC5Ji8BlwEw1HoSAFdOkvYdDVfsIBlL&#10;veGM7C6LUjeBwE5wTW0vEGj8AZ0TmqMwXMYbfeikn9hf8o+Kvw9vAALLSs6lY9g5bwhyZbNJQMy+&#10;eARrR9YTAAxDbPPqJmpVZPeAd1DA/I+MDo8VoN8yD77DG+FaNFbOt6uAP9MBCdQs5eaBfWr1J2F3&#10;I8F+joKgl3V2/el/6BtYJkhEo4UDzMI0t9tmYRFbC8vnpfrnBsQAvBEGnWjgidWH9Os8NGs8urJi&#10;yJ//jI9+/wfVCLav9R6O7twJn8AGFzKPwKjHDggJiAr20R+QY1iAXn1dZWxrANQy4w/os/wBXQLR&#10;rP5CraB3+SirLCNdIyjcGMlzEYIf7z0Dh8Y1g36Ce0e+j1X0AxRhdZBVfUKxmsEgAoBr+wsEWtVB&#10;aAY2pmCBQCsx9NZRYdg6Ogzb1BeQEcG2GTgUe6aGYu+0B3Bw3pvIu0iNn0/mWBcyj05Tf8CLiW1V&#10;MyijJug4qky5AgJl3avD9Y1zKte9F/sgfOAi5OU6tE62c91kmYtblQAg52VKmTlcRfO+EgQNBKo/&#10;IF1Y9i5Uv+ij+86h7TfjTGBEmbk7uJj1tlvDKbh0VtYUgafc3Nwg69bNCf3rjdIm+JpbWXJIg0ak&#10;TRk0Ihsfj9snbXIeE/snmKARuWajIRUgtPrjausvfSr7toxE2sVsFOUko2B2R00RUyASlHmuI3nM&#10;stLuGWS9+qjhrDIMVhFJuzvEm/H9DyOrpNf/qXNq1bAC5p6pGASGmM+JZBAGX3kYBW2CX8iNijaW&#10;LLy+9DPITM0VuIgsDYEKfQGPpSPYGYzIafjRCEwbvgSnjl7SnHhFckOzfAwrfxzWur/BB0Blyv7D&#10;R3Hm7DkZwJUdIVwCgfsVAkdddRAGE+5OWn8zHof2nFZfKtfexRrpqwmjAyDQ70hcZhKxNYFOmWQI&#10;OwqGMtH7Ms/C7fIgauJqfP8ao7jLnpN5fidDICd+1XTIYmbSuHCBksVs2Sg4ZncwfoFlQFAhUF7P&#10;ndQIuVGdNDBEcypGtTUQaNUQ9mp+OYEEakSWDJfFkSZhLnCWSZjO9BY0lNQRFrjeMR/7RvdA95AH&#10;LPOviaKd1aQx0k8cx/l9SYjv1gXt770fjf/f/8HYd15H+oq5Am0CCZQD1BqV1hypiVhAMFBMoIAt&#10;peFBxYIHBQhLA2ggZbU8tgGQka4i1AKqKXgBirZZpuCtNAULOFDTuWEGPKunCBCPFSgYCufc/jKe&#10;esnYY44zgcCIrnBO6wTn1A4aFOKc1BKOCU1kPugIz/EdYEUD25czaD+WQ7yufBzbHIesC0bL4/M4&#10;cHDpWCS0q4l4gcD5TFvSOgSbe76EnEiB+5ieAvgCfNECNPMGCwB2Ub9Fni9B0BM/REBQAH+VwK2A&#10;oL8aDMF+y1wBYQZUWAEi9BW0tYEMorHaT9syAASpaQ0WLGJL0P5in/Nv+veS9yr8MYJcxfhzGh/E&#10;VfDsWIq9U4dj4Ge1UK/6/aj9v3/FNw/cjzn9eqPg7GG46R5gmfV9DAyhmdvODcixa5uCOaYJdvR9&#10;pRZwiYx5jn3mB5QNEf0CNW8g7y8L+tRH1oI+A4CEad5/toxTCEwa/QFW9ayBlQTAXiK9CYEhCoH0&#10;BQzUAlLs5NAl1UFKkkOrL6CagQmArBNcDUcXfgFH1mGzuSj2IvvUXJxY+Bayjs5Asc+h446bhWBj&#10;qbIkKAQqePRV6Pjx3UFYv2SfAIob3gsH4JzfT+4b2SjJfOyfnwmDZeZuis7rCoHUBpq68cy76TmZ&#10;KPeCC5uW78cPbw8ywFlq/r6KcO0RIQRevIUQSNeqg0dOmPrAQdbbyhQGjZw5fxG5eQWW9bAY6cnZ&#10;WMSgkboTtV+MtYu8QU1okHYRqS0Q2KPxdCSfzURxTioKo7sJ1wTnnRuVgvbPIuvfjyDjvrIMVjER&#10;CPRlfv/D5Cpp337fM+3e0ELzh4qoGAM+c18Ysl975OYhkL6Eka1RlHleNUxdf5kiDVsCFmretB7r&#10;c+mUb15mfdwpWDl/F7Iz8vWGYu6/bBmUrPyh/gS2OvnIrTED20IIPHX6TNABfTOSlkYIzFVz8MFd&#10;p9Hsy3JqAuW9Dd4djHWLTdk3z8ntWopLI4QJgAEQWHYCoejkQlEA5O5TJh+mQjmRiCKvB7u3HEOT&#10;T2kSLntO5vkdDYEiTFLspq8XTcK6GBlxxfdF4aRfr4BAGwQdkxupictN+KMZPaoN3KwhbJmEGRHp&#10;TxrNVDE0k1kmYZ+lDVTTqPoFWiXk6D+3PR67h3VBl/vvRdP/otmX6VR+jx5PPIn9SwUc3C5knTuL&#10;eR07oOXf/46Rb7yM1GWzBdZkgVczIoHBQEMgJKi5N0AC/xYoftCwtVAEBy0PZwGg1gkWYAnUABJq&#10;BG5Y/5i5AT1WFKl3wyxZ6KcKDI+HO26EgNQguOYMEHDuK2OpBAJd9AecRlNwe7gmtYab/oDjm6Aw&#10;ZhB8qWd0gZZl+Iq+q5DIfZRx9gDSz+w3cCkLfNbZvVgz7AsktAzFgtbVkdC2OlZ1fgLJU36We6Ub&#10;XFFyjoQ/aiontYVrQhsjkzvIdcgYiBsE9xKBfGoE7T61QJB9Sm1gkRUp7KO53A4SsbSBWm5PQJBp&#10;Ywhnl632JrCZ+sIsLcf+NX2i/VKmf0t8N61xYL1fIZJQqWBpAyD7cZXICq1Kk7wkEptG9ML8Ls2Q&#10;0LU5dk8ZisJtC6Uv4wXmmReQWkDj22m0gCY3oGq0OZbp5qCl4pgaZqhsfEqighUCmTRa76sxcg+M&#10;VlDU0n+8LzRy3txzJQBoIJApUHaNfFcAUCCwVw0FwDUWANpawBIzsJUb0EoLoylh6AsoAGh8AUOx&#10;2woG2cMawdMooTi7QUBfy8PJXHDZh9wzCTi/sQmcWUky7m7PfBXUHKxaJ5aJ66Vr3OljKeoT6963&#10;FM6odiXavwAQVAgsYxIOhEAtCsD8gAKRvvSTcBQ4NbkxU32VzNvXEc7zIt1+vbUQSKsa4ex2QCDT&#10;yFCY5i09IwMeWSeLiy/DWejGHlnfhnSYg3pvDjD8YcN52XYRqS3t0uHHyTh/UtolLx2Fsb2Fa54N&#10;yjs3JjUFAp9B9luPIuOBytEEpt4T4sv4tt6MKql1vhkgEOjI0hQxNweBJNSsfz+MgrbBLuLGJbfz&#10;M8ib3QG+7EtIOZ+J9nUnlGlkNjxvkp4a+frDuwMxpuc8HNx5CgxSKJJOc8lOKTUt3Qr+uLXQV1YI&#10;gSdPnan00nFlIbB5OSGQwpucGjtHvlMWVWkvmQRUE1gKAksmjkDxTzAagSYQOEsgkFHCsrAVO/KQ&#10;ejEL/VrNlBuk7DmZ53c6BDJPlufYFrhXTzSL1CpqJsaBiZ4LZrRCgUYHXwmChZN+gTtGYC+6o7ST&#10;tN9sK2l0dGd1gmdEpG0SLpsqhpGUmlyXASJqEp5p/Oa2zEHRtlgcGNcLPWpUDwgE+R2a/+EuRDb6&#10;Vevt0s819dgxzGjYEBM/elcgMMrS9BAQArRAAVIKGMqIqUPM6FELAm14sEDEr50SQNHE0LYW0AZA&#10;Ag21gIQcmj4JgOsi4Vo8Ec74UbJpGCYwNVhkgECgwMHMPrIgCRxECgTO6Ab3dJMahv6A7nBpx4nN&#10;4RjfDI6VEQLp2VZfkQUD+q3CUgxXQRZy0s7KeGSewWL4XPk4vGIcFslGNKGNqVixvNNDODn2Kznf&#10;TnDP7moCVwRSnQJ/zjFyT4xuBudYuS8mtZfr6C4bAvoI0txJEIwwPpDUgqqGl76BseorqZVUmDKm&#10;jH+gaU8LBAlogSAoj7XGcICouTigf7XPpO/5ujHfl/SfH/4oFgD6dq+Elz6dNszLubi3JcCzVUA+&#10;UUCVAEgfVWp06apAoLV9ARUAjSk4MCrYs0zGuIAbNeBeRgXH9YQ7oT/cy0eaHI/y2DW3MwojW8ER&#10;0QyFMwRg6CvIwCmNEC4NgnkL+2LbkFexqqfxBdS8gH0sABwQ4odAmoD9yaFHhKkWMDAYZMf4GpYv&#10;oADg5BDsnRqK/SL7Ih9HStI4FHny1OxbLBCYd3Edsk7GwOuRcSdriglCqqyxF1yCQyDXu1746sVe&#10;mDJ0KXKzCtQU7FoTbm3KORcHgcAycgUEyrzvXDUBxQIpWel5GNU9VuZoo+UKVLpcVW4LBKbg7Lnz&#10;CoEm+XPwNbfyxEAgmYFp46iFZKURagR93iKFujkT1qDJ56Pwlbo+BW+n2gKILb4Zi9NHL8m8lYHC&#10;+QOR1/m5CsdKFFDaP42sdx9Bxv1lGaxiknpP9aK0Ot/NrZLyxVdD0+8jBPIPFYFAiiHTjPtCkPXm&#10;IzcNgXmEwOgu8OWk4NKZTLT6eqxF3QEijU+gafHVGMRHrBNYpGOqDz4ZiPla+eMiDh49rkB2ZUff&#10;usFkKo0cwfGTp5GcUrnmYD8EFlsQ+FX5IZD5i0Z2i0VGinxPQYZMAuONTyD9RAI0gcG0gWaCMZMN&#10;zcGu2TKxqEl4pKlCUuhCzJT1+ObVvkHP606HQKZ/8KWdMombuZgJBOoitGKM1jstCP/lSgBk6piJ&#10;P8E9t6uaf2li0faRHTpNwoRAd5wsboyMZNJomoSp/bCjhBlMQGd6BohYOQOZQoUmYabhuBgzGsNe&#10;fFpTwdh+gdQGdnnoYeyKE5hwuxRgTm3binWDeyFng4CF3+RnQUAgIASIDX6Bzwl/gaZfIzZEMCeg&#10;iBUNTEjRlDCEFgVAagEJDfQFZIJoOb/1s+BeOF7ab7iA8lC4owdLWw0SSBYgiOor46i3jKGe0m7G&#10;FOyiaZWpYSa3NalhJjRHgTx2y29d1nyANMnp/0H7sLxCdxEvv1fuKX1NjrmXDmPzxPpY0K4GFrcL&#10;xdKOYUgaWgsFs9vImO8s5ymQOqkNHONaoHBUUzhGNBZpAtdY6XdqMGcRBAepv6N3Fc397NdZAoIC&#10;6PSNtHwDTfocCwTL+gcSyHYJkG1fhCJpY2oFte3ZD9QGytEr/eDl0YK9YOJh3+2zzfc2/K3BZfls&#10;8Z6Vpg8Z0LNnmf6OP8n3DvldOS9TJzgWRRoMIgC7eY7cH0YL6NGIYAFADQgJh/rTCkDThcK7jBo+&#10;kxqGY5/Vc5gr0C2bocKottKnjayo+/oonPAD8kUKpjaWvws0qpnYBGbxPqTvYGpMB2zs/6zmBVzT&#10;S+CPeQFVC1iSF9DWAhozsADgCCaGtiEwpCQiWCCQvoB7pwj8KQSG4NC815B9drmMA9kM8D8ZB+6C&#10;C/AUXpTHPgOA6oZgxs2tkqAQaM2dDd5l/fd98Lo8xhTMNtX5uGIQ6OTjxGjZwOfj7IlkdP5xkmob&#10;A3/3msI5XuRWawLpWnXbIJBWwiN8bH5rvzw/edoEjZAvqBVkah72Q1e57m9fM+Vsy7YNy/o1rj0C&#10;Jw5eEAjMQuGiocjt/HxQ3rlRUU3gewKBlaQJTBMITK1dJ65K8ie1x6bd96DLgFzFvpxRxRkCkCTU&#10;nHceRUG7mwsMITHnz+sBr+x2zh5LQ/Mvx6h2yZiBDWDU/fcA9RVMXHNQS6GpI6fHo8EfJyqp8sfN&#10;yFHWD77lmkBplyAD8FryxbO90OnHyTh15BKKXfmy44/VCYMBH6rFKqsFJORZE4t/grEmHBX5O/NM&#10;MUq4yG2Kczf6ZLjCpm2ytxNI3+kQSCly5MrCuVQWNOYqMwuRmqcWD9V6tTT/atLoQBCUxcwpmxaW&#10;lXPOIExLu80WCKS/DU3CCoEmX6BtEtbISYVAmoSZOHqyBoj4bPOhAsMcFK6dibgfv0Srv/zFaAIV&#10;Bv+AZnf9CZPq1kXW2dNy3sXIPH0cJxIi4dwhwCALPbVHRlNkYMBvFibgWaBntH6lwU/hT482AFIs&#10;DRI1RwIjNAMbP0CRXcstM/AieHdSq0WooS9gPDyb58K9dJIA0UgBQIHAaLnuuQKBcwQMogQCZ/eV&#10;trJMwRoQ0gXuqQLOU4wp2DlRxtb4Ziic0xuecwdkMb71izClyOPAuZ2xWNnvVSzuUB3LOodia78X&#10;kDldQG+WQOD0jnAKBLrGtoBjZFM4hzU2MlrujQkCrNPkOqJo/hwMzxIZQ6snG59PagPtlDECgvSx&#10;87I8IKGZbWeBoOYOZNoYATHH6mlwrpCxsSVGIY2m92KW5JPHXgJcEM2gCl8XISiW0v4RJJmKRuGP&#10;2j/2ofweS9lRIyngR/jTsoWJJr8jf9snfemVMWngT67F0gCqFpu+gKuNL6CWWeTY5hjXgBATFexm&#10;0vT4fiiY3hz5E5l384eS+0ekgBAo95Ertrdq4QNNwjQvn57+E9b1eQyrBQC1RjATQ/sjgstCYIgm&#10;h9aAEL8voNEEmryAJiUMtYBJ1AJOC8PJlQ3gyjluAFDGgPyjIKii4+LWagBtIQTO0mTRMndaig8G&#10;I9SW+bTrz1Nw6miybIaccCcthyuqvdmMB4FAnac5D+k8TrOwMQ3r5t4KDNE8sYfl/nY5sXuLzNsf&#10;Ddca8IGuVtcUrj0itxoCTS7f4wJkt0MTeKWQJY6cOIXk1HQ4XW5lDbfLi2P7z2N8vwT8JGtaoPWL&#10;7ceo6YYfDdFgm6KCbBQsGYHcLs/DlNMNzj3XFmGqDs8g6/3KMwenVQ0tSvus9uIqFz/4NDydEEhN&#10;4H0V1QQyvYwFge9WAgR2EQhkkt38TJw8dAlNvxit+YhsNXXDj4Zh6rAlOHn4kqpo2Skm+CMFh63K&#10;H8E683bKkROsH3yLNIF+CKyAJlB2eo0+HC4gdlhvfs+RDepXoukDCIGBAEi5HgRyAhLgce+IQ7Ez&#10;T833A9rMMjtKncRKJpU7HQI1fUiRD95z++Cho7tCoKWRkIXIHdcbhZNN9ZB8TRptJY6e3EgjH6nx&#10;YPuxqoomjbbqCLNCApMNM1WM14oSdtNctoImYUYJT4RHFlItucUF1h8gwgoic3Fscn8MefpxNPuf&#10;32mFEKaJaSIw2KGaLHbTZTF2FSLn+H7kbBIQ27tCF3o1HaoYLR41RtQI2abCa4kpB2d9Rj5volT5&#10;nUwFs0rgw/gC2toqowVcaEBGALCI5kOaPDfMgjNhDFzzhsMlEOiKlusmBM4dIJDUT8aNgUCaghll&#10;62SSaOYHZGqY8NZwTWRUsLTninA1fwXrs8oW9TeU+cSVm4z983tiWbdHsKxrCNb2fhwXw+vLotsB&#10;7umWP+A4gVRC4AhLxjQ3/oG8hlk9BHwFdBdQ6ztB+lfGEwGfEbX0DaR/nUIgo4VZU1jgWdqQGrji&#10;AB9Bz6a5KIgbhPzo3nAsHgXn0jFwLBwuR4GuRGnrPdI37B/pq2DCfrThT034tgZXIV5AcucSOQf5&#10;7a1yHpsZvDNXNiEUAp9A6/qZMi4jBfgiBPamyVidYrSbK2n6lXPQyN7xKqoF1IAQmoKHGvcHukFY&#10;PrHOmO6a+kvTK5WBQN1YTfy5NASqSdgEhewf9wlW937QmIH9EGhrAUuSQ28eFpAWZlSY5QtoIoI1&#10;ObQAoDEFGwBMmlYd+2c/hZS947RSSLAxcTtFNYEKgSYQRNOSsOjBS30xZchirXdbzKhgmS+cs2Ss&#10;BQBgoFwPAmn9ccX1hO/cfridbiyNScT3r/fzg+cNyW2AwBSRE6fP/OZKHYoJGjmPvPw8FMnmgOsw&#10;y7AmzNqMtt9NQJ2XWJTBMArBnXB4cPcZA4HLxyCn679uCgILBAKzPxQIrBaMwcov6feEFqV+9OmK&#10;Khfe/WB6+r0Pus0fKuoXaGkDHxAIfE8gsP3NQGBNJeb8BTKBFGZriDbt79yhMM9dp58mYWX8dmSl&#10;0yxaDK/PZ4I/zp7/zXYKweTQMbt0XNoVA7uiUhkQyMH57av9sXhOIlyFLngvHYZjfm+ZHKyC4jb8&#10;WWKg5moASGmlNXPp5+PLPK/1mOdNWY9vX6GanNrAkvO78zWB1DQVy03LnIHxsrAFaCO42Mk1Oud0&#10;ksWK8FcfDs0VKIvXjNbwLJbFnn5OMtm6pB09TL0Q1Rbu6I4BJeT6Gm0gE0cHBIhoFLJdRo4aFgFB&#10;rcWqfmRz4Vo3G4n92qDfkw+h+V13ofF//U7kfxQER338Ic5sWQ33kUR4dq0wvl1c6C3zIUFANYMW&#10;ECjcCeRdS2huLNEcWUBB06ECBMGPZkML/nZRe2X8AI15kwAoQEHzoQCEe/5ogaFhAoFD1RewlBZw&#10;Vm8ZYz2lzbpZASHUAgpkEbAmtoJjIvOYyfOklQLnt75uqxHmEpQxUCzzyrk92Da1LpZ3r4HVPWvg&#10;8OgP5B5oJ/dJB5PIekIrBT/H6OZwUsZL309qZ65DINAT008rinhpFl4x0STGZu5AKw0QE0irpi3A&#10;NMxAkaIdi1W89M8TGPQIjBXO64fcaa1U8uf0gGv1NAVw459pzPSqpbX73XqszzXwwzL9qq8hAVD6&#10;j2l8qO0T4POsY9T2VHhWTpHNyWSBuXCBOYHXJTLul4yFe5FsguQ63ItGigjoyWPPUjkuk03Scvs+&#10;MYmdObbdflMwcwPK2Jdxb6LsCXz1dfMUCIEKhpN/lff3Vwi07ztCZkZcF2wd8pKJBrbSwtAXcH0p&#10;ADT+gIRAmoH95eEsLSAjgk15OKMFVA3g9FDsjwjFsYWfoCBlm/T9bz8nMYfrzDHLTHEECwK5oaYp&#10;eO2i3TJvyib1wn44qV1lTlLOM+qfHTgnl4XAgPlcXX0sTaA1ZxfkOTG+fwK+Km9i5NsAgXSpOnby&#10;FiSKrqgcYqWR00jLzIBbg0aK4SxwYffGYxjScQ6+f5PrXk9d636sNQh7t52EtyAXBasmIrfri1aK&#10;mAqCYMenkfPJ48ioHpzByitpVasXp7z/4foqF15/e076vWGeysg9oxD4wWM3D4Ek5sXD4HPk4tCe&#10;M2jy2QjUf2sQRvWIxf5dp0zlD6pktfJHOo6eOCkd9Ntr/2whjDITeWVXDakMCKRQqzp+wALjYJyT&#10;DMeKMWrGZOLosprA60Eg06J4ZsskNK8rfCd3oEhujN2bjmvi6C+es+svmnO80yHQHwHo88Bzaidc&#10;a2UxtCKF/bnMaBae3Rb54Q00PUy+Rgb31ooRXOjUR4dAzZ23vE+jhOexeggjR0u0gWUDRFgxQ/Os&#10;aYCISR7t0SCRKBRtmQPH2pk4NL435nz7CYY+XxMDn3kCo1/7F5a0/gUpy6ME/oxmhxo6O81IoB+Z&#10;H+ZEfPKaDYRG+LzkNQOONlhQGDhgaf8IJVvmwbVJIE8gwqsASDOiAAxhRoMeTEQwzdqeJRNlbIyA&#10;K3qIQOAgAeMBAoH9LF/AXjK+pF1mdIV7mpUgmqbgyW3gZK3g6TKuFgyG79LRK/rqVokdeawg6HXi&#10;0r5F2DD6XU1JsmPoS8jhfTKzE1zTTUk713g5T4E/B4/hct5T5XUCLXMHCgR6CIGL2M/jTPAEq4jQ&#10;53SLgCAjbVUjKCBIeKYZnX54rLlMoYmW5mER75ZYOFdNhktg0rNpjsKhQrkN/YQ86ScV9pX1uv7N&#10;gj9b+2c0uPLdDE6hxo8pe5iwe/EouBNGwB0v0B4rwB4jfTW3v4pbxMXUODEisQMF7mUjs2Ao3EtG&#10;yGaGkGu05kyGznvE1AqmFrCXfJ8AS0I/FEa0sKCvjDuFQmADFE5vKcAsmyPdfBkQdK8YhZMRP2Jt&#10;30f9JeKoBWR1kHWWGdiuDmJ8AQ0AskQcIdD4AjIvoO0LGKK+gEmMCJ4eggOznsTFHQKe7mxjAv6N&#10;hRAYOXqpHwJ1vv5XT3T8IRwnD13U4DVX0hI4mdVB5l3dgJfRBvrnapHAuVzncwsCtQb8llkocuYi&#10;7WIOujeaFjBX3+Cachsg8BKrhej6Hnytve0iEMgoZQaNnNOgEVYuYtBIsQaNRE1YhcafjZQ+64Uf&#10;3h2MnZuPwlOYh3zZ4Od0e1FA7uYgMPvTyoPA9HtDii+9935ilUsvvR6bfm+olxCYdVMgGIb0B8KQ&#10;/eHjyG8f5AJuWGoiTyCwcNkoGaD5mtOud4vpmDdlHS6dy1DzLx3h8wsKcFY64cDR49oxQTusEiVJ&#10;nUUp8nt8LMKk0Eb7aGS/5UxK4XmdP39BwY0SbICXVyoNAnnjNpyK5HOZ6gPnTJwjEGgmCC0lFDhp&#10;iFwTAmU3StOn+qdsj0WxuwCXzqajb4tIOTfbyfg/AwL5nzqAywajKCdFo57dshDZmgkemd7CLQDn&#10;iOmKwpnt4JzXUzV6mtw2QSBwhrRLRBN45Oie1SYgSri7QCC1gf3gpYbEDhCRca55CWlSY4oNmg01&#10;tQjNwgEpYxJZd3cuclfMwMWYsTgXNRqpC6Ygf320gMNCozXaQ18xWegt4eJPLRB9+fwwuLdEwxcI&#10;h/q6/TdqkAgS1PapfxgDPQT4tsYqhBQkDIdrvQCqmi8XwsNgEPqQKQRSuyVww8CWzbONhmnxBIHg&#10;4XBGDzZpYWZbASGRAkqqBeyqVULU1246I2wFpGaJyELnEgg2VUIC+ukWinS+/G8/L4bHkYUT68dg&#10;/bB/YfPAJ3Bh8ncCeIwCF7HSxNA/kEJfRkY3u2d2l+vsLdcsAJVATeBwhSRNoaJ9S22gCf7R6Gkr&#10;UETNwsytqAEZpm0VstVnz4AbgVC1eAzkkP4tMe2a/g58HjgWSgCQY0S+j+BO38Q102QMythdKKAa&#10;P0TBzxVFM31POCOkb6YxWIf901XmiO5wzpLXowXiV06Ge+NsuAUAPQKCZjMjj5fLmF4s12z5AmpU&#10;cDxzBPZG4ZTGCn/Gr7YMBNIUPLeL2UzZAVlyzF3YD7sVwmtYJeIE/vqFYsMVWkA7GMREBGt1EAJg&#10;qeogVl7AqWGqBdwXEYbjiz5XLWCxbADtEoS/pRgItDWBxiT89ct9Ma5fAvJzHCjOT4dTNhO6weTc&#10;SwisgCbQKZ/37FuGYq8bB3aeQvPaoy1Tph0dXHrNCCp8P9eSWwyBh4+f8K+rv7WQA5Ks9f6AyMkz&#10;55CVkwuv16drWnZGAdYv2YuuDafgl4+GYdv6wwKB+SiUjX1udxsCg3HP9aWgg0DgZ09UGgRmVA0t&#10;vvj2ezurpD7/wuKMe0N9WjKu6s1AYAgy7w9F9kePVgoEOmRnykoUTDtycPcprSFcJIuzx+tFZhYr&#10;f5zVSJ6k26QBZOfvFdlz4Bh27z2EXXsOY+duI9u2H8LWbQexO+mIeT/h8OgxnDl3ASm31Bxc/sAQ&#10;CusIM58fv6PI7VLnYAdTvZSBQE4igQB4TQicJYshF7rsi3AUuGRHtBrfvcJyOyW/e8dDYIAwmbbn&#10;xDa4WNeWCxKjFPVoaQa1LuoIrXxgAJGaFFlEZ7aGZ3oTU46vlEmYiaN7wM2F0TIJa260wHQx/gAR&#10;u5ScwAJTcTAlB1NzBAQUaAqWHcZ8aOrQWnn6uMirEBoCwGAvheZBwiA1hCWiUb+q8VsFXxLr11KT&#10;tBLuTdEoTBiGgujeKIjth4K53ZE7uzMchAYGftAPUM3AdjAI04gwitSkESHAKsiuFfBZGS5wMEa1&#10;TJ55g6RNBDbmCgwKLLmimIRZ2oal2WK6wxvdTR53MiavE4nqpxmsj26FKATqY3mom4JiOLPP4uCi&#10;Ltg47BkcHvsOCqn9ntVJ7hFqBAVcpwmwirin8zU599n0B5RrixMQYpm5JSMt0J9ofE0J+FbuQIVl&#10;tldijLRhrPpTmhyLbFNqBQW+LY0gI3cV9v19vBRFFuCp9jcA9liPmFIyHihLTNAJv4eaW/qdMrH1&#10;EoE36WcPNXxz+sh938P4Z06W65sooEsJl2uc0lmB3Sn95z2wBr4zu2UzQMg3mxkvy8CxPjY13UyQ&#10;Tj9ZasCZGkb6tTD8FzX72v60hSKsxa0QOK2pbo58mkSdbUUt4BhcmN0c6wfU1DJxq/qE+fMCrh8Y&#10;phBoqoPYEEgtIH0BRfy+gFZewElGkgQCGRGcJBB4IOoZpO4zaWGKFALvBHOww2gCGR1MCHyuNxrU&#10;GoLlcTu0LJtGBbM9rXmXx7JzMiVwzg4GgRrMd5rVYLxYNi8RP7w1qNQacUNyGyDwAquFHLuWJtBE&#10;85YoacqI9fpeavAOUpgCRl47ZCttTMBJoND3j6Xk1AQtjGFnGOH6H/g7mkpGjoePn0JyWjpcLpe2&#10;AQsnHE06i2kjl2DfzhPwOgpQKBum3O4voaDjU8o4wdnnWvKMfPYZ5NSuLE1gGNLuDbt88fV3D1RJ&#10;fea5FYTAiqeHCUWW7Uv4QAhyP30M+UKswS/kKiIXl9/xWauunkBgtxfglAnzss+p4EfoYQoHh8Oq&#10;/KHBHyWdcTskSQYG078sW5KI8UPiMKrvPAzvGYOh3ediQKfZGNRtNhYt3GS912gJ6ad4ayGwYprA&#10;L2VyqfvGAHUG9rjc8J7fD6cACicHlhYqHwQK6FgTkoOaLk4sAupbVx1E449HqC/nf4wmMEBkwGl9&#10;ZffWeX4INFICgrbjumoIV08QaIqEi+kwpjcVCGxiduKcqANrCfu1gbJQqjZQIFAXUH7fBAHBcPUN&#10;pMZIE/EGaANpFiZgebfZwGAnHRZgsCJLCQxejR4lLDCC1MABffkIg8W7jbkwUAh8WvpNnxMaCRUC&#10;jfJ97tVTBQL7IC+iDfJnCfAw2lXrGtMEbFKIFCeaPHKmpixhdY6cs0kjQv9GO5mwRpEyEIYlxVg1&#10;QiNIB8MtbcHUIe75vaWNBAilrdwx8ltrwlGUa5L3/nYi80+xD7nJe7FvXkPsHPUi0iN+FLgXQJrd&#10;VfpYJFKAScQjjxUA5/Y2AJgwWK6Pvp/cKBDyqQmcouZ+f+5ACwSNRlDab0sMXGtmaUCI8RMUyLY0&#10;gszfZ8NgkUB/EdO50Cys8G8e67EU+JnNgW4Q/DAp30WNI831qwjno6Tth2oNZJbvc0V0g3OytP+E&#10;dnCObQ3HWJq8ZaM3idVROmuVFw83Cid3wCWA71k0VMYw/VsFdgUCNfiJEBjH/uyumx5nVEcUaNUd&#10;moJNvk01CVtRwQ4Bf59shgLLxRUsHoh94z4VAHzQqg5ip4UpDYEEQIVA9QU0AFi2OgiTQxtfQJMc&#10;OmnGgzi1pjFcOUeF+wmAxhc0+Bi4fUIInDF6Gb5iZQrVyvVE+7oTcfzgBdmYeuDatxzOmM5mXqkg&#10;BLJesGPJEPgyz6g/27ShS9SHu1z+gJTbAIHnNNXbVTSBAmGEur0Hj1xTGcS/L1+eiOiZqzEvah3m&#10;x2zEovjNWLZwK1Yu3461q3dh3drdWL9+DzZs3ItNm5OwZWsStiYmYcfuAwYcqXAKAMCyYoJGLsj6&#10;nK9p6rQtMvORn1eoJfkcW+Yit8fLN6EJtCDwy8eRGULmCs5i5ZH0e0MuJ7/82tEqaU8+tS79vtCi&#10;YG+6UbHLzdEnMLf2E6q2DH4hwYUJFFkbjxDIx7ndXoRjzVTA55Ybo1jz8+Tm5uG0QBUJ/beK/k06&#10;dATTJy7Gd2/01bQntPt/8XxPfP5cT9R9qz8iJy/FgcPWgJXzPHH6LJKDDOyKSmVBIG92piCYNGih&#10;RqMVZZ1XJ2GahAMnDHfARGJL2ckmEAJdhJ2dcTJZOXDhdDp6No0o9bv/SRDI/5gqxHs8EW4thRUA&#10;f4FC09UKgcC1k+E9tkX9bBgcotpAgWqm0PFYOQNVG8iEuFa0pB0pbECQflUEBfoGMm9gAAgymEA1&#10;RwEJhxPnoYgaQU06TBEQVI2gkSIu9Fz8FQKoFTTpRYyY4ICiPUZs7ZFXNUdGe+g3HTJAYcs8OR8G&#10;rMg5EB4CtX9qwiQAzpPzk3OjmZjVQSwA1Bx5pZIJGwhUaFgqEMggGZrHE6wAAoEGV3RHOOIFHg6v&#10;VR8o6Y4r++e2iAED9Q/0uZB1eh2Sor7DycmfoDCqtfRrV3jnCNhHUaRf5/SCW4DZmIGlbwmA0re+&#10;FQI3q0wqIKZU8deK1uCfWVYA0ByRuciZPwFJbX7Gke4tkLdoqpbeMxrfBHj85mEDczQNq3lYAc8A&#10;IIFQXxPR8n0qMhY4NlRrbPrOmygbCIL66smqCXQn0BTcX+7pXsb8Gy7AN042dqPkvqeMERCc2BbO&#10;qQKHNHcvGg2XbBDcC4dL/5nNDGsFM0G0e0F/Nf+6BejdcdKP0r+OWe0sALTgj4EgtsxoJeNA2oqb&#10;KWtjxcj55LktsWHgM1jZO0wDQkoA8MpgEGoBE63E0KWCQayI4FK+gNPCcDT+I+Sck01PEceXDX93&#10;AgQWYsYYQqBJhfbNS30wtlecwiGTDrvWT4ObqV0qCIEUze26fiqKHdla27Z3sxkmCrm8chsg8Mw5&#10;BnxeuRZTqJTZtGkPFsRvwM6kw9h3lFxQhg3kszv3HMLwvjH48cMh+PnDYfj14+Fo/NkINK09Es3r&#10;jEarb8eibb0J6PBjODo3nIRuTaeiV6sI9G07A+EjE7Btu4Agz+Fq5yGv81yoOaSFMj0jW+MVLqtb&#10;iYwpmTtcsnHP7fGq+vUFY6DriZ1kOufLxxQCyzJYRSSjaujl1BdeOl0l/bEn/BCoJuEKSJaakcOQ&#10;Xk0g8IvyQ6A2jDYONYI1kdX1JeSumaEO+mzMNA3+sCt/BO+IWy7a0UcwY9JSfPuqtWtSnw3erH1Q&#10;782BiBgfAIEyGBlFVJm5AisHAs2Ny2PPJhFIuZBl/AI3z5IJQ4AucMIImEhsKTvZEAJdBMDZbeGK&#10;kkVi1WjVoLkcHkwftQzfvlZiEv5Pg0BqgHxZl+QGpjaQGorSAOjToBEuWGPhJqCln4Xn1Hb1F/RM&#10;awJPRFNpx+ZmslZtYGcrUrinQEKAb+ASWUipGbN8A9UsrCBoEkhTG6iVRAgMmmfOpBgpsiNLKbKo&#10;e7cKkG2Wc10/B+7Vs+FeMweezfI3NSleqSFSsyGFmkM+l/e4NsXBsTYGnm0LDVDwcyoWWBBEBCKM&#10;yTIenu383RgULJ6CUwPbY0+T73FpnAARK2Xw3FmLWYDWsybcXBuvkX6QCgwmjYgpKyYARXP5vC7q&#10;9O4QYPTJ5oT+mUzdI51yZR/dcpExCgFA/ivPizwFSDu8AMcEBDMjf5bFuBO80dLXasaW84+lCZga&#10;zQECPjT3DxfglX6lT6nVrz6rXwnHWluYIGibhjfNQfKkflj03NNIePgR7PzxG2TNlc9uidU60ppG&#10;RiCuiDC3c4HAHY/ST9IvBgZLwFDNyLao72YJuGtACMcOx9JaOY/l4wXchsFFf8BZPQMgsDWcI5uL&#10;tIBDIdAKfIlkHkQT+OKNp//fMPh4rYR69ie14dToMlG6bHoY7OGM6lSiCQzwCXRMlvskvr9qARUC&#10;VQs4FgWLBmDfuI+xSgBwFQGwb0hAXkC7RBy1gCUpYRJHhlgQKEd/RLABQNUCWhB4YM6LSD8wDT63&#10;8TVl31I40K4cA7dXSiDQuO2wlu+K+B3weT3wXToo8C2bJm4qbwICWeXJvWeRbLAsf8AKuhXdaghk&#10;ephTZ6+e83f3vsOYPHoB2v88AYsXblFTbtn3ENC27zogQBdplDbPUXprbd/az/bWvLkq8rr6sDOj&#10;Bf0xX+irJvlGtYepxtAuWWf8AUv/RomYv2mlkQvJKCw0lszLRR64dsQit+cryjcmQjiAf25AbAjM&#10;/epxZIQG57DyiTBb1RqX055/QSDwoUfWpd8bUqQpXq54442JDYHMX1N+CKypWkDWC86R5xc7voCN&#10;nT5G0ooYAZ48nJfGZKNe2eC/jURNX4XvX++vqU8YTWUnhvz+jf6YMmqROovaWcePVnKuwMqAQE3Z&#10;QnCVY+NPR2DfjlMa0evev1ImajrlBwSGBEwktpSdbAI1gayZ60roDe/pnXqOW1cfMAlIrXP8j4JA&#10;FQEQmSg9Z5PgXj9dAaYsCFILSE2h+8AqFLtYzilVAGY8XBHNDQRqBRFpI80ZGKgNtNLFcFKnFkQg&#10;kNpAmp41SGSNgODqSab02AoBqBWT5HWaVKfDt3aGLN4zBLSYv00gYlWkLOTT4V46VRaJSXAtCJdF&#10;nTIJziUCYRvmqhZIQVBNiIEgSKGmcAnylsxAUpuGSPzhKxzt1Rbps8bAKSDpZvkw1TTaICEQwUCG&#10;rfMENGchbdoQ7Pjxayx+8gnMr1ED+5rXlzYxZk8GujAHIs3lCsxc7AUA1RRMv8iF0gYCDYRANZfH&#10;dERhrADVoXUo9jis3fRvL2oqlHPxurKRkhSJi3MbwUFtoACrm9BP6InrIwAkQEu4X2QCf7RMGmvk&#10;sk9lnDD4h1BMLS+TLtsg6NtoTMOp0wdhyfNPI+af92F+SA2s//g9nBrUCblxE+BcO1v6MlqgUdp9&#10;Y4z0TRRy4ychecoQnBnZCykzZQxtmmf6WuDPs32hCgNNSgDQ2jRQGJ1Mn1PpK6Z8YUSwmoMZBGJB&#10;oK0JVJOwrQmMFEgkBM5j9LNc60KBeW5k6BNLoLfMwF47UbpAPxOp54c3FPCrr/CXT43gpF/hihZI&#10;tM3l1v3FiOALs5tiQ3/6AgoA9jEASC3gugG2GbhEC2gg0NQItkvE0RS8c4IpEWcgUACQaWFmPo0L&#10;iXLvFVyUfjXBINq3t6EayI2IPzBEAISBGm2+H4fjB8/LveCE++BKuLiJZI1y+hpXFAJjjD8g52gC&#10;5o/vDrlDITAFJ0+fuaryZ/XKHWhdbyy+frUPhnafg207Dsi6WwbSZC3etmMferaYLmBn1uvS12AU&#10;OX5FhS2q5OmD717rh6myru/ZT39/uoSRRa4OgjRLU1lEDjihQSM58LidSNu+GGe6v42cm9QE5tZ5&#10;rNIgMKNq2OW0p58RCKzx4Lr0+0JuyhxshBAYoqRqfPuuLnpB+p4SJ8msTs/iaIdXENvmEwxs+zMS&#10;4uZp6TVVBVOCNPjtFeNIGjNrrQAfC0iX3DQcMN8JGE4clqDny90H30uHUZMrMPggL69UVmCIPehZ&#10;CHtJzDYFMu/ZvXDEMWdbCQQGTiS2BE40Bv5KANAzpy1c9FfZlaB+EOdPpaH7r9PMzkp+z0Dg0P8Q&#10;CLRNkMWqKfUe3gD3WuZRo0bQRAvrgiXPXTTPZpxU3yKq/t2H1sgi2RFuNQmzJJ+0FdsnQBvIxNOq&#10;DWRt1QBtoNZdVViS714gABE7TD4zRNpVjrEjBJZGyecEPOePgWu+vEfEFS9HEc98+Vy8yHwBjgQB&#10;0QQBh4SJcC2dJoBBjaDR5pUV41u2GBfG98fCJ59E7H0PCMw9iBWvvowdP3yDE/06IlVAIyt6rEDH&#10;RJEJ8ngMkif2w8HWDbHq9Vcwv3oYYu++H/NDw3Co7U8CPNR2CYCumSyPLTMwzeZqBhY4surKqi8g&#10;zePUjkq7qCl47SQUZZ/Xtr+yX34rsc5FdvbuwmSZ1CcjJ0Y2PdFWVZhYanjlOtTfc4Bcm4F7Jk52&#10;U/NpaXlNKiBbG0hzPzWmAvU0o9N5PGYUVr/2AuLuvg/x9zyAuPuqYfETj2NdrTewrf6XSGrxEw62&#10;a6THxO+/wNpabwk0PouERx/Fuo/fRU5cuAG+bQJ+TAJNsQHQhveAND4adEQYXSmbhoWjZKwNhJbx&#10;m9pZoK+9gqBrnADghNZwTmoHJ8v6EQJp+hYI9FLrKcBrSsQNkPFoRQQTNKJlrEvfqvl/0VAURLQ2&#10;2j8GhjDB+hz5O9uH95JGBJt7K3dBX+weVQure9XA6j5hBgCZGFogcMOAGtgYqAVkMMjwMDUFMzE0&#10;TcFMCaNpYayIYAaE7GEwyIwncHptGzizbD9ASwt4hwAgxe8TyOIIIqN7xyEnKx/FBZlwbY6UeUQ2&#10;6nPayZzbTi0wNwKBNP8yWbSmrZJ53SH95Ms4DWehC9NGLsU3mtP1ToTAVBw/JRDoX4OpXDkqa+xR&#10;hbLJAmdci+mS1fCTYZgXtRZ7Dx4VAON7rM8IQCZu24eujaeaNg12HdcQJu3u124mduw8GHAe1xY1&#10;DzMQRX6bDHAhOQXb16/E7I71sLv9G0jr9LzFP7aQgUT42nXYKfdbagIrHr8RKBn3hl5Oe6qmQGDI&#10;QzftE2hLRrXq14VAav1yOxvNH2GQdYJTO/0L29u/jcmtvka35r+gQ5vmmDUrEkkHD1sNey0V7G0S&#10;2WFQ3Tw/egPqvjWo1I6CEEgT8diBcQqsBgJNwugLF28lBFbUJ9CYsL9+mX6BC3QyoF+gQxZnF1Ob&#10;yERRNjWMTiZlJhqzE7WEu1NOTnNl4VgzUfMPOgvdmD6Ck4yBTgOBwwQCj/5HaAJlpZCjiRosKsyC&#10;+3giXFvmqGnTvXoSXNRycWFlHjsv/VflcwwoyTwP59JRcDFCeDpzLzaXCbuVLHrtFXJo8nQTehg9&#10;Sc0JTWiLjW+gj1oRJuGNHwJnVH8RWVjnsNauCJMtR9N3S4BwnoAUy7HFyu/EyeIdz8hbCwYtIHTP&#10;n6DiWhgOz3pqA40JUf3KyghfS40YgWUCFAogAnRxdxNCqmPBQw9jcc2aWPHSv7Dmndew9p3XBRBf&#10;wKKnHhfoC0HcPfdb778fix55BKf7tTJ+b5YfoCnBJ+em1SQEdmkGVi1gf4UGd3xPeAlR0Z3gSJDn&#10;x7cKTFvteUcJx4OIAIQ75yxytoSjYF4H6dNO0h9dpS96mT61Tf12iUBLy6sVNSyzsO33qaUCqWW2&#10;fAQLFo7Hho/eQizblBBoCZ/H3lsN8dXCMD8kDHHVQhFXVf4mba5/E1nz7hvImR+O4h2MMC4Rgh/9&#10;RzV4hwmqNYKbOQrnwLdltnE1oM8nNc5MBB07SMZrbzinC5RPYZ1kGbfM3ygAyMouLn/0s4zdBQLy&#10;vE4LAHVcx0pbcDM4V8Y6K+UwEEjEFd8XhZFtUDhDwCWmO3wcC9zwBGysGHV/OuJnrO/7hCkRp6Zg&#10;2xcwBJsog0KxSSBwy8hHRR6yqoPYvoBhGhG8Y4JVHo41gmkKnv4Yjq/6Fflpe+R+9pbp1ztH1Bw8&#10;eqlsnHvh+3/3x/LYHXC73PClHIOTSbipAYwiAJYHArmp57wuc9BMAXrLHzD1Qhb6t5l5pXbsRuUW&#10;QyCtaEdPniqzDhsr24aNe9CxYbhq99SE+2Jv9ePbtDEJ+/1BoyayNzExCR1/DvcrI4Jey1WlL1rV&#10;HYu1a3bp+l/qXG5UBAYXLkhA93bNMaLld1jd7n2c7/gScm0mEl6yTcQ2FwUyk1/kfbnfPVFJmkBC&#10;YMjltCeeEgi8P3SLEGFxsDeVVzKqV0denSfkgq6XLNpccE7nZ3FaGmNpm48wpOUP6NjyV7Rv0Rgd&#10;WjdHRMR07N1/SBqRDX8nQKCJ+F0Qtwk/vle6ViAH1tcv98OIPvPkvceRdNR8hhFD585fDDrAKyKV&#10;BoEijBCmX2CvxtM1r1+RMw+ujTPAFCflhkCdmAwEKggyIfLZPVaU8AH88v4QbSOCp2oCN/6nmION&#10;pkAX/qJiNU/S7897chc8x7bAc0auMfui+q6ysLh5rxxputm/0qTdiTABItyF66TNesIaJNIdDISw&#10;U8Z4NFrYChJhEt4oWVBn9pb27SePBwhAMn2HDYJDZRGlCLTPG6EaQsKgO260EQFCVxyBcLxAicCg&#10;QKCXJmHVBlmmXTURGtF0ISKFKyKx9evPFC7iBSoIH/EEQYIIjwSOqnzdAB+FoKKi77sfy597Gsnj&#10;uwrcTBHYkd9lNRRqwajh5LWpH6AdDEKQoC8dzcBdNOrRtWUmivMzSvXBnSbaz0U+eDKOo2D9RDlv&#10;gUArF6RqNKnZTDBmYTX32yBICF5B2BEQXDVB/QN9awQE6fvJCGoBQefScOys+7nVBw9gvsiCe6ph&#10;YdVqWCTHBdLO7BvT7gKFIuwHamAPtvtVq8to8mkN1qEY6NOk1AS/LTIONlMEAKkFZHCIQKCapRnA&#10;w3JwTBnDaOEYATvWQGYJPBE1ATP/YQy1fXJ9CTQFG3GzL+nXqX1JABQ4ZjlKec1LFwACMM3ibAsR&#10;fU3hj0JNIDXrY5AZ3xXbhr2uALi2dyjWWQBo1wjeyBrBgwX4xv4Le2d/KsBX02gBBQK3jTEAaAeD&#10;sDzcbtYInvYYTqz4FXmp2wVUblflmYqJDYFfCAS2/m48Thy8iCI3y3uul7Zl8BE1gSIKggYC6ZJT&#10;dm6+Yu6W+VytO9Qk7l2iKbAO7T6LVt+OUx+5YGvEdeUWQ+CFS5fK5Ag0AEiZO2MVGrw/2Kx/loKh&#10;/juDEDlxGfbsO2L5EdKMfBRbtiShbf3xZs0uNwT2wU8fDkZC7Eb5XXIIv9M+nxuTvQcOITp6Ljq2&#10;bYkOLRqhT8ufEd2mNg51eA3ZnZ4rw0aUq/BTJUMgJePxJy9USbs3ZAfVgsHeUF4hBOZ//eQNQODT&#10;yOz0LPZ1fAORbb5ArxYNBP6aol1LShO0b90M06ZNlc48qGbVOwkCFy/Ygp8/HqZA4x8o8vjrl/pi&#10;SLe52LNfBolCIHchzBV4PugAr4hUJgQabWBvtPhiDPZtPynf6Yb7AIuSd9A0MYEQWHaCsSUYBHrn&#10;thfA6QLv3sUodhcKYGaoSZjA+Z8FgUbro3DHMBHrNXkBl72ykHid0mYCf/qaAQP1LdL3FcGXeRbO&#10;ZSMEAhurSdjDNmWbsZ2oIbFTxtAXjpojgqACg0BSvHHQd1NmCwwqCLJqA0FQxNII0kSsZuIAraAN&#10;g644agYFAGkeXjoVRVvmCfAZrRCPDOywxUQXx2sU8KlBnbHw0ccU6BRCBDrmK2yYxwny+gJCB6GP&#10;miiBEwMj8vjeB7Du3deQO3eIAMUkBR1d/OnrKBCkeRFp+hbgVUjSlDCysM3rqto0JyOlL+zH5WLm&#10;BbTb8s4T6W45ytjwyT1z6QAcy0dqYmvWifYH/tDPkT6fBEFeM4MmZDzQNEyzuMIP20dAmRHDtnnY&#10;vWoyjrZviPj7q2OhtPFaadvEe6pj1z2h2CmyVR6vkbZeRACX9mffsK/WvfcGMudIG28xsKephAJE&#10;cxEyApkBKBRGJNMfkFrADZEGAunDSX9Fmu+XCbgvFnBN4HiU/ooT2GPaGxmb9AP0Jsimhf1ITbYN&#10;gPT/o5ab2m6ZCzRgTMa4pkAi6PnFgB/zbhYJ+GkydoHAwiVDcCj8S6zp/bCpD8zE0FZ1EAOAjAoO&#10;wdZxL+L4yq44mNAQiWMe95uCTUqYGgERwdWxZ+rjOLmqGfJTt6GomJHA7EPpO44vuXXL9u1vLYTA&#10;iFFL8eVLvTC273xkpeehqCBDsw646X9KuJaNZPkgkM/l9cjmcNAn+fRO9QNfk7ALP75jgVSwNeJ6&#10;ogB26yDw/IWLOHSsBLySjhzRtXXn3kPqA2gsTDwHo9Ag5HX4aSLWrt6B/YcMM9BHb9PGvWj1/djS&#10;ipsbFGpJ6745AJGTlut3qSbSZoIblD37D2H27Ch0aNNCGaetME7XFg0xoeV32NyuFlI6/Qt5miLP&#10;xEfkd746BOZ9/yQyw4LzV/klBFmPP55qILDq7YPA3M7P4mKnF7GuQy2MafUdukhjtGvZWKRZAAQ2&#10;x+TJk7Araf8dBIEyAAUCVyzdhiZfjNLIrcDBUuelPujXYRZ27D6k71PfBfkcHVtTUionOKRSIVCE&#10;n/1BJoEl0fQL9MFzbo/m+isLgZSykwwlEAJtLSAhUCNh101Sk3BhnhORo1fg25cJgb3+cyDQjgv1&#10;w4hZMIyJWMS4kstTS8yKoq/rf16H+gY6Z3eAU0CQpmGnmoVl0mZbBaSMocnM1hzRTOqO7Sdt3gNM&#10;2qspO1hjl7V25wgIzqFWkMmWCYG2RpAgKIAxTxZthUDCoAFB10IBjXUzTTQo04LIUVPLKAhaouZC&#10;c8xLmIytX3ysQOfXRFW9H8sENAgkWygCfhvluEL+tlCEMELt1PxqAis/1oZrCTU7JYEgrCutZmDC&#10;0CKBBwKvbTokNBEA43vDtX+FLE6FAdB954npfzlyM0DTP7W+J7bCIX1HEKSp34Z7t9aKlj5Vc78F&#10;gtSGMsG4rRFcOcGkjiE0E8DWTMXF4Z2x7PHHsEmA71DVUBy/JwQnRI5XDcExeX5YjturVsdytr3A&#10;4JKnnsTpAbL5WscoYwv2AoHPL7P9KWk8BEBGJgv8Gb9EJiefLmOF52AAnhpcDdqQc9ZI50Vy/kwH&#10;w8hnAiB9Hy0A1Gumryu1opwDCICzWsHJPqY52Nb4XUWoJbwU1RIbBzyr5eHW0hewT0gpCNwwOAxb&#10;x76EUxuHIeWAbLgj3sOWkWECgCI0BdMMbEUE72RewIiaOLm2LQrT9qLIa0qNBvoAyj/+fr1TJC+n&#10;ANNGLEb9dwZg1YJdxhScdhzOpUN1XqUm0GNBoG6+b1QTqBDYAg4Zh/S3deQ7MHPMSnytqWiCrw/X&#10;lVsMgefOX8BBrqV+CDyG/UdPqGm2Tb3x1tpnRE3a8pz5b8OHL8CefQQ2A5Dr1+5G869lrawABFK+&#10;ebUvRvWbp/6GurYHcsF15Th27TuIyBkR6NiKjNME7Vo1Rhs5dmjRGANb1Meith/jVAfZPHd6Vt3j&#10;8joHZ6fKhsAM5nYmBKZXrUwIDFEI1JPVC7FgUJ7zmM3gj46vIbbtZ+jfsoE2Qlsb/ETaSiPxeQeR&#10;8InjsXNP0h0FgXRIXb1qB5p/I7sK3X2UDBQ6kPZsFWEilKgJ5IAVoWPrnQqBFJYkCh+4SCYFl0Db&#10;Bc0XyMnCJIoumUzKTjIa8RoAgQYE2wsEykQl4pQFwntuH3xuD3ZsOIJfPxymtYTVJ3DjrfcJlH+s&#10;x2bi16mfCzgdwhnAYS3mpT4ToBmwTbtc9I2Y75RP6XeZ5+bARcVeWIxGkJ8tVlOxa9VEAcCmVpCI&#10;yRvIIBGd0Od1NounLJQ0C7OuMM3C7vgBcNL8Fil/o5O+QqCAYpQsuAKCNA2zDq+LZdg0aMSYhlUj&#10;SBNx7AgR6ccEaptkYWcqEJoDVUskwpx+AVJE2WrEs3Euzg7risU1n1KwW67Q9wD2C3wcuydMIIQg&#10;IkAiUHKwapjCyCoBkYS778Oihx/GyR5NZFEnANIMbAeCWNHADCAgFDGFiAaDGM0R6067NgvA5CZr&#10;H5nKDVf2zx0hVj/L/3ykY6nIkQ130lI4BIaMfyADf2gWlj61ywQSfqnpJAyzTdRESgCSdmJ7BfgJ&#10;Zs0ehI3vvIbtd1dX+DshbXxSjqdETgsYnrqbQBiK7fJ8adiD2Nu4LgoXy6Zr0xwVG/j8Qq2fpflj&#10;zkmFP8o6JvI2aXxMKp+p5hxoxicEEuIJq8tpyhZ41byOxpyv15TAoB6ahuVaZRy7YrrKuO6o49sp&#10;YMKqFK6tUfBsninfxRyAHI8CfKv42BYDh7kJvbF7ZK2SxNCMCO4rENjPAOD6QTWwdcIbOLN5DArS&#10;DuLUhgGqBdzG3IDqD1hiCmZAyN7IF3F2c184so5IHxkTMMHd1AeXnlPtPfuS9zD7k6/J32Ru5WPe&#10;8/4+v41CCJw6bAE61J+A4weYINoF95F1mszfzSCk6LIQyDmYfoEEwRIpDYAtNNODbuw3RqDYmYfk&#10;C5kY0DZKAfDLf5Vey25cDIB1/WUKLpypXAhkUMiZc+dMXmBrDWYuvn1HTiAuah1++mCoRk/rObxg&#10;0roQBBnkMrxXtGoLtQKIsAOTQTf9apQBxSukn0hf1JH1vE4wGOZrL/RGz5YR2LHnkJxDOVlEzn/H&#10;vn2YNm0y2rcymsD2Lcg6FvcIA/Vo8TMiWn+JPR3eRLpqBQ072TCYpzEU5KhnkPs9zcGVExiimsBH&#10;H02tIk9237Q5+D5zTKdP4Nf0CXwK+XLihmBrCuHWREqn57Gjw1uY3PprdJOLJvSVaP9KS3uR8WNH&#10;Y/vuPdKIdwAAWsIBtU52Ia3rjrcGYMBgkUHYtekUbN6aJBBYAq4mTUzwgV5euRUQyN1Rr2YRuHgm&#10;HZc9+XAzXyAnEk4gATvKshBodqAlEKi5qzg50RQkwlQGLlkYi12FWvO5t/xG7Wd74ifVBN6GwBDL&#10;RGtgQsDCXQhflkyqKcdRlHYaRfnpKPa5Sr3HFnnRemx9V0XF54H3RKIsjgJzAoEe+gdSGyjtq23G&#10;trLNwlxICYKEZwElZ3RvOAmBkdQI0jTcS6Q3XAKDrihZfFUjSNOw8RNUGJw3FE4VAcH5jDKeIov/&#10;LGiNWls7pGZB+oYFCl+zRP5euGQKdv30NZZUowmyOo4K9J0UIYQQRvyPBUROiOyTx9QKrn7tX8iY&#10;1ksWdWoACYDUIg1X+NGUKQsGyTUSHKg5Yk5ARgN3goOgkXxYFhGvtTBXQtvfJlF3gWKfpgZybY+B&#10;U/rSM5f+gcyRx0AR+geWgGCJRjDQR1Dai5pTEdYXdi4eiwNNvsWWBwS6BfhO3hPqFwLgqbsFyOWY&#10;KP2z48sPkUMz8CYrobiaeI34nyv00dwr0McAFDuHo2r+BPwEPE0aH8KfwKhfiyt9KOfoVjO2nPMS&#10;anItLaBck6kNbGkBZRwTANUPcKZAYHQXOHfGy0boPDxHN8n10T9UoFd9/2wx104z8NEp32BNn0cF&#10;AmtoShgGg6xhVPAAAcFBAniT38eFndPhLkhGzvlE7Jn5iQaEEAC3j5a/jwnBjvEh2DXxQeyfUwsX&#10;d4+HO++CzAOBY6nksR8GKR4ninIFYlJPwZdyUjbDqRroRWgs+eztkbzsAkwfuRjhAxYgJyNfA9Ic&#10;W2ROlvYkBGo0ulpdzMbbPweLuGYRBg0QBkIgRf0BWW94/3KZC504tOcMWnw1RuZku757BUTWHq4f&#10;XX6eJBCYWskQyPQwZ0utvxRGBTMLB/PPlmgwDQxyLWz0yXCtCMLoXCphuGavXLYdjWqP8L+v9DWU&#10;BeAr11MCZke5xs1b9irUlT2nawohcG8SJk+aoFwTjHXoCtepxa8Y0aou1mjQyIsaIGIihg1H2Wn0&#10;cus+iYzKMgfL3J350MOpVTKqhu6tbAi0NX8kWeb+O93pZSxt+xGGtqyHji0aWQB4ZYMEyphRI5C4&#10;c/cdBIFyHnIuGzfuRbsGEwMGoCWyW+jUMBwbN+3F/gAIPHz8JC5WUoTwrYBAJsls8vlI7N5yTKDI&#10;A8/B1XDSnGOBH0HwSgAM0AJSFAJF6A+oENhJxbV2skyol1CY78Tc8LX46qXe+KnWbc4TSJOdMx/e&#10;U7vh2jYfns1z4E6MhWvPcnjO7pXFO02vm6Yie5EwIBLku8otAp+F2XALXLlmyuTMUnKqDZS2tczC&#10;2lb0o1KzsPEPNKk2+smkLQA4o7u839IIzjQgSNOwR0DQIyDosQJGXLaf4LxhcC0cKwA42Sz8dPy3&#10;NUF+syC1RQFiA6IlTBuSPm0QNrz5Krbfa7RRNvgRQggjpwkj1uuHRFY+UB27f/wMjoUjVMulCaHt&#10;QBCtCjIIXpq8VXNk+wF2hJNAcWIbiuhj6Yfv27/43oyo9pcawayzcAqMMT2KQpGAoF6rmvulv9Tv&#10;kxrBIRocoQmz2U5+rSBhkGlkJiJ5VCdsee5pHCgDgYTw43Lcdb8A4PtvIHWKfLdGFkeapOLBxPL3&#10;I/SZEn7TBP4oBEAZJ2sE0KiJJACqidpoAKmxVD9GQqv2I/0A5RqosZZr0hKIhF7pS938CQA6BUIc&#10;AsEuljXkvSWA7E47iQL5fdYCZjk4FfUDHA3H0qE4Of0XrO/3NFb1DMXq3lY0cF+mhhEZ9DB2RH6F&#10;5EMJ8Lpy4HVm4ezm4Ugc/Ri2anJoAqDIWIHA8MdxeMH3yDgxHz53trXBCy6834u8zIpwSTZqO+DZ&#10;vRieLTEyP8yFe9dieM8f0jRXt3ss5goExk5fgzULd8k1eDUq2CHtr8E2OrdSEyjzBqUUBJbVBgZs&#10;4CmEwNiemgrM43Rh7aLdqM8sF7p+VHAN8UPg5EqHwOSUFBw/dRqB5WEJdYnb96Nf+0i/5q/U+chr&#10;AzvMwrYd+/3rL2Xpgi34VeBQzdelrpU+hXIMpgEsJb3Rpu44rKGvoa7tJed0XZFzpjJrwrgxQTmH&#10;YkCQ1tCm6NOiAea2+QxHNGjEBkHDU5Tcuk9UMgQ+apmDKxUCaQ6Wk+9cE5mdnsO+Dm9iZpsv0avl&#10;zwHBH8E1gLbQcXLkiKHYumPnHQOBpjYhI432oXPDyeoTGDgIeTO0+3EC1q/bbamhuQs5hkNHT6iD&#10;a2ol1BC+JZrA53pb+QKtOsIXDxqzFjVWFgiWlaAQKJOSmoIJf4yUjJHjwoHwnktSJ+Rdm46h0acj&#10;0eDdQdi5/jZoAkVkpkexR67p7H6Z3KPV/KUO8BsjtayZhw70SatQdEkA2F3oh7+SQvK2qaiCIlAj&#10;Fwpf6nE4lwxXv0ADgs0F6mgWZrJhAW4FQQEGBUGBvAUMFJGFNravmoWdkd0MDEbK3/0gKIs/QZAB&#10;IwKDTmoE47hYj1O/MnXyFwBgjVq/ZohAaB3Lig2LflkdgZO9W2HDU09hvwUgqoUi+MljQiBNk9QG&#10;7qxaHatrPo6LQ+V6lgrQWCZgBR3bdCjX46XmyK4kIePDSb/Ag0yynWdpbET4338IBLJ7jRuAACDP&#10;u1gWbeZf2zgDToIRA0U0f2BP068WCGq5wMUGBLWdKH6tIM2l4+FIGImDP32B3dUfVNP7Kba1yDF5&#10;vOv+MOx4TwBwnIyH1QwooUmXuQZ5DBTb3CtjwYI+H9PSMCKZ5esCTL8G/kQYyb3C6sNlpgqIm+fK&#10;oCX2o1yD1ni2AZCabBm/nrkCJbPawBHdBa4d81CUm6L3ETdYaYfX4UBEc6QIxLjkO/n9ruUjkJ3Q&#10;E0enfIcN/Z/Byp5hJiVMbwE/+gH2C8GGYU9jX1wzZJ7eDK9X7k+5l3Iv7sKeqNrYqsmhaQYOEQAM&#10;w65pL+Hkuq7IT9kpv+mwzLmlx5HCOs+JmltHntZMd+9ZCrdshDwaIS33yTqaySPhZlWV5OO4XHR7&#10;08nQHLxp5R6cOnpRA9A8B9fAxY2ERqCznY0mUAFQxQBgiW/g1SCwOZwyzpi+Kj+nEDNGLVfFRbA1&#10;4YblFkLgpeRkHDtxstQazPV0/dpdaN9gImo/Z2swzTVQKcPqKtERq7VWcOBnFszbiIYfDbPO1z5/&#10;owHkcyPmWijm70ZoJubnmn05CksXb8WB8kKgSOLOXRg1YhjaCuipT2AZJZjREJrXCINdWvyKia2+&#10;wZb27yK50wvIFZ6iObhAJI/m4ErzCZTjw49VLgSawJAnkNfhaT359e3ew+hW38tF/YJ2rayLlIs1&#10;foBXl7YtGmPokIHYtG37bYFAVRsT3Hj0vy6/qwkfRQ4yOeVh7NpzCOvX7EEXgcAvn+8pg6RkwBDG&#10;Wn03Tn0GbTU0v+eAyNmz5xXggg328sitgEDWjKwjk8HkwYuRm1UAn0zeNM85Lb/AYCBYFgJVC+iH&#10;QJnomepDFgeaxlx7FqlJOPl8Jga2i8LPtQbfRk2g7PZz0+BhyTMuiOoEb2lHNrGAv0z6XAB2LIDn&#10;9G4UFWYrjHB1N8EelSGCCUwgfXSjgIG0x3SBQEsjaECQbUcNqhVZyt26AAOraHgTBgjY9RPA6wkH&#10;fQQpdrDI7N5wRTFYRN4TKwv0AmqUZBGnZsefhJhSct0qahqUBc862mJXruDRs17aRtrIsXAiDjT+&#10;DptqPKQBCtRCnahKCDRySh4fuzsUG+8Pwe7vPkJ+jECCAqAxATN/nAkeEPihNswPgDI25BqdOxPg&#10;K8jUNioRklWwdrzzRM5WwcIAB5/LUUClKP00XBsjjBuAQJHdr+oHafl+ehfRPGyiwb00tRIEpe2Y&#10;J1IDMgTIsib3wF6BvX3Vaij8MSBkR0gN7Pr4HaROEABbSZATsKPQn++qMkVFwY/RyDTNqubPhj9q&#10;/gT+LA2ugikBkH3IQCWeq9WPOjYJgDKW1ZWBYCLj1yUw4hDgpQmYGkDNrymwlZdyFDsEQJZ2eQIb&#10;+72MfWNr49ikejg4vg4Sh76J1b2fwIoeYaoFpC/gSk0O/SA2j/03jq0ZiPy0QzJXuOS7iuB15eLs&#10;1jHYMvYJbB1ZXSFw+7jHsH/OZ0jeOx2uvDMKiuwJjiFuAsv2GUG9KD8N3mOy6WWk/KYoFG2UTY8I&#10;g2V8HPt6L8i9sn+1Joq/4jtuoTgdLlw4nQxHgVNdVtxM26WaZZkfZG71zu1oLC6BIBgwF9vmYHuu&#10;tkHQweOW2XI9OUi9mIV+LSPxlYLUTawftxACLzI9TJBKYYvnb0bjz0eUdscSUGOaG9YAXrPSKI6S&#10;WEfYWs/nzVqLBu8NlvcZ4DMA2Btfv9Qbv3w0FL/WHo6fPxqCH2sNwrevljUP8/t7ab3hBXEbyw2B&#10;/P1NWxIxZGA/5ZpgEGhiIZopDNJXkEqwDi0bYXCLH7Co3cc41ellZHd+RiCwpkDg45WqCcx4/Imb&#10;gUCWiqthHt/HxyFaMSTz65o41uF1xLf9FP1b/qCOj+2o6rTUne1UG1iiCeTFU0o1inxm0IC+2LBl&#10;a6VAIIHMQB6/y4K7Aybr+O6kIwJ3h8Go3sRt+7F+wx6sXLEDSxZsRcK8TZg3e52Wips2bgnG9I9D&#10;33Yz8csHVC2XHiiEseZ1xmDFsm0KgcZ3gNnLj+H0mXMysO9MCKSwdmKPRhE4dzJNS5+5EmPUrOOy&#10;MswHAiDlahCou1Q1WciuleYLLvaMfMy+ALfTg/kzNqKZ3MA7NhyG7zZAIFO4eC8ekol0jkCgTOxa&#10;lUFAh5oxAUD1l9osk7+AoDcxXhcGFmnXhSTYAlJBUQ2EIxsuWSAdrLE8vbFAoO0fKDt4tp+mjTEg&#10;6CUIavWJ/kZzRDNiPDWD/cAqDVquK1Zem08frRECEdQgjYfHCi4okgW/iIs/tT80AfqB0EAhzYMm&#10;JYgt1JDydSO2Vskjn8+ZOwR7vvkQidXDcMSCwBKNYAiS5PHmF59FyggZB6x6YvmOGQAcpDkjNRei&#10;HUHKMRHXE6zHXJRzUdqZ6WCocYUFf1a7q0bwThcL/sgbFhCqCbLI0ghunikbIYF2wpIAkgYAsR00&#10;fYz0JyumLJY2oq8dTa7UklkmYq/6VI5B+pjOOPjVB9j34vPY/doLONTwK2RPlw0Co4rXML3MJOlz&#10;mnQJeOao6XkCpETjx8TdxvdQk1YL/KnmkaZfBUBq/2Q8MXjFMuO7F7EPCYAs7UcAZGJvaqZoArYB&#10;sC0c8jfX3kUoKkhXYOMcVZh5FvsEHJd1fRKLOlTHkk5hWN7lIazs/ghW9XgYy7vXwPIeoVjRKwQr&#10;e4v0CcG6gU9hV2RdXNwXB3eBMScbv8si5KfuQ1LUF9jK5NCjH8Suqa/g+MqOyD2/GUVuo03WPlAM&#10;ZP9wXNl9ZPVL9iV4Dq2HJssWAFRNuM4HMi9sIvyZTRHvE89WgcT0s5U6F1xPaKb2eeWapf2YLsnF&#10;ccHNBIPI2N4yv16hDQyYi68GgYWcnw+tgc/txOG9Z9H8i1ECgbJ23Mz6cQsh8PzFSzho5du1Jekg&#10;8wOuRv23B5p1j2uwauoM1PVtEylr+AFd5xUCrbV/5qTlqP/WQPN+PW+THu2nWoMRGb4Cq1fvwrJF&#10;2xAXtQGdf52sZuXA6/xSIPCn94YgVljgwNHyl7Bdu2ED+vXuflUIbCfg114ZiAEjRkmmTCTM1L2l&#10;CRrZ2+ENZHR6zgoMIXeRuchhNxckkv6EQCBTxKRXDSsHBFp1gu+z1IlytGsHn6vxKBK/fRNTGPzR&#10;8heh2TIXe4PStnkTDOjTC+vWb7Bo3nRoeYSQt2vPEWzbfgBbNu/D+nV7sXLZDiwWuIubu0EH04yJ&#10;SzFp+EKM7huLgZ2j0LPldHT6JRyt645Dky9H4ZePh6L+u7I7eL0f6rzcB3Vk51DnRRkYZQaJGSi9&#10;0aT2SCxZtBX7ZfDaCaMpJ06fRXKQgV5euRICK1g2roxwF9Xok5FISjyJYo+A07EtcMhEw+hgaqsC&#10;AZBSCgI1IIQAaPwBtSIGtVrUgMji56IG4WQiLvu82L/zFHo2nYbtAoG3PjBEFgSPA54jmxRwzO6e&#10;AGhA0DjN0xQqC8HmKBTJ0ZM4D94jsqDkpBoQDPa95RZVFAkl0GfsPBzrpuik7KY2kFHDCtnGP1AB&#10;2gJB1RzF9YGX2hdpQxNYYGmOlnCh5oJNWGDS3bGysMuiTs0Ohdoe1h1WIKAWyGiK7ChQ+oWVEgVF&#10;I8ZsaPuLyWflezKn98Guz9/BtmphOEzTsIAf/QQPiSQ+9ihOtK8PV/wgBRkCDcGGmiP1AZzfW+HH&#10;a5kOWZrQyUoVWRd0UTaLtdVO/jb7TxYCAyHIC2/2eTi3z4OD5lNb00sAFmBi+hjVkPL+UPPwYNW8&#10;sQ3tCGKTYHsUCub0R9q4TsiY1A2OhOHwrmBfB/a3bLS4AbCOvtUMMCkRG/pKwM+GP/l+Dfwwvn8m&#10;ipvwR/Mv/f8G6gbEX9tZzl3HpeYCJAC2g0vEIePSJYDBKGm7wk5h5hkclHGwrOfzWNK+OhZ3CsGS&#10;zqFY2iUUy7uGYmW3MKwQAFzeMwQrqAXs+yi2jKuFYysHIPfiHk29E+ibW+QtwNnt45A47hlsG1cT&#10;B2LrImXfTLjyCGnXMNkS4DgXeN0C5ufh2b9OAZAWADthdpEFgmoSJgTKXKHzBTWEZ/epSVu/S1NG&#10;lfn+WyH8j6mHkpbKpkE2UExCLveObq4JgZwn6EZSCgI5J5fAny0GApujUMag98IB2Yy7sTx2O+q9&#10;KSAVZC0ol9wiCExJTcOZ8xdKad0IdlTaTB+3BN+82k9+u5c/mpemYObpHT8oHrv22lXGrM8dPqE1&#10;/b97naVe+X6ul6yd3wcNPx6OhXGbLOXQMexJOoIxA+I1Ywav7Qv1OzQ1nJlPcc701f733rgcxcrV&#10;q9GrWydhm8aW6Te4XO1vHVv8ipGtvsPadu/h7PfPIjXMAGCWBYDKX6qIK8tq1xZluCeeTK2SUb3G&#10;lox7w4r5QrA3Xin8MUsDKJIlkiHPjz38JBa/8w6G/lJPK3+Qatu3bG5p/sontJ336dENK1et1oYs&#10;LwTSbDs3YhVG9YnFIIG73i1noJMM1BZ1RmuNwQbvD8EP7w5GPdkdfCeA9/UrAkLS2Z8/10t9DRgs&#10;QTCiv5wKQes6sMX3cFAlzNugmkDmNNLzOXQUx06eVkfXYAO+PHKrNIG8iVj7eGHUVi0hp87IMvEb&#10;k3DpSYVyJQQKAKpvWwkEsqi+LhbxsotNjEGxIw9ZGXmYMWYpdm85ehs0gSYgxLN3maXhsvwAAyHQ&#10;AkBbvAIn3sQ4eA9thC8nRdvZBCtUgnAxYrRwylFNLuyY0RQulpSz/QOlLdmOOsmr5kgmfprdAoMK&#10;CIIKCwYUDAgaWDDRlmaBZ6SpRpsqGFBTRKHpUMQyDQaK+omtlb8xRxzNyRosQLE0SCvHI2NqD+yp&#10;8z4SH34ESTJXJD0Qih1PP4ljzb9GQbScnwUP1BzxPAmv6jsW30OupYeOB2oAndtiBIYNAGpKjmBt&#10;9R8uhBfjeybgn5cO975lBpS4kDM3JNN9CFSphtTuW60hLZBPYVtaIGj6V470F1wxVoMr1HTrhzkb&#10;CANFXg8UAp9Cn4hG/Br44/eq5lE1f9TgGu2fh32o2j9CvA2ADObpZgFgB920OOd0gIPj7fQuFLkL&#10;4OM953Mj99JBJEm/L+3xHBa2D8XiDiFY2ikMyzpTExiKFd0E/LoLAMpxZe+HsX7km9if0AlpR1bA&#10;62C1mNIbMGrH8lP3Y++8+tg982MNDMlPYe4/h7Zz4HuvEAKg3HdFaWfg3bdaUyV5t8wVCIwuufdt&#10;bWBZCKQc3SKbSfoL8/tKoPRWCn+LAXUu2biZwBvZPFjgfXUItH0CS8/VtinYIf1flH0RBbkOdf2p&#10;I9AUbC0ol8jac2sgMBWnzp67ArgIeOMHz9cAQ/6urdnT9eu1fpgxYSn2CigGfibp4HGMGxyv4FgW&#10;Aht9PlItfvbv7D1wFFNGL1Ym4Lpqv5+P6W9IjWKJu9iNCWMJli1fgW6d2gvbXBsCrybGfa4x+rRs&#10;gJgfPkbSMwKC9wuDWco3w2MVgECR9CefulAlM/ShdfKkSNWKjBYp88ZgYjR/5ksuVXsIu555HpGf&#10;fYrejUzlD9vnz1xw+bWBhMAeXTpiydJlClHlaXh26Jat+9Cj+XStjcv8fXWsTifQEfC+JOTJToKE&#10;T1WvdrR2uCXPm5xB/p2G/v36EPiTwGX0zNXGj9CCQFNE+qT6OAQb8OWRWwWB5vp7YVyf+chOz1ef&#10;HqcAACcQ1+zS5mB7x3lNCKQ2iwXk6QMni4dLFh1fygkBPx92bD6IYwfPqMkj2ARYeSKTf34mvPQ7&#10;42S+QSCQkzwh0DIFBwJgkaZPocgCkTgP7oPr4cu6pBod8303r6lSU1URA1X2aHJhpwCgS2DQbYGg&#10;P5G0ZRq2g0U8ahoWYKAJkSBIjSBTjdgwyIVcF3VZ3K3gAgOD1P4QCOn/ZYQ+YQqGqim0RDWH8jc7&#10;SpSi7w/QIi0fh9yZ/XG6y884+MOnOPpLbVzq3xiOGAIggwfknBjpq/BgfMcIgC45f6eMhUKBCZrD&#10;fTnJ0gbSN5C2sLSA9vE/XwgJBEB5bF8TIYSbkZM74JS2dBKkuEGimVghn6mBmFS6P3yEZ/UVpGaQ&#10;gSNGM+hTU/EIPxBSc6d1mKnJUygsLQRG8zdL/MAnwtQ09PnTTYR871ID75r6xa/9ownfNv/KORLi&#10;qY2y05TIve6IFaDfIhun1OOyuXFpH3q9bqQe34rN0xpjUZeaWNAuFEs6CAR2FLG0gMu61lAz8Kp+&#10;NbFp3Mc4uLA7Ug4tgzPvosCe0bgZiDbtKVgJn9wzqUeX49SmEcg+I/eli36khD++j++w3x9EBAB9&#10;AoCeJAFMrZscrRDo2yz3uZy/uf8ZDGW5hxAC/SAom8f9q6X/ZM69jZpqWiE8p3bCxcTcdKGwtOg6&#10;J5QxCdMVxz8Xa4RwyVxtpIVx7Umcq8EwrODUteHU0utdRUVBqfIhkAqTE6fKpIeR9XTH7oOaA/Ar&#10;5gWU3/dfg5xHvbf6Y26EWXsDP8cKXiP6xGh1kS8ZCGMFw/C8m341GiuXb/dDIK2H08YIBP6bwGiv&#10;q2SEPmqCjpi4tFS08o1I0sEjWLR4Mbq0byNsUzEItD9Df8FuTRpiwjdfYcPLr+Bs6CPCYdQG2jAY&#10;nNeuJnQDTHvq6dNVMh95VCAwrIgaPUqwNweKeU8Y0u8Lw6kHH8Xq11/H2O+/lpOj9q+RCP3/7JOX&#10;i25FO3jpi7quyOe7dGiLBQkLtBHLC4GJ2w9oMWmabb/wD5bSsGRDnhHuioxfgQ1E9mPzvORzVxMz&#10;UGS3EL7MDEQLAveKHDh2Aucv3nwN4VsFgWwDgnGXBlNw9rjczLJoOXclwDGrzRWBITcKgVzovPNk&#10;8YjtBRc1CgfXaOLT3Ox8kTyZMLhgBp8EK0dkcchOhpvO3/QHtCBQ/X1UCyi7/7IAuCVaHnNxiJbP&#10;EQTXwavQ4pMVAFwFyvzG9cUsHoHXKo89Tk2L4hRYclmJpD2aOoYVRaRtObFzklfTsLSjgmBJhKma&#10;6JhyxYZBWcgZycnF3Zj2DBBq2pEVlraolAjc0adMoIRSSoukf+dnrGABCyx8LP0m3+taNFQAYKCK&#10;m+dAWFHtn2X+ZeqQ+F7q16ibAAFAx4JBJmdkXrpq/666YP//gSjoG6y1nlt9L2OfUeKubTHa7xo9&#10;bEM+24rQTBjU/rWBkO3LPrZMxRb0G4grLerL5xcb9GzhRsFAn34HNX4BWj8FP5ql/Zo/2XBY8Geb&#10;ImnOZh5A59xOcMhnGdXNoCsGwtjX7vO4kHZiO3bJ59aOqo3l/f6NZb2ex9Jez2JZv39hzdA3sGnC&#10;F9gb2wFntk5D5tlEuPJTBNTcVjuJ0P+P94zmazbfS+2iI+eC8RHU2r8cQ/b7DQD6n1vnQqEG0Jd+&#10;Bu59K+GWjZ1HE6bPk3ueuTEFYP0QKGJrA2ktoHDjSN/Yvcs1zZM9Zm8HDBY7cmXDNF/dBowGltrA&#10;G4HA4D6BDn7myHoUeT3Ys/kYfmXZ0yDrQLnlFkHgpUvJOHq8TGSwrOvbdxzEwE6z5bcDIZCQ1luD&#10;Oui/XwoCZQ3emXQYg7pG4ZuXDPiZ8zZc0PK7cVin2TzM+6kJDB+WYGkN5XvVHCzv1bW9YhDISOX4&#10;hAR0attSeKhi7nFGbH/BxujYvBEGN6iPBbVq4cijTyD1/vIDIIVFQtKe+5dA4GNP/P/Y+w/wtrJl&#10;vxeU0/jZfu+OPf48z/PN870Oc5PvPPvZY98+p9PpPjnHDgqd0+lWzjkySqQkKuecc6SoLFLMOWdl&#10;ico5kMDeAFVT/1prAxvABgkmCexDdv8FEETY2HutVb9VVatWKAS2GRr+a/7Qv6Oq//o/aM8vf0GJ&#10;X31KE4ZbCY/qgJHkCHoVdSIcDE0aO4r27tnTCQjkC19cTQnjN1H/1/iiA5L4IkKq4WivIBqDXGgl&#10;BXx4TD1XqY1K4sHi53z4doLkH5RV87HohgWPIHIbrly75tjgO6Ie8wQCgvn4UcMvP72WPG4XQ0oO&#10;NfOgI6ViOgCBKP0hs1aEvfaoRQ7wZKFshoRYeaBWNfmcB8DuUyt57l3jGfBeFQ7mzwcECgDaIFAA&#10;ELXxxAPIxkH2XVWb7ht5+ySJ3PvoVqePWRkPu4FS91GDzKjPpmaUSQEIIkdw01A+x/C+wiOociwl&#10;v1JgYTrDFUCQnw9DzaDg8xoBBmHUYeTFwwPDr2GQ4c2NEKCGObXyVEGeAKJAIh5Tsp7nZoiExHvE&#10;YOEBfBydx5AJ7xS8VAAIlH9RAAjvn4ePDQsHFDzA48UQmLaQ3HWZsjDGOodiSbWB50f4tucN64uT&#10;Ahjr++EB9ThfcwYm75N7fN0zxSvo4n6BlZ9WrqAsGsE55Ovr8cG+usYC/IeRb8kAJhCH8C3CuLje&#10;zrL+7g/18nXTXj9ZuCPwzu9/MF7Dn7WTi837h76sJ3fIbUQdRJSRajWeSp6r7zvj+/H19Zhuanl0&#10;kx41VdK9xiy6WXWUrlccplu1J+j+hVx6fKOaXI9vkNdoFoDkN5ET5nsP3Jdzx/c1SCuvH2ATf8Pz&#10;rMet5wRO0OQ+FoHcvUruylMqxSN3j/Rtg/u4hIR50ueVHVUsENxKXgsCbWFho4Qh8OlDG9TbP78H&#10;hHN4+zy5eJLmQioFQ6DZFgQ6egODFoagLV2vJcPw0IFNWfTxDxJ53O8Ou9EzENjUhJXB8M7508DE&#10;uZNfSbNGbWSbpyBQfQc+hldi6fOfJ9Pe7RkhEFjALBA7doOwgLyO7RxsJl4/9rMVlJtbIXwBlVbU&#10;0YLY3RI9lO+mIdDyBG5cichkx3ICS6tradfuXXrf4E5CoCwcwa16PZhqwoghNPObL2nDu7+nwr//&#10;DjX9f/6zWqMBgd8CcgSdIfHuX/zl81vffe1ivzv/7b9LOBhJhvf/3L/SxAr54g3u//nfiOD9u/qX&#10;f0e5332dVr//Lk0f8pWs+vXn/alVvhYA+r5EJzRh9AjauWMHlVfVdhgCseI3acpWGsD0LzAnDaat&#10;HIhu6BCsgW/G0rKkfeKCxqok+zFdvHyFbt50bvSRqqcWhgjksuAy3702nVzN2K/yPLUwZIR6ApF7&#10;omedAoF6ZTDyhAQClRfQAhcJJ7FcMEQXS3iQ6+kwsCUvmfebyJ3Pgz8gEGVhLAhkAMSqYF9x5Bw2&#10;DoA/GIg8hj9AYN4epXwGQYY1D1YNW0ZPG/iuSLwX7mdkNOaQi419i+QIIjSsFoug5hoAW3kEJ7FB&#10;VitMxTjjnMJbw4O7wKAGBQnJiqFXkCCJ/gyDEj4EzAHqJDSoJZAY9LsVbmTwEw+TiKFCQALvreEB&#10;n4fPFe8RvH+ABwAg6uNNYcCZSS0Z62TrQCzQ6b6SO9Ev/ifkMUsyCcIihdsXqKX4kNqmETmC0l+w&#10;GAjncJZeHc7XeL++xgfhreNzDoADeAPiDikwtODOLw18+BvAUaAPr1EeP1ltzu8pQhvyXTvAH98y&#10;dGAShwmIa8ckKTLccmq5lDlqfQJvnJUiAXgL/Y5KADavPFeeD4+h9J/wr+F/Ah/zQWA4OQEZn1+P&#10;SV70/ap0VQbG6suY2Ol+rnbOUd5An0fQ8gZmbfFBoFl6lCEQC17wYW19365JxgMGQMAxtomT6ImM&#10;ndb1wO46fD2QF8jXJGCFsA8AIR6fGQLdGKsFBkdRC0/4sKPN44fPaOGMPcouOtiBDquHIBB1dat1&#10;iNZvQ1Wa1/Th6/gzZ0lpM2W32a4zBH7206QQTyDsbmFxFSVP30Jf/nKubw1A/zf5dQyFk79ZJQ4j&#10;qR7Czy/k+4njt1D/oIWf+I7ICdy65kSHWAQqrayhLVs2M88MZyZCOLgr3kAlQKD1PpOHf00LPxlE&#10;J37wAzr3n/8r3QGvaYaz+M0v++MqHHzz1TfP9bv9P//+xJ1/DwjUfwBF/vlf0QPJD2QwlBf/LQPg&#10;31D93/1flPrjH9G8Tz+gScMQ/uUv1UlPX3saP2q4nLwyPolOJ7ctlVU1UErMTskJtF/MnhbqDi3g&#10;zy1mCLU8gRAazjnZQ9i50UeqnvMEKsEjmjRpO93HdkUMPS6sZLXNKoMh0AeAO+C14kEJA1QABPIs&#10;VkOghDIL91JrM8+qe3o2DbHB8T68yRC3X2reeQK8gGrQl8Ffh4FhHJQ0BDI8mjAggMCC/WRI+Zj7&#10;PFgrEOwOg4BBXzyCF0vpGYNWM3IDUUcQQLiF72MwxyDv87Kq8LACQQCDtcoUBj1RoExKeggQJpOp&#10;YVAl/sM7pMKFatGBFSq0QE9LwsoQXqdDhwIWNs8RPH8MEP68MQUvLob+Fr72yHd0FR8gz93LKtSH&#10;7xngwfnTlgpfcvtseUjGtWpqKdxPLUew3zOfR/Sb3dxvAGPIF4R3UK4xBCCEtIcQMCfXA9fFLwV8&#10;1rWyBPgD9OF9AJiYSAD+1PVT3lsWatKh4DP3ZdT5bDm5jNyVJ8l777Kkc8gCJyjoO70M8VHILZ9M&#10;cSjiFnv/ogyMKQC4T/dhJaz+FwhkyXaJWAhmg0AUSfdBIFJHAIHlx6n1GcYs9HnL89lDkjHrOrky&#10;15ML157HTXVtFARicoUxANdGvIGIFmCiaINA5QVUEOjaOpJaMH7k75Zx5nLjTZr8+WoNUN2gHoLA&#10;y1euUpUDBObmqVx/LOJUx+CHwI8Y8LZvPClrCHyvYxtcWlVHp08WSnmXDcvSaGnSAZo7YyfFj9tE&#10;qxcdopLyWnleZR02giijqV+vCaj+IalS35lFn/9sDu3afDrkuNpTSUUVrVu7hsaPRnQUi2W7DoGQ&#10;9T4q6jqE4r/6nHb8+tdU8d//B936jwBBvXJYywkC7/z5Xz2//uYPqvvd/M7rR+78+7/2yB8kDAzP&#10;HzyB/KR/r94Iiz9K/ucrtOV3v6XYr79QpV8Y/tQCEBxM93yxYG1Yt4YvUqU0AKcTHFY1jbQseR8N&#10;fLst718PCBA1ZZvUHLTyDCzVn7sgVdCdGn2k6hkI9L8e7zV60HJqrL4mJRpQ6LmFIU9ClJ2AQKkp&#10;JgAISODb44vJc71OBjvHQbAbJYb22X0yi1LFA2jtpSoDvRUCklxAeAQsD6CCQHgNPHl7yQuALNhL&#10;JlR4kMzGAvKKQeDjb9dLEanguTAkXNN8ZgU1o1yM5RFEjiAGdez5KSF3rAzUIKgh2xdGFFBQXiML&#10;EiSnTIf+JPwHmJNQYqBUvplfkoNmSWBCAwWggz/Dqvunri9/PhspFx+TrP49vYqM8/m68HbPX+fe&#10;KLQevup8H0DllYmRB/UsSw5Q87GFfB5jJJdSpVNM52vM0C9AyNAGDzDO/wGb9serXEIt42AcuQX2&#10;rL/zfZHK15T3QpgR+Wb4DHj9WFLkndtXC39Gy+nV5K49Q557lySHFZSl2r0cecD3eXnCMfl/l51A&#10;Ht4isyZLTf6433oK9vkg0MMTOwsCvTnID8Re2SoaoMYEtUDEDoFGdTq1tjzGDEYmfgKats/sDuF9&#10;4Sn3Yhy4UEAueG+lX6vxU3KC0Q5wnWwQaGLcxfgb4A3E+MwQuBnRhJHUjLG4IZtthoeyT1bS19g5&#10;45Uu7BdsVzdDIPYLxsrgc5cuU6Ud5iC2p8j1jxu7WTyB6hhifFGsQd9LkPIxWB1s5wU4YJCOhcfK&#10;qwBl9VRUWkcFRdVsp2upnP9ezgAIe33mVBGNGLBI3tf6jur9UfkjmQ7szujwtnFFZRW0bEn4LeM6&#10;I5Vmp+DPKsOHx7AuY/nAAXrRyN8RqraA4xT0BUPgX9Kdv/jL500/+Gl1v+uvf3/v7b/4K1Oe5MsF&#10;VPCH8O/lv/kvdOqtt2nJBwNp6tCv5YMRm8ZKlTFyUD0DgHjfVcuXUmFpmePJbVuNtH7ZEZkd2C9o&#10;TwsdIm7sJtnfUEGgvyHXNJyja11cIdxjnkDrHPF7ff7TJMo4UkYebFl0sUjqunUWAv2eQAxosSrE&#10;UXGUnrueOA6G3S1ZlVl+QoV22oFAyxMIGISxEMGAiACC+8gAUJ4vlsRtlacUaIS6IoTMvPeuUDN/&#10;FnYWcW8YJnmCKCjtKyEj+Zf6PGOlpu8867B7ACQgpwxhRD7n8NyJNBgy1DlKoFEBn0AkYFLADx4k&#10;hguBvxgxUPKZCP3y52OlaPOR+eQuOyzQAI+ReP/k/MBwdt95+jbIAkD+R5xY8lirKatQPbfOkRv7&#10;d2esYxiYIyuIZV9pbhPiKZTfFRygX6nrbl17JZVbqIXna6mQL7+XAAXKvTD47Wao2IUC3rOoOS2F&#10;XAxGBvZyftBErQx/0sb5PxyrOnb8po7f/p1ehqx2JecTO4E8vk1GXQ4ZBTxhEwhU/dfuDUT/Fgjk&#10;yZ7lDfRDILyBCgIxXsgCkYY8hmDsIWx9ZuhxdFX8D//P3+LJPXLxeORCCgC8/Hz9/BAY6glsEwIx&#10;VvMEEqWJkNpjGCZtW3mKPnwLNfa6ySZ2MwTeYgjEyuD68xcF3uyhV9hTgFvylO382TaI/Y7K8Uf9&#10;3pRZu2QFsd8Bg7QsROWssjEMcAJ8jVRVd05u5XF+PkLC+3dk0uc/n8Pvazs/8ATy7dD3FlBaao7t&#10;vSNTQXEppcxL9lVM6T5Z6y4QYh4sPAY2mzh8sG3RyH+n21JKBjznT/WzdPfP/7K16Se/KO53/fs/&#10;2uGDQB8t/iXd/I9/Q9X/9f9He375S0r84lN5c3yQyvsbJitVFAAG7vbRbRoxhBYvmEf5RSV8kTpG&#10;37i4KAb92c+SbQ2+mxq+T6FeRrippw1dS9nZZdzI0LD8EAg3clcXh/SUJ7C/Pjfo0MgLXJeSJnmB&#10;5t3L1Hx0PrVoAJQwQ8CikPY9gcgxshuqFuxycOcCD9ovIDfQjfyaszKYqzAwy54MbkGgeP/gCQQA&#10;7hZj4c3fR14YkAI2Jvp3T8EBMouPkHmxgrwtj9kGdd3T5V84wrcIBz27z4YnU/b5lNXZG4b6tpiT&#10;BSPaK4iVmgZyg3bq8w3DLsYCXh7LO8hQ4PMaKU+hAkMFd3YB9HzQiPt4LrxHslggVoOEHyIUQOjQ&#10;by4bz6sVag9ghmP/Sk3tNRJo8H/nPuG88H98q6AC93EX/3C/YOjA3rvmlTJylR2h5oy1Kly8P0Fd&#10;h918HVhuhG8hue5hhBX6OqdM8spEfO34by0HErl/L5TFHkZtOpk3G6j16X0pq6KOybqOGlTUQcrv&#10;L0X4z/Y7/6Pu8zkDQBkNhTxROywTNgv6fBM5/buVG4g+j4UiwRCovIEQnxNMGC9VyPlQ/bQHvz8W&#10;slwulxxRTOSk/6JYPMZOuZZ+CLQWh9gh0AiCQBmv+Xek9GBR1r3bj2nupB2S7/aeBqdQW9BB9QAE&#10;Nt24QbV6z+Dg/LuikhpaFLtH8vnsxyGLN16ZRRO/Wklnz5YGgFq5gJ/1Xhb01akSbnhcnttI5ZX1&#10;tCx5Pw16K9SuI01qzMdLKf1UsX5+kJeyDeUWFFHS7AQNgd3DSgr+1A5sltTiEcVk+F0Wjbzzeyp4&#10;5VW69p9si0ZsusMQeONnv8zvd+0nv9xw7y/+xo0HrbzAq3/1d5T3nddp7fvv0PQhfxQg83v8FIFa&#10;B2M/uO4UagViv72cvHyhdKcTHE64UPt2ZNBXv4TrmxsMXLpBF9ZyI/cXiLJKwlh/t92XmYCebcjz&#10;1e+yotb3fCXUHRz32QpKP1Miu4Zg1mE/rktXrnJDv023Opkb2FMLQwLEHSx2xCa6c+Mhedmou7I3&#10;UTMGFx8AOnkC1aIQSVrmQUqFKxWUCDhgRitQEksuhCWrT8rqQrVYQHlCul/8vvBmXiojN8BPAFAN&#10;9L48IB78rUUh1mIQMRSW8ShUHkDIyzCowsMHGQSPsYGuIa/7mXi8fJ/Xye/C/6j78J5BUk7kPMlu&#10;E3zeZN/PjUOleDd2cREYxOzfd+5x3tlAyHlHaR5bqFgDoSUBQ3gL7RIPn75G8CZhUYJP+j1wLXFN&#10;4TXiW4G/zA3iNWrFVmFYAGD7Tj4FGe4+tSfVnqRdAW6MZ4S9bj0368jgCY27YC+5znKfPLmCXEfm&#10;k4tBzsWw7uLriJIi4jlkYeWx/A7x9W05lCiA0Xx6FffpzeQuOUTGhULy3r0kaRPPTeRuWt5tq03b&#10;779kSTviY+H//CDGv/NYiBQN43yJpH5gogZhAmeHwEBvoMoNtISwsGkHwSweH3jS6AYo3jgn10E+&#10;twfPBSZ/7oI9skgM6Raqv6L/AQIx+WKQ58meLLri/i5jLSaCmBCG8QS6kC9YmioLkWrKLtPYD5eL&#10;vRD75TT2d1TdDoG31XZxDnsGQ1jwiR2+1MIWOC/8xwLb+8Wvkmkv233U5vVt1iDsYPGDvm+3ywyE&#10;4AWsEp42bH3IohCpEMIQOPWb1ZSXX+1/XTuCAwjvm5mdS4lxzAXCUM6s0x1yYrLJw76hhR9/QCfe&#10;/gFd+Nv/KpFdAcA/V8WlbzMEXv/lr872a/rV71bdEQjkB//9X1HD3/0XSv3xj2nepx/RpOE6/Gt7&#10;4xclQGB8zAw6m5XdCQhspNT9ObLpczgIhOyzIQV4uhyMgJVq4BYQyn35Gzx+WKKuHrfrHX7dkPcX&#10;0PGjBTp3wN/YcEznL16WnAfnDtC+ei4cbFcMjXh/MZXn8+DHht2oPE4tOyaTazMPLshX8w027UAg&#10;woXIZdIQInCBwY0HuZb0teSB8fEBVE8MrhizvQxTF8mAd68zEOgzILgFAB5gIDzIcHiQjNIT5Glq&#10;kITrbl35Ku+lYBCb15sXi9nob6RnDGHPNo2kFvtWczzgiwdAVhHrxSN8DaS+oECh8v6I584nePIA&#10;dQrufCsQkR9m3fLzJPQIkJT3QMhwkhR9bjmcTK6cLQx/ubLi0Fop6giAfepGcR8BFJrNsmgLXnrP&#10;tWoyzxeSWZdJ7qrT5Co/Rq6yVAnLu8rSyMV9111zmsyGbDIvMSTdbJBFE8+bHxB5sMgD3ngVlsZn&#10;+PtjdCoA/nALz3nzE3JfqmCoTeP+yX1TQ6D0Vwv8rL6sf0c/DweBpg8CGZSLDpKXz5cvrcH63O4W&#10;fw940l0nFvMYibQLVapHxk30yQggUCo1iBQEujaPkn2rzSsl5DVNOpNaKmVUZIOEKIbAS1euhV18&#10;gTp+2LUDpdjw2WKr9bGILX89hpKmbqf8QoY1QKAPBMOJ7bNAYD3t3ZZBf/xNirb9/veFvR/4Rhwl&#10;8/uWVkTuARTQ5M8/nXGW4mZh32BnzukRScSWuY0/c+Lwof5FI//t7yXCe1dHfG/9xV+13vjt7072&#10;u/77Pyy99e//2nWD/1jyP16hzb//LcV8/YWCP1/41/YBL0jYbDlm+hQ6fSbd+SS3IQDY8bR8GvrO&#10;Aj3zsV1Un3RHkIsOoYaQgjt0FKVZstgDewkOeiuBPv5hIn3162QaNWgJfYMGEzRrwFZz2G/4MAOo&#10;chsHqv7cRbp+4ybdYphz7gRt60VAIN4Py+EP72Aj7/GwoamkFnjwtoxi4BhJhgWCmH0KBI63eaMQ&#10;mpwi4ICEdlk0AM8EAHBfHJmSwJ5ALixQqDkji098A3o3SwZs/g8Fio2SIyonMAQCEQr2Q6AyEspY&#10;+DwHYkAUAIqHIf8QebFIBCBYfooN63k+Ty6foXA6lo6ILR2Omv+DzeN7yBVko4/yOtihAXuANjOQ&#10;t2yEd5BhEJ5BXJttKmfQtMLz1jWRcLG6LiESz+E0gXa5v2s6GTt12El2h2Bjw/eRL9ZyfBG54D1i&#10;Y+V9ckdW/fqPu2euYZ8g1a4AQBYEoYXIf/rv4oVFHia2N3M/YT1l8X3uX624Thr2rPdU72X9rt7f&#10;+lvUSr4veJW/P8TfobXlKZmXq7h/H+X+eIgnZ6pvBoCgBX8BIIiSMSoFRK0UVgtErP2EsZewwZNG&#10;KXCvdwtR5x79Uh9PNwoLg9zF+2RFtyzs4XHSgkDJCRRvoB8C0Z8tCJTUED0W+yAQURtA4JEUhv6r&#10;9OxRM21cdLx7toqzi21Fd0IgHCTnsSgkyG5agodv784M+uKXyc52j+017O/OzacZGAMrdIQVPyc3&#10;v5ISJmwS2At5T/5+H/4gkTYs78RuIaxjJ07QjKnYN9iZc3pK8AiqlD3+fcQQmjb0K1o14D3KfP0N&#10;vdPIX9Ptf/dX3lu/e+dIv5vv9Z/X+Lf/peXMm9+TxR9TZOcP9SZYfmx/4xenIQyB39D0KRPo6PHj&#10;gcu+IxAg8MzpIoE1/44hQUIjEuhjvcqw99os2UP44x8nSiMb/E4Kjf5wCc0auZ4Wxe+R5eW7t5yh&#10;Iwez6XhqAc2buktvNO1/T0DgZz9PEpe003HVNJyna9c7v0L4hUAgq/8bsbQ84YDsM+l9dF32nfRB&#10;oMw0ARzaCxgEgSoUDAjEohCewUpYgwcx5JfpnDQsUnBlbCDv3Ss8tiIEpQb37hSMHEBQavHVZ/Og&#10;rgDQgkAM+l4rHxDSXkCfsdAGA2FgGBSzEOL7YmQO831WUSq5K0+LtxEhl24xpgKA9lxDAAC/r4cN&#10;/bMHZF6vIVdpKjUzlDWzYWjeOpahcCTLKg2hPIRyjfj6oM4gvIS4RipvEyuMLU2SW3gQ8XcTv++Y&#10;LGVeAP4tR1Oohc+TuyGbPLcvkhcG0esRQ6iMIb5vN3znPrUr/kffV+ccbRuPqesQJN9jeG5Q3qoG&#10;yd563aQvAABRWulaHRllJ8lTdIj7YngIRGhYwsPWrYZATP5w6wUIIjeQxwYvxBDoRsWAi6Wycl99&#10;buixdIsY0M1rVeRCKR7kAs78pQAA//RJREFU5kp+rt8TaEGgrOS2JmyY1Om+KxM+9PMACMTEcDS5&#10;srfKyuYbV+5S/KjNsi++ODxsNqtL6m4IvHmLGs9fCAuBWBtw4ngBjWS7LNu/Bodu8d1ei6Vxny2j&#10;tEM5VF6NhSEO78NCZA6OmpKyGtq44hh99gsFlk5e0i9/nUyH9mY6OnbCCeFo6FDqYdn9zJlzekgB&#10;zjsrd3AITRr+DSV/9gkd+OnPqP7/+9/o+l/8tffmH97f16906NDZO3/1q+bZX34iiz8EwEbpvD+L&#10;JF+C4AmcMnEsHTp8mGcAgZtCt6v6BsrMLKUJn6+QRip1hbjBYAURFj589P1E+uwnc+ib386jUR8s&#10;pinfrKbEiVto6Zz9UhV87/Z0OnYkj7LOllF+QTUVldZQSUWdNCq8fylyE1IO06C3sNG0v7GgcjkK&#10;Um5ff0J2Ogk+rmqG0yvXrO3jbmqFdoZwelEQ+M53Z9K0r9bQlXO3BKJcPFBKmRIeWAwUMcZgo2ef&#10;4T2BwRAYS26sMtUDnSttPrlr08VbAYPmOEB2STx7xy3Dk6eJjQU8fUEQ6F8ZbIdAKxwMj0EgBAIA&#10;zSLoMHkZAL1IQudboyqDPABa2dIq+Dg6JrbqcgsUFAPPv/MDyvuB84Siu2wAvY9ukHG5RMr4NJ9Z&#10;Tc2HsZXbdHrG16Fl2zhq4euFGmG4xbWT64ew8bbx4j1wbVfXTDx9/DrkjbmOzKWWM6vIVbxXilhj&#10;AY+3+aHyMiEUic9X7OE3ijhO3Papx4Q2oa4/fkd74P9xHaz/9PNwfaxrIU/Usv4uv+J1+trxk/3X&#10;sVcIX4e/I48Z5vUGMipOcf87Qt7iwwKCHp6YCQgGQSD6scrtVX1afrdqBgZDIELBEPr7nSt8ruSE&#10;qb6IA+jm84VSSsjPdB9OVhPkg/FS3qcjEOjkCWxGFYGaM9J3q0tgKxbSu38/U0GOQz57p9TNEIgS&#10;avWNzvmAIga3nNxymjFCFYx2PqZYqQ88+Y+r6cCeLCoqqQ7cRUQLjxUW18gC0uH9F8v3gJzec/xn&#10;K+hsBhacRJqWhpxEFt/u3rObJo4d6cg4PS4fv4HnFBROGD5EIr0b//AHyv8f3/Ve/fiznf22zU2a&#10;NXXwH59ZCz8UNSpZj71oqTzEIXLycBIt+IpUIHZsMRM/fiP98TfzaNj7C2nsJ8tl5W7y1G20OuUQ&#10;7dp0WvIGTx4roMyzpVRYyI2lij9HtoWxxO8XQP/qcdQbAiwCJlGoUjWWOAkhf/B2Aq1ffoRKK0Mh&#10;EMd18bJeHNJBAIReyMIQFr7HkN8toMLMOp4Je8ST1rKT4U4gkMFPgCIwHxDbxfk9gdNJFiZoALR7&#10;AgUCD82W0IcLW8ndvSYDLQZEGWqxutRm2DorvAffYXkZmG6TUZqmwz07CFvESXkICQcBAK1QMODP&#10;8gLiVgMgFoNIuAkewEPiBfQgCV1AMFUMkas2S7apA3SqY8ARyDfxHVPHpA4f//h/t/+dBTBjg4jw&#10;LMpAmJeLqaX6BLXk76KWjA3UcmoFtZxYQi3HFlHLURbfuo4vFq+D6/Qq2cqvBcnoVSfIuFRM5q1z&#10;5Hl0k8H/ieSD9lZv0bdZ/E/IY359m66Xbv8CXQpuRaabvMjzrThDZrHqg0raO69B0CyAFAhKTq+t&#10;b6tUD3gDreLRulxMDraSU5NEFJtubcZqd/X5ocfXWeF7qffzch8zUR/y1EoeE+fIKn0TxcAlJIzF&#10;IVZeICCQJ9QYVwUCERIO9ATKSmCBQBaP0/Dkm0215G520dG9+fTxDxO631Z0MwRiUUhNfeCewXbB&#10;fhaX1dKihN3izHH2aPIxAQRfj6Nh/RfS0uR9kp6VkV5C+QVVVFBUQ1lZ5ZR2KI+WJR2gwe/Ml4Uf&#10;1mutPEM4Q3C++r8RR3On76Di0prwHsowKqvGbiGb9JZxzqzTs1L85i9P44/sTho2mFI+HOg5NXXy&#10;pn5rVy6dOW7EEIZA64kvXxYEjhs1jDZv3ixbrzid5LaEJM7DBzJp7450OpaWT2czyyRhFBtKo4o4&#10;4vtIQIU64uYVMSju2nJGcudk4YlugOgQ/V+PpWVz96lK5CGvre/SziEvZmEIGr/aB3n/pkxyt7il&#10;dlnzgUQdalShYDX7bAsC/V7AQAhEOBg7GDAEpqWQUXuWnrtVbqCVV8f/yiDZNYn7RG7Fc3CuULyB&#10;kgAeVBbG5wXUhkKMRJ4CQAWBCvzsguERIyReCL6PvKTaHPI+uCEABe8Bf7jteHpIvhWd+J0BGjt0&#10;oK6Zi9vJs3v0/Mltev7wBrUiwR16xMeHx57y31DSxWyW13jF04f3UNcg5HP61KcXLj/8ycp5BkDz&#10;9hUyKjPIKOZJXQAEch8M6qOyiAv9F6v6df9G37byfZ0gEDIAiFdr9EQo+Ji6QZLu0Urelgeyetd9&#10;eK6u34nanCjRBAi0Lw5R3kAFgVapmPAQiLSQltMrePJ7ix7df0qrkg5JbrvTWN8ldTMEXrqKRSFt&#10;eAJlIUcD7dx4kj7/6Rx6z2Z7gwW7iBx/5PJ/87t5NOWPq2jOhK1SZ3DG8I009L2FNOhtVP3AWgDb&#10;+7DtEwAETPLfPv7JHNq+4RQDHX9+ULWP8FIOpJKKSlqzepVsgevEOS9bY4d97Vm3eOHGfmtXLBkz&#10;dsSQJ05PigatXrWS6b8i6CRHIIAdyrTUN1I5VupCeIyF1UDSoJxe16bUxQU0HtqbTV/+ar6tIarb&#10;d78zg+bN2E5Fxc4zB+wccgOLQxw6QXt6URAoZXBenUULZ+ylezcVTLjS1zIEMgDCG4jBpi1PoF4U&#10;IuVFBABjyLTq1GH7qsPKEyhbXGWulyLJ3Q8fqFcHXxwMiVfCtQYDm4mVgAyBSAi3wkEwCF5tGHxe&#10;QCkHoyFQe/8gu9HxFB1RxqeE76N+IAxTfQ7D1k25RvzxQcfU/eIzpqHZf+74n5Df+Sla6jEl/Ip/&#10;8FwV9sLvCgb71KeXLQWB0pY9BnkYAM3qTOlnqr/Z+6JffhA8xP1XgaDU+bT6t/RxQKBeIIJwsEAg&#10;IgQ8NpSfIO/ju9wfgvIpu0UabBkwPdfhBVzBY6HamQfyYHwECGLSLN7AcBDIY60NAv0h4dEMg/x7&#10;0X5CsfwrF27TtD+u7RE70V0QCLuG3ULOX7rSvreNbfrpE4U0+oOlEXwngKDSu2zTkLMvq6O1xJMI&#10;2V7TX9txEf9tzCfLKeNMqS/HL1JuwKKQwtJyWrpkEY0f9bLWVrSt0QyBq5YvWt1v9bKFX4wZPviR&#10;05NevobQkkULpOq204luVxb0yQyinmFQxerlcafntysFgVX8Hlh9POz9JapRScPBLSBwFsWO3ijh&#10;6NDXq51Dmpo6t3PIi4FAdI4YeueVmTTps1V0vqZJkrBRtNa1jQccWSCiFh2Eg8DQfMBACPTIRvYM&#10;gSg3gj1s6zIk9xBeLeUNdBo8OyiFf3yrPWX8/mZDLg/4PPDzQG/k8WAPAxAcCvbdtyBQhYKdINAr&#10;EHiE4ZINUgkDIFR8jL9PAXke3ZE8Osdj6xHhu/r/U7/hXNo9hRD+on6Xe77HGQatHDFxYvof71Of&#10;Xpq4PWI7NeTnGdVZ5EEpmJKjcts+BHJ/tSDQyg+0QSCE/m9BoJSLAhheRoFod49AIP/D/7dKbUN3&#10;yWFyp85VWzpqCDQPh4HAPRFCIE/SseWgeS6PPG43FWfV05e/nOswzneDtO3rDgiEY6QBO4W0uQIX&#10;jpxGKRo9d9oOCQm3b/+sxTDKRqtwr3oN8iNhs+3PVxCI58fRgDfjaXHiXioqxf7CVu3BSCBQcUKh&#10;3i0keiHwj+aqZSlz+q1bsfjj0dEKgSOG0Lyk2VJ1O/REtyUL9OwXzH4fF0ldqIgl3kN1H7uBpJ8u&#10;prGfrBDoC4TAGJqEyuWZJYGv18LiEGyQfeu2c4doSy8CAi1XOL7HFz9JouzjlWS63LIIoQUhXngD&#10;LS8gtDMQAk3Z73SGzwvo7AlUAGggDJLKIJi5Qe0iIt4za/bfVWG8Bewo4OGTpr2BDGziDbS8gKEQ&#10;qFYSKi+gKgdjMyp2Y8NGCDuIwCthGSeBwJLjZDQUkJdBUIVrnY6veyTEhlCZ4jf9uHpY3VffP1D4&#10;m/35/vPUpz5FlbCw6941MmqypX954QUEBBajrylPfLB8fVUEb2AoBPo8/3qlMEpFmTm7ZLFJK0og&#10;9VSfwCQL3+lqFblOrWQI1Pt6dxICTZ6Eh0Agv5/39nnZ9WnfxrM06HvYKs55vO+S2EZ0BwRC169f&#10;p7rGc+14Av02eNemMwy3ydr2OhybFnZHwXfvz3bafw78r8FuINZ9yIJE2PWvf59Ch/ZlqeokAoFY&#10;7BF8TE5SbJGTV0Cz4+Oc2ealawiNGfa1uWbZoln91i5f8s7YYd88dH7iyxUWpyTEzqKs3LygkxyJ&#10;MGvgW03wiuL9v4c+vx35IFBtRp2dXU5Tv1krsPSerYPB7TzqgyVSoib4PdDAq1gXLl3hht/xWoGh&#10;ENj9C0MUBKrOM+D1GNqx4hQ9e9xM3gdXyJW2gFybVSgY8kGgzwuIlcHKE+gMgTofUAY9hkCeBQMC&#10;3UcXkhs1uXx7CnfD4MsQxHeUt4slHi53sxTXRfFomf1LbUA2AgUa/CRkpHYHUR4EVhgvIFYFyxZy&#10;An+W2DCVHOPH+bb0BINgsYAgyqrgO1mhLRyLdVyOx95h+YFOQSEesANe6PMt4flybAHH4/SaPvWp&#10;h2W1P7RdTGw8BnnvNZFRm8396jj3r2PSzwQEBQZxi7BwKAz6QRD9lyd0+dB+Bj5V/F3KxnDf92IS&#10;KAC4k9xYRHKtRpd7wrF0Rz+w+hr/gzGIv5f36X0yig7wuJdC7iPBnkCVFyhbNmoIRK1VCQfvCQ+B&#10;sjsIj8mSG5ixVmqLPrjzhOZN2snjevfaCJ+6EQKvXLtO1fVtQ6AvjYvtd252BU0bslZ2uEIZOMfj&#10;Y9lLvli2DaDn2xgi5NzEy3fq//osmj15G+UXVMoxtRumtouPD89HjeO4mdMd2eZlC4tFxo8YbKxZ&#10;unhCv9UL5/10wojB99VCDOcXvDwNoZnTJkvVbceT/bLEFzm/sIpiR21kWFLuZmw/J7l0r8TS4N+l&#10;0Im0An5uqLcRjaPxfOcWh7yYcLBfANzEMVvoVtMD8jY/kLpTLpSIsWadCEXAC6jLwwACsUOFff9a&#10;BYGxyguI1W/iBdSzXxSNTmMQZKFuIBagIH/PDyPdKBmAsVL4JhnlJ2XWb+YhFxAGYQ8Dn/YE+sLA&#10;bDxsC0KCjYzf+2cXPBQMgQBBiEHQbCii1sf3iEdIPg7AluXtVIahT33qU7C4fyBnjgHQrMkRADQA&#10;gKXHyFuqQsHBkglZEAxK35XSMcqrL8KCL4ZBBYHc/3kMgCfQnbuH3HXZUrLFK/Bnyen4OiDu6Ehx&#10;4Tvyu3wvbGUJL+DR+WQwBGIcxHioIJCFCgqyOMSCQJVao/aCRpkYBYEBZWJ00WjXdh6PsVUcT3jP&#10;1zbRONkqznl877K6EQIvXr7GtjGC6JwAFj9Pdg85Th//dI44XnA8ALyQY+yEYFO//t082rc9XZWX&#10;6YTTCMd4JC2NZk6dKBzjzDcvVxNGDzNWLVs4pN+ipPjXJo0Zdlf+EGUQCE/gtEnj6fCRI1It3Olk&#10;vxRxoygpq6O5M7bLVjXiZgYA6gb02c+S6OCerLDHXNtwnpo6UTT6xUIgz7BeiePPWEI1pZfJ626R&#10;Cvou5ADqnMBQCFSLQuwQKHvVhkDgHBn03Ef8EAhvoFF+lFpdj3wDZndKkrGBl6Yh270Z8BDk7WEj&#10;sI9a2RB4fCBog8BwAAiFQKACwAAIFAEEC6VMzXOPR3kDrGOxHV+f+tQn3U+xWv3uNTJqc8hg6DMh&#10;eAKLIcBgKAiGhUCEg+0FpOERtELDOiRs5O1mcOL3uHNVvPY8TVNjkO6rXZFK1VAr73EfK3bdiD6k&#10;LSTPkXkMgfN4LFQQiHFRIiW+FcIaAjGO2iDQ8gRaEIhxGDsFubaNoZa9MWReKCKPYVLGkTL6/KdJ&#10;tjBoN6ubIBD5gOcuXJaKHU72MkQAQVZ2FmoGrpeVz8rD1/X6h7Cng96Ml5zDgoIq/rzOckc97d23&#10;j6ZORKHo6INAbMs7Zdwo9+plCz7utzQ54X9OHT/yLvLvVG3AaJA+aSOG0uRxo2nX7t0qLu94sl+O&#10;yqoaaMW8gzTw7QTxmEniqRa2l9u69oTsdej02uo6FI2+5tgh2tKLywnEfYS58V0S6NSBIjJcbvKg&#10;sv0BHphCINBfJNoPgf5QsA8CffmACgINDYFGGg+GaTwrPrOaAa2KB9+eXFDBg3LLIzLOFRIKyCIc&#10;DBBUOULwBCpj4XUIA3thZCzZjVBxIAAGwiAbrtKTAoKtD27Zyk4AAvtAsE99ggT+IEzSGMZQbgme&#10;dCsEDE+gf2IFKLT1P5ukjwaBoBSQ1iDoZQj02krGQFIH9HIlf3YzHws89V49Ee0eb7014QPcYsGG&#10;++RyhsD5LD3u6cUhwZ5AE+Mmj58yjko4OMgTaJWJ2TlBIBDF4ZuPLSLz7hVyu0zauPAYAw3AqIcc&#10;BWwfugMCr19HkegLjrYyULCnlk1Fvd562rPtNH39+3kqJNwNsIscQaRzpR3MpXL+jA6Fge2qqaPt&#10;O7bRpHGj/DwTRQIETpswxr1i8YKB/RJjpv6f0yeOuYUdOlR9PucXvVhh1xJ1f+KYEVIrsMxhB46X&#10;Kp61bF59jD756WzxBgKWvvz1XBraf6FUND+8P4vKUVvI4bVoWJcuIy/QuVOE04uFQGiW5FysmnOY&#10;nj5uIc/DG9RyarkvH7D7IBADYgq5jy0kd/FB8qKGXdBA2h1iK8P/Y4bPs30UkK5Ol5CwR0Ng4IIQ&#10;B09gMPxZCgOBXogh0FuqQNCoLyDvfX8dwT4I7FOfbGJIUmVgsslTpvoN+o+Hb62cQDsIOvXFYAgU&#10;cR/2oh87QKBRsJ+MhjzZGQf9Ef1S9U2H4+uCeNAmz/1r5EZlgqMLBAKNIykKBNsIBwdDIPZkR8Ql&#10;GAKN7WOpZft4as5RW8Xdu/GY4kZuVvvbi43oARDsJgi8eu2aLJh0spV2ycKMoNBsQWElLU3aSx/+&#10;YHY32MIY+vznc2j9sjQqqUCd3wjC007iYyytqqZ169eqQtEjgvnm5Qu8N33iWNfSlLm/7Tc7Zurf&#10;zpw6/jLIMBohcMLo4VJwsQQFo4MawMsUFoekHsym+AmbKGnqNlq3+Ajt35VJp08VU0FBtewYEryS&#10;CL/LYzVW0ejo3DZOQaCuyM6a+tVaun7lLnldT8lddEBCwsYOBkHZi3ZSOxAYK4tCJNk5HAQe5YEQ&#10;pWJ4cHSfXk2G3rPT8g44DaqdkTW4y3syiHlvXyITe4/m7VdeQQ2B4jUIBkAoAAJhhLQ09NkhUOCv&#10;5AQbsBNszJDLxEaMP8usz2djcF0+X23z1TNGp099ikap/uxv7/I7SkMZLgbAywyAOdxP0G8AgdYk&#10;Sv0eCQRKH7X3WQj9GP3ZKhcjIIht5PaTuzpD7ZKjy8EgV1eNO9wt9TF2RT6odD8lsy6T3MeXSuqL&#10;mcYgyBDowfiH3GiMhxgbUTqLx0kFgVgcoiAQi0MCIFC8gRh7EQ6eQG54AvF4zWkZW8pyG2nYuyhh&#10;Zo3n0QmByI2/dPmqVNyw20onAQDL2e7KIk1rkUh1g2zpFj92Mw34Hkq+RPI98Rz9PAkhq8UlH/0w&#10;kRbM3E35eVUCnFJazuE42hUfZ1FZOS1btoTGM7+E8s3L15jhg2nmpHHN8xNif9xvTkzMX8dMm1wn&#10;EBiFxIo97xYvWkgFpeV6FtDJ1b09IOwpnJtTQaXltVQls4a2Zw6qESsQrDt3ka5f7yoE9sy2cQHi&#10;QeTrX8+jvDPV5DENMs7lUwsAj2eekpDsA0AMTIDAGTJgifbFkLGPAXA/8gEBgbODIHAumQyAmA1L&#10;TiCErc0YxrDzRityaBBMcRhcuyRZeMIDs8mGp6lBDAp2FYBREEMBL6DehspuTFASxlNigaAf/lAW&#10;xm+cLAA8Tq3WLRswESCQ5a7LI8/dq2oVIn9Ha9cPK2zUpz59++TfAk48bjrfzoucOdTwvHGBgQwe&#10;QAY+FGvmW6sf2WXvZ1iFHwyBba0UNgsAgwelnxsMgu6KU+S5c1mlaKDvdWP/s76fiN/fc+s8ubO2&#10;yDinIJAnvUfmMwgiL3AuuQO8gfadQxQEurA4BBII5HF2l/IGujAJZwh0wQuI195o4HHaQwe3ZNEn&#10;P8SuGhjHe8hGdJMn8PyFS50Lu+ocQizeOJlWQNOHrqNBDILv8jEJ+Arg+fMEg+sCqlXC/Ph3ZtEH&#10;b8dTwqTNDJQlvvftrOAgyisspvlzk6K2RuBYhsCYqRPvLk5OfKvf/MTE/xg/c2oOk2FrNEIglDQ7&#10;QWruKE9gJ+m8J8SNRRpvnRWqjtx9jKLRV691rGj0i10Y4tcHb8XR1qXHyYUt5O5doZbji2U1GiDQ&#10;5SsPEx4CDYZAlIexQ6DMfgGBDIAiGRwX8S3PkE8sJ7Mhh1qNZ3og7QEQ1Gp1t5B5tZoMGBEJBYfx&#10;AsKY+DyBQd4/GwSKB8MyWrjPxqy1/KToOYwbViaXnyKzlg3e7Uv03HDxcfR5A/v07RYQi28YjuBh&#10;0wIAup6SeZ0nYlWZ4vFrLT9OngpA4Cl6zhOmVnjSbRCoQsP+/ubkEVSLRBwgkOUVbyBDICZkty7I&#10;RMzyTnZ3H7S8iVhxbFQcI+P4UjXRlXAwQsGAQAZAREQEAnU42AECJaqCCEs4CITObpDPenD3Cc2f&#10;uov6v2aN4X4Q6lZ1AwTeuHGD6s+F3y+4bSmPYBnCxADBowUUN24TffjDRAE7bPsGALZgD/dxvFa0&#10;C7YT9QA//tFsSp66nc6cKaLybuALbEWblZNLs+NjaWyUMhUgMH7G5MvL5ye91m9RcvJ/mB0zPT2a&#10;ITB25jRKzzhrmy10Mlbfo+pY44H7G27wmw4dI5xeBgT2F8VQzPANdOvafRm03fm7dBiYBx4HCAzI&#10;BwzjCcSgh1XB8AQaR3HLgyIg8NgiMo4xZGZvZUg6z+OyRzyC3baTSIi8EuY2r1SxQUlTRqLoMBk2&#10;+PPJZ2hgeBj4LENkAaEP/thwQRLWAgCe0jrJBu4Ug+Bp/ttpMrEDwo1zercUfEcVinI+zj71qXdL&#10;ABBOQPjcUAqq+RF5L9cwAJ4V6GvlPuFF/6hQkyZIPIJWOFhPsNDPZPLVDgja+66a1B0ST7+J97ze&#10;yACo9izHsXHvC/TedVn8XfGf1+CxpYLc6evIc2wJj3WLBQQtCPTI4hCrTIwTBNrzAgGB1uIQGwRi&#10;HObH3NUMzh6D6sov09gPlqsFixjHu2HVrKO6DIE36VpTk+QDdqr6h4RsEVnTPMDvkZFRTMuT99Gw&#10;9xfQgDfV8VlpTQG7h7w6i/8eK3sIr5h/iDKzyrRTp+tsAU/g6dNnKB41AkdE36IQaMzwbyhx1tSa&#10;1csX/X2/VQsX/h9zE2L2MRl6oxUCZ0yZSMeOH7ddoGiAQDULUeLfxRvYgYbMDRZu8I7kBb4cTyC2&#10;5kHtwwWyBdFzr4fMxhzx8kk+CgahAAi05wPGSNHTUAhMUhCIGlkaBD1HeVactkAA0DjBg+XJZTx7&#10;Ps6GQiVsOw+0XZPM/AFfUMsTMi5VKIMCrwGDoN2ISMK5z8goT6BlhACDdm+FGC4RDNlpnwT+WM9h&#10;7PjWA49g5VnyXK2Tz1c5gs7H2qc+fRuE9t3aapD32X0yL1XxpChDANBbfkaJ+8ZzAKGeNNlhMMDL&#10;zmo3R9AGgiq94xC5+X3MpjopHO/3/ql+x3d8x9lVKS8g6pJeJ1fhPjJPLCNTPIE8yQ3wBKpwsB0C&#10;g8vE+CAQAOjgCXTtmEgteO3NevK4TTq2p4A+/fEcv20QAOoBdRkCb9Hlq1el3IujjYxE/FpwQWWN&#10;XsnLIFdYUk2HD2TRgrjdNPrDxfT5L+bQxz9KpI9+kEgf/3A2ffazZBoxYBHNn7WDDu3N5ufXMoSy&#10;/e7KcdiE73PkyBGaxdwSrRAIT2BS7IzCLetX/V/9dq1f/2/nz4nfGM0QOHXSODpw8ACfYAuyogEC&#10;9TEAAvkWSaS4+FV1qHqulq+XV7cBhQyB9Y3nqOl65CHhlwGBltv8g7cTaOfK02S4UcX/MrmOLdIQ&#10;yNI5gU4rgwUCeTALgUAe+DALFgDkAdEjYRKVE+g9voQ8DIKus+vJuFIupRXUYK0HWQktdYeUARAn&#10;AIOg99ljMi+UqdCwBYE6rBQCgYA/HZqyVjFCEr5i+EPYF14NOwQKCMpjZ6i17IwYOzzXrDjDBrGa&#10;Wp894q+pEtQDj9H+e5/61IuFLdMe3SED/aw8XaBP+gb3B3gC0SfUJAlQaMGgAkKAoD08jOLR9omY&#10;6pdWH2VZEFisJnXwAHqu1lCr+ykfCyaA8ACq45IxAL8FH2+nJDwpn+OuzyLXmdUMgUtYPMFFpAOe&#10;QL1C2EReIDyBR1ROoCEgaIdA/+IQFQ62rxCeIpNw8QZmbeTx6x49uPOYlsUdEE+XeLysBX7wgAWN&#10;7V1WFyEQDpDzFy8628cIJAstAW7aBvvWCtSx/WV7XFhSQ2dOF9O+XRm0cdVRWrMkldavSKO9WzPo&#10;1PEiKiiuFg+klauP13YqNzFE9bRr1y6aMn40jY9iT+C82XHpu3dv+7t+aTt3/pvF82cvHTv8G080&#10;1rOBUGtn67atAk44yd1zodoQViAF/K4+U2Yslvh3a/VvZe05hj6egRRVU8aZEpldbF13go4eyZVG&#10;Fu54kReI7XKcOoiTXsrCEEgPIgmjt9DNq/dlpVtL4V5yYSASTyADoHgBeXDSACiD1j5VGgZSK4PV&#10;lnEY7JAHY4r3DwDIAyJmyDxAmscXMwAu5QFzqdTTcqOA84Mm8dipARZDdQ+BkZff+dlDMs8Xk4lt&#10;qeBBgCFheX2GpQ0vIGAQhkqMViD8Oek5btngIRHewwbRvFBJ3sd3+fpi5bA+Jr3DCO7zP93qrehT&#10;n3pKcIX57rMkncNjkOf+TdlFx8NtX0LAtv5gFzzlAb/zcz0yaQr0CFoTMdUXbRBYir6qIBAAaJTx&#10;864AALE1pZpo4bjsx2jd7xZ5PeS50UCu7G2qLqCMaUvIjcmzQKAVEk4hqZOKvEBb0WhfmRgBQSsc&#10;jO3j/CFhjLsCgQDDunRqNV1UX3GZxn+0nN59BaHPoHG8u9VFCFT1Ac9r+9iGY0fbWwv2QtX248gX&#10;LKv2q6sLP9pTaWUNbdq4QcrbgV+ip/6yX/AELkxOPMI/f9Uvff/+f7l4flLsuBGDzWiFQJSJWb1q&#10;BZVV1chJ7hkIVI0QYFcmMwlbo+RGCABUUn8r5cZUVFpL6adLaPfWdFq98DAlTdlO4z9fTn/87Typ&#10;N7Q4cTfDYR0fL7/Gasg24f0uIi8wwpDwy1oYAr33SgwN+cMCKsysk9m8eamYWniAklmovTyMHQJ1&#10;fcCwECj5MCoMjEFRZskMgRgsjZNLVUgYJWNqeIBr8e8r3FMhUykTwYN365MH5DnHIMhGBTCIVYhe&#10;y8DYINDKAZRbMU4qDGw3Xm3JD4HK2wHDZzYWsqFsEu+ngj8l8YTCcyH2yvn4+9Sn6BT3WSkBc4XM&#10;2lzV3tsAwLaF151UObdtQSDLLDnCAMhC37xSLXuTq5QLYT4tp+PtggR+W2XvXndJKrlPrZBxrC0I&#10;lLxohIT12GhoCAzMC7QgUHsEEXmRcPBkauH38N65QO4WNx3fmy+bFTiN4d2uLkLg1WsqHzDYLvrE&#10;0Oez9XzfyYZGm8AHhaXltHL5clkZDACMTggc8nxB8uxtWVlZf94vLS3tz5YuTJ4UzRAoZWIWplBh&#10;cak0ip6EQGls9WhwmEXwYzXnWI1UVlFHeQWVdOZUEe3dfpaWzz9IseM20eiPl9JXv54n+QYDX0f4&#10;dBbPwmZK54gZtYGKSwGuzhAINV64KNvmOHWSUAECH1Nrq5eqii7SsHdfBATy+39HhYQHvhlL21ac&#10;ouanLvI+ukGu0yvIhXxAnpGaewCB/kUhsjLYBoHGoQQHT6AfAo00BYHwBKrQCc+eAYE8iLozt5Dn&#10;apXAp98LaN12nxRcAra8DIL3yGAQNGBYdCkKMSoAQxgcBkHLG2F5AFUOYMeMG0JfKjSMfKhTauVw&#10;XS55b1+UxHXJoULISiyX3As57j71KSolcxfuS+4nZF5v5MlclkqTgEfPoS9ErkCPoCwUYam+6YdA&#10;D0/gDPztUpXOudWpFgJqul/Zj7c7xO/d6mom81w+GenrePxiADwFTyBAkCe3PL7JOOeDwPmSFy2e&#10;wFRVL1AWhwACrbEzwBMICIQnEDnYU3j8nSIL9bDI5t6tR7Rgxh49bvfQYhC7ugiB2DChzfqAlg2G&#10;+Hm9BQLzCotoYcp8GivsEqUQOAIQmLiisrLyf++Xm5v7zxbPn/P12OGDjWiFQBzX3KQEys7Nl5Ps&#10;dPK7Lut9kcvXQMVlDH35lXTyeCHt3HyGlibtp7ixDH0fLqXPf5FEH34/gfoL9AGS1DL091+JU3WH&#10;+DFsPzPxy5WUlV2hGrDv/e2qp5rGc3T9RqT7CPshsKLwAg19Z+ELg0Dcx3L6mGGb6Mr5WzyzbyZX&#10;eRq1wPsXDIGybzBWBisIVPmANk9gKs92sSBEewKDw8EKAnnQPLmCtVw2WzeKDpBXwsJqSyfIcRDu&#10;osBaXpbsIfr4Hg/mhWrvUngEBQQ1BAL+LLExEoMUtBCkPSlDCGgEBKYLDCJHygNVZ0rpDC+Mlw6F&#10;8x2+7Znv3ac+dZ8wVeN+ipX9Tx+SByuAK8/KBAdtXhZ+hPEEthUitkvybjHx0n0wAAL13sKoyWle&#10;rCQvAxL6s0yktNQx9kBfQs7jzfNk5OxQ4xdPYtuDQBkHfYtDtCcQ42UYT6DJ46wswtvJEHgglswL&#10;+eQ13FRTcolG9F/yYkLBUBcgENEvOEDCh3KVzcSCjeKyGtmrv6KtHPsoEfjkbHYOzUmIk63ZohkC&#10;F82bs6ixsfHf9KPi4n8yLzF+4PiRQ9zRDIEJMTPoTEaG1OBxOvkdkYR169UFw+/Y4xceu+ysMjpx&#10;tJD2bMmgJYl7afrwdTTqg8X0xS/m0oA34+n91xjwGO6sYpQ+8WPoFLiPW9nImsFpxMDFdPJEMX8W&#10;f47jLKaequrrO7CPcDAEvihPoCqyidpLX/1yHuWcqiLT7SazqYpaAHUIBwd5Ag2GQCwK8UOgf1GI&#10;1MWyQaB4AnU42A+BS8ULqAZRhsAzPKuuO8tQxAO6gJAVyrFuuy4rzAw7IY+xEfM8uUtmQ4F4BJWR&#10;gYGxFYQuPcEGzVrF2DEvoIK/M3LfW6EfkwR5GMtTUjrDuFJN3qf3JQVAHVug4eJ/An7vU59etmTS&#10;wjCErRk9F8q4bfMEB31D4E+vAsbiqIC+0FEpbyCKsPtBUEGgiP9mXizXi634eET247RqFtof65ow&#10;Lrc+vkNG2TEyTq/xA6ADBCLy4YNAiYg4QOCBwBXCgZ5AQOBkcvF7e+5fIVezm/ZvzKYP3kqQcdp5&#10;LO9mdQECm67foLrG85J+BTlF92Cnc/LKaVnKAVo8Zz/t2ZZOJ44VUE5OBZWU11IZQ6HaQUQ9ty2g&#10;dFJPRBTxnsdPnqSY6VNla7ZohcDxo4Y9n5+UEHv37t3/rR/NmPEP46ZN/s3E0cPdUbucmY9rxpQJ&#10;lJp2JAxMtS0VQm7U8MeNBvl8PLvIzCqn1IO5tG39SVoyex9NH7aOhry/kD75SaLUEEIDh/cLJVIc&#10;O0Ebwmv++Jt5dHh/DlU1OG9Ejceq6urpwuXLdOvmLbrNcuowfmkI5M724iAQ8ocWUIB03fw0evzg&#10;GbUyILmytkiCsolBaS8gcCa59yJ8wYPWAQWBBpKcsR0SABBC2MMGgbJdnIZAf06gDqPwbNpzahXf&#10;X0VG5lYyr2Kjd7dtRq/EI3zAgNwtkjAsyjzcJqM+jww2OH4voA5HwRB1AP7gCbHL/vjzilDDaDIc&#10;mudKyfvglhjWQEOG4wv6vU99elHi/xRI4Qb9TwkLFDx3msisL5K6mGqCFNiukQsb8lgHpPoPvy/6&#10;oA8EkRvIIFh2nIwL3GeePdDHhPFBHW/Id+gO4bujH6LeaCOPE2c38Zi1mrXSB4JWXqCMbwBBuyfQ&#10;AQJRJsZaHOJmCHTv15Nr8QTOZE0l197p5C49LHVOb19/QPGjt4rNApz1yGrgYHUQAm+y/UJtQNy/&#10;chX5gOdCbKJdsNUnTxTRiA+WUP83YsUuDx+wkGLHbKJVKYdo99YzdOJEIeUVVFNZZb04iJRjhyWL&#10;P3CfbxFWltCylvxucUHgZ3ZZNfV08PAhmjpxrJSHiVYInDR25PO5s2Mncvv9p/3wEz9t0o+mThj9&#10;BLDl9IJo0OTxo2nnrh1M/9jY2eHktyW+MMVltZSRUUIH92TSphVHKSVmN036ZhUNfi+FPv7pbHof&#10;oV0GPrXXIqqNd60TAc4+5ka7Zd1xfRxogIHHZTXChvMXpHJ6cKcJ1cvwBAYKnzfh05V0vraJWt0u&#10;hqNsatnPA9Xu6TI4GZIPyIMVZq4aAsUTqL2AkvcSkA+o9wzGoOjzArJ0Lo0HEHh6pcg8s4bchQfI&#10;c/eKwJk1wKvQjm1Q7ibxP3IroeGHt8gNENQAKCFgNjaOBi5IWAkpAtChHIxN1t/sQBggyytYn0vm&#10;ncvUarTId/evHta3ferTCxV3DwE/63eAkEeKyXuuN8oewJLaAI8dt2NZBMWywr2+PgFxv3AUv97q&#10;F45hYv13317D3DfNkpNknGcAhPdcxgj7MfeUePzxGuRtqiV37g4eq9aQ9zQmrqEQiNJXAoE84ZU0&#10;GIAgj4UyHvryAueovMBD1grhOIZAnljDCyhSnkDXEZ5I86TYY5qUn15Df/zN/BdrDzoIgZawQcKF&#10;S5fbBTA4bQ7szaSvfjuX3n2FPwufB6cM2+dBb8bRV7+YR6MYELFLyEqGwl1b06X0S1FRNUmJthrl&#10;JfRBoOVA0vdV3n+oXe6KyqpqmVN20gTbyuBog0Bw3pTxo5/PTYwdRkT/UCBwTvysN2ZMGn81miEQ&#10;y603bFhHpZXVjic/nNCQ8goqaMW8fTTxi5X0ze8Y+n48mwZyI3rvuzPpD6+wuCFLKFc8fnGyS4Zj&#10;o++I+L3gml8yZ5+Em8NtRo2OgFIx15oiKRXz8iEQ3wsFN4/uKiB3Cw98dy+Tiwc4F0MgBidrtopw&#10;MAYvAUAHCBRPoC4RAwgMDAWHegI9Z6A1ZKZvIKOKB38M8jYI9ANh90o5HDHIm+R5cIPM2hw2OIDA&#10;Y2yYAIGhxkkS38VoIccPoGcHv/Qg8WP8dzzHygkMNHgaFPkxA3mC1+rJ2/xYlbNxON4+9amn5Vus&#10;JL9jrqQnSlhVf5mhpJLbrOTscTvmNo2UB0Cg1S8Abmjz/j7hLPQJ6Rf6tf4+oaUhUPohPPTcLz2N&#10;xXwcLxIAWfxZyFc2Sg5L2goAEHLyBMoYpyFQqiLI+Ne2J9AHgdbYCg8g8gKzNpPnyR169riF1s5N&#10;lX1z1a4YDuN2T6iTEHjj5k1qOH9RnDNONtGvRtq05hh9/JPZ4pzBZ6oULPW52BHlDziG19nW/iCB&#10;vvhlMo35eBnFj9tMy+ceoP07z1JWVgUVldRoGwx7q7yEchvyeV1XcXklrV+/lsaNGkZjR0bn6mBw&#10;3rSJ4x7On5swSAAQP0sXJP/P2GmTK1E7xulF0SCcyBXLllBRaQWf7MgvINzDWVllNGXwanr3VTWL&#10;eJfhT3n8Yvm+1bBU44IbXXL6+PeuasAbcTR78lYqKavl4wjf4OHGvnTlqmOHCVR0QCBu507cQXdv&#10;PpRVd+6SQ9TCg5MbECiDFDyCdgjEohDMbi0IBAAGegLDQSAGUhlMUXD1zFoBQSNrmyzYaHVhuzXL&#10;I9jNEGj9Z38MeU73msgDEERSehthYGXwGN5Q/y8E/EKF58Hg+YrnWu9Toe/r9zPwfORZPbxLrR5P&#10;Hwj26SWplWdHut95XOS930RmYxG3ZQCgAj0FgMgHRA6gAjbL+6cgMLQfBEv1Ced+hv4nfZAhEP3R&#10;wJjw+A5PkLAoBZ7K4GPuCXmpFXsD16RLGNhkCIQnUIQ0Flkc0g4ESlpMByBwz3RyIV+w9iyPAQad&#10;r71B4z9ZxeMyADD6PYHIB6xtQNUNbLAQ3paXVTUwzB0UuIW97g9bJ/n2sM/KRgsQwpbjWL4zS7Y4&#10;HfBaHENhIn3x6yQa88lSSpy0ldYuPUIH92VRenoxFRYxFFZqL6DlHewm5RWV0JJFCwS0ohkCZ06e&#10;cHXlssW/1gjYr9/a5cv/c8LMqafGDPvG8UVRIT7wlLlJlJNX0CGKhycwN69CVva+iwUcujFZG0pL&#10;/oQ8plb2SkOTjgQFNfqO6tVYmjZkDeXnV8hxOB0fgBZb3py7eIlu6nyJ8IqCcDDE52nIb+dTSVYD&#10;eRlEjKsV1HJknqxaU97AmTJohfcEdhwCPadXy8CKkDC8gWbeHvI01ap6emKMyBe+7SnB6LWiTM29&#10;q+IR9Bsnv5GyHlMGLzJDZ5cynpZg4OAJYUMoew7z76Unxcti1ueT5+41qb/WJgC/EEPYpz856cUW&#10;yEfz3DxHZk22rMaVHFluu7Lrh+QDog2jX9gAkCc2ytvn3AeCZV9E4p8kqfdWi0x4ctRYQJ5Ht8Uj&#10;6QPUbl74EaBWeER5PHA/I/NiCRnZ28mTsYEnqetksmqe5gmr5DJHBoESEj4SCoEYO40DyAm0Q+BM&#10;ib547lwkj+mhwzty6dOfJMm47Iek0LG72wXwYjvZUQi8fOVqRAs8UYd37vQdkocOu2OHXGWvlZ1W&#10;9/Gd1e8KDPk+jo9tcP/X42jQ9+Okfu/kr1ZR8tTttGFFGqUeyqGzmWUChQgfOx1DR5WZm09JifF6&#10;uzhAoAJBR6Z5SRozfDDNmjqxZtumdd/XCNiv34GdO/86KWFm2pjhXzu+KBoEeo2XFcJnmd475sot&#10;KKmmlJid0pgU8CmFNGqRakjOfwuVz4uoVwhD/vefRWM+XEKnTxZSVVtFMXlGVNd4gZrarRcYBZ5A&#10;rUFvxtOGBWmqZuCTOxKakJVr+xQEWjmBAoBSHgYQyNLhYBn0NAQGFopGUVUWD5wqFLxShVbEEwgA&#10;5Jk2D7ZmxiYysCPAvSYJ1cIjxqOzDM4YpGEBQgbuLksZlVbTIM/ty2L4YIBk+zfUP4NREmN3hjzw&#10;iHTA0PmlQmAwbiqPyoJAZfjksxD2guejOpNBuIFaER72eUQtw6ePtQ8C+9QN4g4mtxIKhtDnnt4n&#10;41I1t9kM3yKpwFqZGgJ1e1aTIqtPZOjbSKT6koJBbv++xSaATn6/egbABzfouX2nHZHVF7pTDH78&#10;nxcQaLrJvNlI7vx9akw6yxCYzgCIcYrl8wSyAIFSAB8AqCHQtzhEto5DTqDlDVQQaNhyAs19DIJS&#10;dgsT7DiJvjw3ntKdGw8peZIGpbA2rYfUCQhUW8VdasMpogQPYXZOBc0Yuk4+R6VoWbbObqPt9k8/&#10;zuBnPabgUd/H8cJevhYjewl/84cFNPHLVTR/1i7atu4EHTmQI1HDYobPMrbJKmfQ+fjssuc2nj6T&#10;TrEzpwmvOHFMNAgQGD9rWunxIwdf0wjYr9+xY8f+3dyEWZvHDf/mudOLokE4qVghnHb0mMT07Reh&#10;PZVW1tOaRak08HvIA7Q3mp4VGhxmHwd2n2135oOVUpevNjl2HL+iAQL583iwQZmcSZ+vpAt11wnb&#10;QZn1Z8nNA5cvJNwmBKqVwTIAYjasawQqCMSMWXkBLQiUwfR0MARi0GXwrEqX6vytrcoD4Dxwd4+U&#10;gYGHQRkAzy2eiWsQtLx3KqzrZMigyA2fCoPBkAYLjysQNFkGPyYrIR/dIS9WD8s58OcL8j9y26c+&#10;dVVoU17cYvXvvetkNBYq7x8WSsED6IM/v6StCgA6t/NQoY+E6yd4H35f7hd4Xyw68dTlkec+xiCr&#10;7Tsfe3dJJlU8/kqO8L2rZKCA/NmNCgAzNmpPoB0CVyoQFG9gMARqT6CGQNlDWEOgjJfiDeTxcz+D&#10;oAWAPLa6jvDrsAcyQ1dhRi0N/UPKS7ADLEAV24GOQOD169eprrHtVcEQIPDk8QIaNXAJvffKrDac&#10;Nh0XwBALTdRiE37v12Ppox8m0pB3U2jq4DW0KG4PHU3NkyoiTscWLAsCsUVs6pEjNG3yeO0JdGaZ&#10;ly2w1Jy4mVk5GSf/m0bAfv0KCgr+dXLcrAXjRw5mCIzOg8eBT5kwhvbt30fl1XUhF6JN1TTSzk1n&#10;6NOfIsG0eztLf/EA2qUeF+8gN7CPfzyHtqw5HjBbcBJmRhcuXXHsOH5FiydQ1Ur89KfJlLojj7ym&#10;h7z3LssOIiofEBCIQtHOEKhKw9ggEAMiS4WCFQR6TgEANQTaPIGe9PUq7CLiwTdrOxkNfAzND9lI&#10;eaXQs9Pg3S1ClAlmQEOW12gh7w0GwWoFgvAEBhs7u1fQg99994MkhjLQcwiDJ4AZICtRHsYXtdGO&#10;qdI1tWwMb1+iVuMZH59Oiuf/esYj2qc/NckiLMBPy1O1+0d1Jrc7tUpeLZIKhECUO1J9InxahGM/&#10;kMfV30Jfox7D5AgQaAAA714Vz3ygB7DnxPM/yTn0oh5gFR8vdjPCOAQAxMQUk1TtDcS4ZXkCLQiU&#10;VBcLAo8t5AkwwsHBEKh2DYEnUIWDGQIlHKyK8LtytpP36QN68qiZNi04JitlncfpHlYnIFBtFeds&#10;A4N1cG8Wff3rFLbZVhi4+7+nhI4hrDqGGDhRimbdstSIIdBSWXUN7dix3bcyOJo1O27mkaqiov+k&#10;EbBfv+vFxf98dszUGRNGDnkezQSLPYQ3bdpApRXV7UKVXZhVHD6QQ9/8fj69063V1FUDkuLRKCL9&#10;6kwflMlsgxsVklqR3FpaVdtmEipWDzeca69UTPRAIG77vxZHSeO3053rD+m50Uzu8iPkYvBTEBje&#10;ExgCgdZuITYIxKDZFgR60zH73iTJ2EbuLjIvlVOru5kHagt6uh9+mP+UJ0CDIHKiWt0tbBTPk1md&#10;5ZDszkYChpBvI5HKl3IAQTZ4lnG1vINe5AZKuRoGwWLoGJmV6WRgk/xn9yU0pgCw+89Dn/60JBMe&#10;bk/wNnsulMrOH6pwum5/Ui7JHga22iomRc75fwA9pz5gl6cyyCPIEyxZGIX3rMkhD0ommS5u5jjO&#10;F9PWUQgbq/NNnnga2TskGmFkbOZxaROPS+sZBm3hYGuFcBAECgj6IHBBOxAYTybG0f1x5OJx1XV4&#10;tmxJh0jEueprNOnz1RqSnMbpHlYHIRA573B0tL8quIHKq+tp27qT9OmPknvWxtk8jOJtfCWWPvtp&#10;ktQO7tCiEX5ucUUlrV2zypFdoknY03hO7Mw9DWVl/2+NgP36UXr6P06YNnH0xNHDotYTiORKeAOX&#10;LV1MBSVqD2HHi+EgQOCpk0U0atBS8QR2tQQMci8AecqNPFtyC8Z/toK++u08hsGZPte1eANfnUWJ&#10;k7ZJXmJbeRCV3DFq6xvpWlMT3brt3ImiCgJxDhioB/9uAeWdrpYFIp7rtdTCA1t3QKDfE6jLLfhy&#10;AhUESggGeYGZPAizUD/QbKqn5zw49qQxAAjyHfU7wsJ8LZAcj882qjJtRgtejY5CYKixFG+KDQLF&#10;uLKwAlNK1ZScEGNsMgSKVxC5go2F5LnfJAbSd6x96lNnhIkOT/CQA2vU5pAJ4MOEA/DH7U15ArEY&#10;xBkCBdi4bdvbNOAOu4g49QEnoQ8p8fsABGtyybx5SeqUov+hH8JF53j83So+F9zX3RfLyMDCtMwt&#10;AoGeDL6VyASPTRifbJ7ArkMgj58HGAT38eQaoWCGTIS/sUNI2o48CWP2FgiEgwM1cRE2dbKBlmAn&#10;SypqaWnyPlnpCzuKz7Nuu1NgAbHXejENbBrqEh7am02VUsw6srzAcj7m/JISWrxwHvNK9DrSoPGj&#10;h1FizLR1jY2Nf6YRUP3EThn/zaQxw73R6wkcJhA4L3kOZeXlO16IcJIk0+xymvL1Gmm4vkbAF/49&#10;XHxL8rj6Oxq373nyu3oM4Pf5z5Jp1AdLKW7sZlq35Ail7s+mU0eLaPbErfQuVjBxo7Ia1juvzKSJ&#10;X62ms5kMru3MLAC2Fy9f0auEnRaJRElOoHWfP3vgG3G0bt4R2UHE23yfXAW7CRXuTQhhjEMJajAT&#10;CEzy5QOqPBiGQL0oRFbMHVcQ6F8ZrDyBvnxAlIjBQMsA6EE5BoZAM5NBMItBMGsbuUuPqJAoVvDK&#10;6kA9eOO/kAG9ExJXoAJB/lUeU2Eo/iyEya7UMgieVeDHBstbCUOnjV0lPwYFGbhgwUMSYDDxPlCZ&#10;WnFpGVoVajupvDCAQNRJExCEh4ZhsCqLzOvnqLUZew97WThgdcyQ+g74Rj3vPelTdItbgE/yL2AH&#10;Qu2/pw/IvFpNRiUDGLctFEuXSQcLO3QAAP2LQXTb1JMWfyhYQaDky0o7t/ULrVbpK/7fRfyZ8je8&#10;VwUDJVYVV2eT58Z5XTQdx6+Ol7+GfJfulpwTvD9/Fj7TaKrhCedBHne2sjZrCORxSHIClRASVhCo&#10;dg3xgaBeIYxxzjiuJr7W4hCPgOBc2VLTv0I4kQyEgwGCWAyCsjDVfG7dzXTj2n2aM26bLVRqH6Nf&#10;kDoEgbep6doNqmlnlxAI9hr7BS+fv0/26X//jVh6hz/nHYRr9WcreIPNtuy2Xep8BDt7VFWQ4HOF&#10;3/E92L6/qr7PiIELxWnU5mLOIJWxbc/KzaPZcTMd2CWKxAw1YfRwb8KMKQuKi4v/icY/9TNn5pQP&#10;p4wb+Qig5fjiKBCOLWbmdDqNFcIRuJQtAa6KiqspafI2GvRavHjypAHx7bvciBTgKQkkiuwNhf/G&#10;vw/6XjzFjt5AO9adopPHCig/v1KWllc2nJO6QyvnH6IB3GDltfr12Mx72PuL6PiR3Ha9l5ghNZy/&#10;1EZIOFo8gX6990oMjftoBdWVX5ZyLeblEmrBKjeBQAxgDIBY6WaHQF0kOhgCLU+ggkANgCwjaFEI&#10;Bl018CpPoIkZeRYrZzsZFSfI5JkykqatYtL8j29Q724BAsVQwGPy7DGZlyrJrMwQmGsNMnRi1OAF&#10;scv+d61gEPSy8bRyAe2SFcniDfRDIO57i4/y/SPiFfScK5HdTrCjgTpmOR36uHF+1Dnq05+u0H6t&#10;nDq+o+DKdEtNTKMxn8wyTC7SfBMMtXWibmvc/uCVDmiX/Lt/NbCezKAdB7Rz/K7F/aA1uF8wFLZy&#10;f2nl56Ifefh3s5onWNcapCzLi2u3qo+olcDnyV3CE82s7coLiCgEFqfJeKRyAtuGwOV+CBRP4CK1&#10;U5IFgUfn+SBQeQLVwhDjIHIC48jFr/fcPkem26DcU9X05a/mSmTLaVx+IeLPjhgCb96iS5euUVWE&#10;5d3KquvpbGYJ7dx8mlJid9OkP66mr349lwa9FS/pVz74tdladUz+22AItACyTb0aS1MHr6Wc3Eqq&#10;jDB3ESpjHTtxkmZOncisEt0MNXnsqKfz4mdNZez7B4r+9M+yRck/mz5x3PlohkBo6sRxlJp6pMOL&#10;Q8oq66SK+IdvJ2pw0jOIAA+gKiaNEG6IJ5Bf8+Hb8bR93UkGP35Pa+sZNGqeuSCHYfuGU7L4BGCk&#10;3pc7Cd//7OfJtG9HekSrmmsbz1NT2N1DohACubPhnO7fmEnNT1vI+/gWteRs5llrnIZAKBACEf5Q&#10;nkCEgtuDwFXaC+gMgYA/Sc7Gbc42MnJ2kruaDcsjHpRasdcuD+La69X90gZC+U8UCD59SOaFcgbB&#10;swJvYvDg5RCxcauySRs7n2yG0g6B8KA4hYXheZGyHKV2CMQtIJANNsvg3901mVLLDaEsy0NqAXKf&#10;+iQTArnPbQJlVp49Is/VWvH+GYA/nlB4iwMhUAAQQvsLCgOjvmVwaoN4tHXbVkKbt/oA9xXpG3xr&#10;E7yDgEAFgNlk8jHB447jFFi1fYceE/oK8iHvXOJJFfet7B3kzdoq441MPM9C8AYGQiBCwuEg0B8O&#10;DoVAlM8KhkBEVOAFxD7BrS2P6MG9J7Q8/gD1f13lo/fEgomI1AEIvHHjJjWcu+Ro88JLOXpKsM//&#10;2VLav/ssLZu7n2YMX0eD30mR2n/vvqYqVYi9tgOh3FeOHt/vctxtnasYGvBGjGzwUFzGfME2vjzC&#10;cDCgde++vTRlwmjmlOiGwGkTx97fuGrZSI1+/p/d2ze/ETttUnk0QuB420mdNGYkbd++jUora8Rt&#10;7HRBnAQv3KbVx+gT2YIGjQYzA75F42D6xwwDADfqo6XcyNbTZz+dEwCCeD52AFmVcpA/u1Z79QCA&#10;2I4GQFpPhw9k09d/mKcWn0ijw/vH0KC3E2jd0iNUWtE+uCJkjGKaN3nmFNqZog8CIRzDrCEb6Mq5&#10;WxIyMRuyeSBL5gGMQfAQQsJOEKg8gQaDYKQQ6F8Z7ACB2VvJi4Kt2QyCubvIqMsi75PbCgJ7KFSk&#10;IFDd53tiSNliyK4F5vkSWagBAyY5UAgTi7ELkg0Kg3OlsP2W35CqPMBAEMR9vzcQ3hlPKbw0MNxH&#10;xXCbxalkQAgdo5TMYxTUxWpKdexAWMsL1Kc/VYGpWsnrcUkuqdlYwPDHE4iiw9J+lBcw1BNo1QZE&#10;O1SpCkpop/ZFUjKJ8cEfCxMeafNo/6FCP5C+wP1DtqDD7aVq8bTLJEbarr/v9aS8CImjHE7FKTLy&#10;dpKZi4nmVjKz1bhjeQM74gl0gkB/rUAHT+D+OGrBGHm1QlJdKgsv0oh3F7GNmRlgo164OgCByHWP&#10;JBQcInG2sN2sR6SsQcLEOTlldGhfFq1dkkqJk7fQqA8X0Wc/n00f/zBRtmqFnX5fV+2QXcIspw4f&#10;b3vrAT54O46WJO0Vp05HFoaUVdXQpk0bZXvbaIfAmVPGN+3fteUTjX7+n6NHD/33uOmTcsaOiL6t&#10;4ywIxOKQCaOG0prVK2WPvo4Uja6sb5SZxJe/nkt/AKTxLOqDHybQH383nyZ8uZIWxu+hPVvOUMaZ&#10;Ejp1tJDGf7oyoHGgEfV/LYaSpmynotKa0M/gYzl9uki2qXkHYCYQiJxD9bqUmF1UWAJwDXpdsLih&#10;n0NImCEQG20HdqbohEB0tk9/ModOHywht8sg7/2r5MpYz7NXBkCEMhzCwVZOIHJi2oJAKbMQCQTy&#10;7NzM2UZelgdh4fy9ZDTkU+uTB1LSoWeNhv+9xe0Iw/HwFrkbi8gQQ+Zs7CzB4MFYKu+gDQJZfgjk&#10;3yOBQNFRVhpDIDw4bMRZMOYmP2bAK3j7Annd2iv4goxpn6JYrdxeWx6Reb2e2yu3tSJuN0Wp5C08&#10;rNuOAsAQT6ADBKJ9BkOgzyOuJfl/Dv0gWJ6KDDK4T5gXGH6e3ufjtPfjnm+3khP58KbUIjVyd7O2&#10;awjkMYbHG69A4JYOQaBxXC8OQQ50hBDoPphILgbQ1qf3qOWZizYvPi6pSZK25DgevyDx50cKgZcu&#10;X+lQjh2ExRZSsJkh0Np7H44f2FAAIer/FhRWU/rpYjq0N5O2rDlGy5P20exJm2Sb2LGfLqPhHyyi&#10;we8ukGgc8vnbg+ZPfjybNq066vu8SFVYUkZLFy+SlbfRDoEzJk04f+rYod9q9PP/5Jw+/RczJ084&#10;OHZ4dHsCkdi4YP5cyi0s7pAnEJB25nQJTflmFQ3vv4hmjdpAqxccpoMMhjlZ5VRazhddh5gLi6oo&#10;YexmaTRW41D5BDE0+es1lJsHAEUjUQ0FjRUzlZy8Cpo1YoM8zweBeC13lpgxmyivoDICCKyn2obz&#10;PHNyCglHKwSyeOY1d+J2qWCP1YRG1SnxBmIA80FgKg9uaeEgEACIATLIExghBEqIJnub5AV6cnby&#10;gM3K309mYyG1PnuoPYLWAN9dnkHrfUINEmbs2M3EqM9XoWHtDQwny1uowmN+gwkjKoaZ78uCk3Yg&#10;UIWDYahhsOER1Aa9mA06G3UDYsNtXiyn1sd3iTwosh3ue6jcwcDH+tTrhP98v+Maq+ssYWCPm7wP&#10;bsi+u2gzaCOeQgAgtxsWAFBBoN8TqNoZINAfCg7wBAbkAlptmcFP2rZq57727hN+tx7Tz2GZjcVS&#10;mkaKwUsIWLdR+N4d+l1X5G/r/L48xkotwLpscufvYfjbweMKhPFluxpvAIAAQQ2BXixYw/jE45SJ&#10;cDDGrFO2FcIBEKi9gRYE2sLBBqIoh1AwWkGg6yj//XyBhOrP1zbRpM9WEbZD86cyvSRFCIE3bt6k&#10;xvMXdfRMReVC7F4EUlCI+9rua1sq28hW11N5VZ1E20rL6qi4uJayMsrZvmfS6vmpNOWrdRLtaysv&#10;EH9D3uHhfdkCgZGDYCNl5eTRnIQ4cVRF2zZxdgECp08aX5adkfFdjX7+n8b8/D+bNm70hmiuE2gp&#10;btYMOpOZJWDnfFEcxA2mqLyWjhzKpmNH8iTxs6Kqgap0Q5I9fPVFR/7gwrjdaocRC7IAdXwfizyw&#10;KCQE5vD+JdWUPG07ve/b6xCdRFUnn/jVKtmnMBJwxe4il69co1vceQI7VBRDIH9XFPZEuRjsZ4kk&#10;atfplQyBs8nNA5pxCCveFASqkggqFIyZsECgeAF5YGQANBA20RDoXxQC+SFQysMAAjEIAwQZAO0Q&#10;aAIC83Yx9BzkAZQNCUJJPLjz8O4f6H2Dfg8Ju4pge7m6XDZ6mdrAhZcKgUE2b6AYVL8Agn4IhHRe&#10;ICAQq4MFAHGrFod4iqBUn8zCQ2QW8DlhQ4/ahh4ptdGsvYJCfb7jl/P1Is5Tn3pYtmtIypsmXq6W&#10;x2Q21ZG76oxMDjzcLjzcPgQErfbiA0CGQW5XlhdQhYKxKtjfFjFBkW3cNADaIRBpEWjbHh/otS3x&#10;jjeg1NENycnr+f6q3x8jBDyjT+7yBC6XJ5L7ZBzBmOIBCOZifMFYoyDQ7wnc5INAjFOm3jnE8gYK&#10;BJ6ywsFYHMI6utgHgTImyv7BPD4yBGK8xII68QJmb5bIguk2ad+ms/Txj2bzuO80Br9gRQiBTdev&#10;U03DeUdb1xHBK6g8g9ZjfkcMBNuKxZVFJTV08nghbVlzguZM2kojBy2hT3+cRAOwbazT99CCrR4x&#10;cJFEA+X9IoRAsMDJ02do1vQpjrwSDfI70obQzMkTcvLy8v5So5//Z9euXf9o6oSxS5U7M/RNoklT&#10;J42jI8eOUrnDBWlLsogDq4rRiFj+i8yNRxpWnYRj8b7YYPrDH8/WibdYWo5NqmPps58n0e4t6Xzh&#10;9fvY3r+U4XFR/G7q/4ZawfS+LDSJEQgcNmARHWd4tD+/LZ3jmdPNkL2EoxgC+dz0fz2elsTtp0cP&#10;nskiBFd5qngDDUAgQsFBNQKxbZIFgWrLOD8EYuBsCwKVJ9C/MtgPgQgH71AQiNzA/N1s4Bh8zpeR&#10;F+VSeKDnYd4Ggz0n+SzDRZ7r2GA/R4xba5CxswuGz1JgWPi0GFExqtrYOkGgBYIWBEoyfwgEHmYd&#10;YBDcz+fmIBml/PwLJeR9dJuewysICLTnXcnvPZVT2acXI7VSXnm6+NZ0kffeNYasXIY8bg/cFgCA&#10;Xp4wAQLRRnxtRgOgHQL9+YCBEIgwsMcGgQGLQRj+pF07tHu7PNV4XiZPnPLIvHNFtqRUO+CgPQZ/&#10;r65J+iekwRgN3QJAsz6HDD4vZt6eMBDI4nHHDoFWSBjjlNEmBPI451shrCFQh4MhN4+TxiF4AxOp&#10;hR83GrL5PLjp6oXbFDNsY8DeuC9VEULgpStX2902NTLB5vrtty8axza7pKyOzpwqpq1rj9OcqVtp&#10;1IcMfj+ZI3sqo0ybWkUNz2kY7ymgms/rtCFrKC+3Iuhz29eBAwdo2sRxwidjg3glGqQgcIik0yXM&#10;nHqKIfB/1+gX8PMPEmOmz5k4ZoQZjYtD7Jo4diTt2rWj49vHcYPxgZ8P4Lhx8n2BQGlUdeIJXL+E&#10;IRAzLh8EqjpD2AFkSeI+Kgte5MGvx+sWJ+wNgEC8DqD25W/m0uH92dJgA17nJAkJn+MZVHCpmGiE&#10;QNWx3hPF0PD3F1FpToN4GszrNVLWQJWIsSDQXyIGECgzYV8+oIJAVSMwGAJ1jUAnTyCStHlg9sIL&#10;KIM0wjYYtHnwzttNJs/m3QAg5BY1P5KBXoWWelgCmmx0W56S50oNg2CWo+ELlhhLNqIokWEZUeUJ&#10;hHHl322G1weBMMqAQMtA8y0gEHmBdgg0cB7Y0HvF8O8jD0LmbPyRe+W50Ujelic8mPMx8/lhC6mO&#10;vwcMcJ9eoATkWfD+PUPdvyoyuN2YBQekDXi5f3jQHnhy0B4EStsSAOQ2F+wJZPlDwZi86PZrTWwc&#10;2nqIkDpRjWLQF9RuIGh/PTRpU++Ltq3aO0LO3id31G4g8JbjvOTvZRBsGwKtWoFt5QX6IZDHt4DF&#10;IVY4OIU8R+eRByCIcRJRE3gCz24gLxbrGB46sb+IvvzZPB7zUR7FaSx+wYoAAiUUfOFiuwWiIxdg&#10;Ek6bRiqrqqf8/CoJ3y5O3EujP1lKn/5sjkTwkJ4E24jjs0LAvsLQ1vH7hOfESfrXvJnbGShrI4rY&#10;WQKHbNiwniYxlzjxSjTIBoFmcuKsbYcOHfrnmvsCfv7B4pSkkZPGjrgf7RAIb+WqlcuppKLa8aI4&#10;SqAP7mTtEZTHQy808hVOHSuU8O37rzFgcUPqL0CnQ7z82IQvV9DZjLKQ10o4eOoOmX1Y4WALAj/+&#10;6Wzavysz5DVOgieyinUJIWFbh4pWTyC+q8AyH8sHb8XT+vlH6NnjZgEuV9F+Fd6wQ6AVDtYQaHkB&#10;24JAAwNqOAjUnkBZFCKDNAbsnTyI72EDx4M4QjoCO2zULpTxcT3Ui0WcjUP3SkGU99lDMi5VkOlk&#10;+IKFxSQVGgS1IbW8K3YI9BWPZmPsFA52gkBPEQOgQKACAI82dAh7ufm57nNF5Hl4U3LFcOx9EPht&#10;EF8/o0X22TVrsyVFwoMdLwT+GALh8eL2YBYhTQCe4nYgMEw4GJ5AQ0Og3wvI9yMFQAjFoK/WU6ur&#10;mcFVtT+vbNLj9L26Q6pto64oqglgH3JJIeHxwuobPQqBOhwsQjhYQyAWh4gXsIbHAL52t67fp7mT&#10;dzqOvy9NGrLCQuDtW1LuDA6NrkIgFoJY94sZ0jLZ/u7ceIoSJmyShR8D3o6jd3WxZwv6ICkODfDj&#10;2/4Mz5Yt9/9dPQeLOQfye6CKB/YMVnmLOOb2j7uwrIKWLlksXraA9QtRJDku5rqJo4e2LFs4f+mM&#10;GTP+b5r7An82r13xwdRxo65GPQSy5ifPofwixO4jI3Zc1MoQLxxfYPH+8X19m5dfybOBHfTB2ygq&#10;jYZjNRrL2xVLnzDQrV92hMor6yUfQL0XVgcX04QvVupCluo1MvPg9/jwRwm0e2tktQIlzM2dpvH8&#10;Jbp5o7dAoL7/SgyN/2g51ZZdpucek8wr5eRG6MOCQMx2kegsg15HIDDQEyggGBQOtkMgwsEwdBLq&#10;4oEc8gIEi9LIuFgmUBa4WKRnxP9QK4wYXzMkuJvnislTFT4/EMnwqjRGIATaC0ijEG8rAyAg8LmE&#10;hlm+xSHaQPs8gWzA7RAIAw8jV6gMv6cA50bDIJ8vJMEb5SfIc72OvAzxMI5O36tPvUHcvj0GeZ/e&#10;435YSW4GOWx3hhCn1R/gBTQLWZInqryAZpETBOpFIT5PoLVLiA0CWZbHumMQmCntHv3CvFjBfRPe&#10;ehWehTea/3f4bt0jPkOSc4h0CKM+T3137hMm+oV4SQGBuwMhEADYQQjE7kcCgRjf2oFAI3UuuQ8l&#10;Uwu/h+fuRfIYJuWeqqI//no+vfv3GGdf8oIQS2x72vMEotyZP+++45LVwGxbsRlDTl45pR7MppUp&#10;h2jSV6vp05/NpgGva/DzefgAfbC7lu1VNluJz5vveUrKSTOLBnwvjkZ9vIRS9+eIjVZ2PQII5OPL&#10;ys2n5DmJPm+bE7O8bFnHNmnMiMfrVy6NXblyZeBuIdbPnq0bfz5twpj6aIdAKCFmJp3JyBS3sMrn&#10;66wYIsX12yj7FW5ec5y++GUSNxAnl7uaZbz7aiyN+mgxHdqTzSDI78HAlptbSUuT9tMnP0QdwsBi&#10;03jNBz9IpB2bTlE5zzKcjyNQmDlhlXBT0w26bdUMvM0Q+CRKcwJZcLfjeD78fgLtXHOGmp+6eEC/&#10;R+7CveTmgQ2Dm8oHVJ5AgUAMhD4IXNoGBFqFojHQWgDIgy+2b9Irg2WGzgO1ygdkEMTgbQEOBnN4&#10;O1hGSSoZWCzy5J6cS59RkNBQoJHoLmHhhawYvttEnrp8BYIRlI6BEVXGVHsDy2Fg+bGywB1EvKXa&#10;G8hSxppleXCKj7BxU0ZdeXpg7AGALJwbNnYq9MUAiDzKHCyo4fPUkCu5Y89N7NGKc6Nk5ZZZXhT/&#10;bZ9epvgf7bVl4Xq5n5L31nkyas6KJ9zgvoHrK32B5fMES2oAQsHKEyjtpAgrg4/4ABBpBn4IRCg4&#10;EACxraEvFIzafrrNeivaCgXrxysZAqv9K4FVKRjn79hlISzOtwBM3AIAzQc3yF2Xq767TIz0xFHO&#10;DyCQwRnnDSCIlBMNgRh3MAHFrkW+iakGQQsCseWlNZapFcKAQA2CPO4hHGxoCLT2EJb9g+EFrOJz&#10;7H5C9249oqVxB6g/2x0FO70DApHT3nihIwWiAVxWmhXgr0HKsZ1Iy6ctK49T/PjNNPT9hXqVr/ps&#10;x+OyS0OfBYLqPqARmiXpXSMHLKaUmN10cF8Wf16t/vwIxexw/OQpipkxRVbejh3lzCsvW+NH8C1r&#10;8tiRd3Zt3Tg4PT39H2vsC/xJO7T3f04bP6bU6U2iSUi8nDZpPB06fJgvAi5GO7TuICnwzK9VEIlV&#10;Reco7UgBjf14GTcUQJytIUG25fjYb7j/GwyCHy6lxfF7aeW8gxQ7ZhN99jMFj9I4bTMOdNxB37cg&#10;MPJjRTLtpctXuUPd7hUQaAkQPPWrNXSutom8HoMM8QYuFRBEONhzBCCIQS8wJ9AQCOTZsgWBvvIw&#10;a3lQtbyACgJluyYefK3SMHYI9GBVsHgCAYF+YycAyHAjXrBiBsFGhrHHKCjtEQMK4yluBzEUPQM2&#10;rYabPDfOkacmR3k/2PiFGke72FDqRSKWN1D2YIU30GaEsUuDt0R5A2GspdyHHQJRL9AGgcrY2SEQ&#10;HkF4idjYAaBzURNttxQN9lwqE2+SlOkQwMA5wvlhIOxBcO5TZOIroMBcrgUL3j+sJj1XrAo+I0dW&#10;ABDXlftEnu4TPgg8IItCkCZgeQDbg8C2vIDWpEUmMAyAYSFQJkHqb566PAlXI5dYfY/Q79kt8k1m&#10;+D6fJynjVJNNbimhdFD1CVu/sEOgF2OK5Bt3BQJ5bBMQ5ElvEASqyfE8ch+eSy68/vZ58QKWZDXQ&#10;kN8v1GN9FI337UAgQsEdKRAt+fpsH4sZxNJPl9C2tccpaeq2gEUe2IYVn4vPF89e8DEFC3aYBRss&#10;haO1fR70/QQa/dESWjpnH6UdzKWiIp1a1kGHEsLUe/bto6kTxzKXRDkE8u3kcaOuHti783dYCKyx&#10;L/AnPTX1304aOzI9+A2iUZPGjaItWzfzRVAw53SB2pJ/gQhCunWUk1sh28UMfBMNC40sqIEBAgUE&#10;dYgYejVGwsYf/iBRVSmXTsGNTV6D97Aaayx9+MNE2r31TMhxtCW1l/BF2XJHdazoDAcHC53sYz4n&#10;B7fmUPMzlyq3ULCHITCJoc/vCbQgMNATaINADJxhIZAHXBsEYlGIF6EaGwQqT6Dd4MHjAS/YITaO&#10;LOTA1WVLcetWNghqBSUx4PRc+EnAqfkJg1UVmdXtl42RkjHasAbsKcxGN2C7LhsEwlCHQKAtxKc8&#10;Hsrgee0woCFQ1UQDBLKwCwsbQaOaP5+N0nP3M25//B0Ayj0Iy33qiHA9vORlSMe2Yp6mOtkhRiCe&#10;gUUVOQbAcH/gx7y4zj7Iwa0CH1kdrNuIrCrX7ccXCi7W9QHLAiFQCkTzrS8UrCFQikKH9QLq8C88&#10;gDwhMpsaJfdN2pNArczLbN+xe8SUye3WK4tOPLcucrvOVN8X311PjmTRlB0CBQQZAnMAgn4IFAEE&#10;JSTsDIH+cLDdE6jCwaGeQBUOdh/h+5Xcl11P6NG9p7Q66TANeN2yLxjvg2zTy5I+HicIvHnzphSI&#10;brcubpCOHy2klNidDGhL6fOfJ4k9xmdgda+105fjsYQRnq9ez/D4WozsGDbpq5W0ZlEqnTpepDx/&#10;yFdEOpikhGkuiFDYKQSLQiaOHc4AGP2ewCnjR587dnjf37OVC9w32PpJS0v7s2kTxhzhFz0PfpNo&#10;04TRw2n5siVUUlHV4YZmSe37W09lZXW0YVkaff6z2dxwrA4WDFf2jodQsR/43rW8f3hMzzzUbEV1&#10;WIDaZz+bQwd2R7YwxBIgsKbhHF31FY7uHRCozsMsmjl0PV3GVnLYfP1SCbnh7ZNSCHrmG7I6OBAC&#10;vbZC0RhU7RBohYPDQaB4tNjYWZBj6luvlMLArB9QdFiBIAzRLdTLY8CRchTKAgUbkO4QWyDi0ZK8&#10;D2+T0Vgk3kAnA2kJXhSpsaYNK7yACgL5d1uB3ufI0YKB9nkCg8LB2hMYDgLtnkCEDQENFgx6c7aS&#10;wTBo8PNRVNjz6CZ5PG7xPnFj5O/VB4IvTzj3DH9Gs/JqSXHjvXy9GFAEVrhPSBgTQr9gEOQJmQAO&#10;+kOEECirzi0ItHkCVW1AhsCKQE8gcllldXtbEIh+xxBmXKgg79NHMglD/8D3UhDo9H27KgbAlicM&#10;nfVk8DGi/6NvqDGhYxBoOkCglRdoh0DvaadwsIMnUMbGeeTCpPdGA3lND1UUnKeR7y9me6JsjmVT&#10;nMfdFyyBMmcItFYF++yZzrlvS6VVdbRo9h764Icq3As7q27xWfhM//dXCzpsx+IoPr5XZ9GAt+Lp&#10;y9/OpVmjNtKWVcfo7JliKi1TYV9ZK8DgJwtGO8gRyFcsKC6lxYsWMJNE+ToK5Ql8PnPy+MoTe/b8&#10;ZVgIXLhw4T9NmDVt7fhRw93BbxKNmpuUQNn5BdzAIlscEip+XU0DHTmQSyMHcUezqrDbQr8Bsv+N&#10;b1XiqU38uGqcqjSM9VzMQoa8s4COHs53OIbwwubVaGgXL1/VW8j1Fk+gmn198qNESttVQK4Wg7yP&#10;b5GRv0tyXUy9b3DowpBgT2BgOFi8gemReQItCPQDDgweD+6FbPCKEPbSoS/ZFeEoudlYmdfqZOUw&#10;IezZgyEpASeEohg8PbU55K0OXzpG9k0Vb6AFgcrQYhWmhyHQys16DqNsLQ5x9AS2DYHK4FmeQAUN&#10;UnIHhg4GL4vFxs6dvYM/myETRsqNzfzZqMJ34/A9+9SdcmiP+A8ewObHZF6pFqAxMnGdGEawaIEB&#10;UBVPB9QrsEeKhAI/9Atcc3jHuU9YnjCrnfB72SFQTSqOqzZm8wRaEKgAUHmr7YuZrLxXp5AwPIGe&#10;ugIpCI3yNf7vJsuBbb93k1Ai5+kDnpBW8iTqBH9P/m4S9uY+AWFM6AAEiiKAwMBdQ4IhEItDFvgg&#10;0M333WVp1Op6TE8fN9P6lKPRsUWck9qAwGtNTVSNVcFix9ietQeBDGDYAm7miPWy2QKcK7AjCvTw&#10;OeozlX21Pl/f+hQn4WLUBRSv349n06gPltD8mbvowM6zstOXysnnY6lBuTjrs3FsiiGk/q/1eDuC&#10;bc7IzKbZ8TE0DtvtRqkXUCQQOMSbFDfzxOLFCf9aI1/oD1aMLF04Z+aEUcMfjR05jCDHN3zJwnFh&#10;tUvsjCl09MRJvpgdh0AAFm5zcsspfvwmGvBmUIOyA5/8rh/Tv2P1ke9vIfJ3WHQSQODEL1fR2bOl&#10;HT5WNNTGcwgJ9yZPIKQGiJgRG6np8h3xBhoXCmWlsMfyBgIAeRBUnkCESPRuITxYKgjUNQIdwsEA&#10;QAiDsDME+kPBFgSKsWP4UXlx8ARaBo9BiY2dhNAulMlKQbVLATwS2oDYQAduCut+V4SwMFZDeqqz&#10;tWHMUAtG7MbS2mnEygsUCNQel6C8QKzYBAD6FocEgaDv+0IaAtWiAJuxQ3HtPIYFBgbL4Hm1sVOr&#10;Ifm8n92svE3nC9mo3mUQ8ejzBFCRWLrvO/apa8J5FQ8ZTxz4AXWLcDwex6pWbPlWl0VuhnaZGImH&#10;fIu+Xn4IFE+gLApRK4PVNQfsIEcW5WEC6wOaJXYIRFtSXkAFgf7SMKo2ILyAykMt4Id2yu01fC5g&#10;JrWiIDR2rMHEy3B1c5uxgFmdMrmP3XsYNuF9N8rQR9Af1JaKvu8skyPVJ6xwuRo7FATi/KFPSEH6&#10;IAiUc+8IgSwex9R4FgiBmPxi/JOC+UdTJEriSocXkM8JA2tV0XkaPXAJ250oHeODIdDjoUcPH4qd&#10;unDpiqM9cxb2A26kk8cKaeTApbLwUqDPycaKHfY7GvCYZWPf+85MGvRWLH39u3k0Y8Q6Kfdy8mgR&#10;FZdg72EFbZ13GClh/YDv95oGSjt6jGZOnSSLQpxYJZo0YdRg9/IFczcx5/3fNfKF/qSnz/jHG9es&#10;+HrCqGG3o/5L8fFNmziW9uzdJxfDfqHaFy5kI5WU19K6Jan02U+xDU8kHU0/RxpnZM+HVxC5g8lT&#10;t1FBcedC19X15+jqNRUS7i2eQOmorE9/OoeO7s4nw40yDLckVw+5gIBA8QLyIOjRXsBwEOjBwOgL&#10;B6sZdzAEWiAICJRQZnA+oEh5PEIgUAwdgOkomQxRBlbv3rpMz6VWmS08bAPB7pBs3XXnGnlq8hgE&#10;s8hbzcYxyGC2Im8Q3hSpGwjvih8CgxeHwDijfIeCQHgEnSFQvrsOffkg0JKGQPEaAQItY5etkuAF&#10;Mvj8G2c3kpG1jYxKhoB7V3RdQT5X3XyO+qTAmtFPfofXVVIWjGaGhUZyl/LkBQCSvoFvVZ/wCgQC&#10;UJwhUMBGrrUFgdwngiBQIEm3HdmPmtuVBYH2fEBIhYI1BFoFztsIA8tq4KosMut5EvHwttTs9E22&#10;uiTrXPF/FggCmJGDe72RDO5jkirB50w85Qh5W98X8kEgpAAwEAL5HMoiG5xT3S80BLrDQSDLq/MC&#10;w+UEyljIY6KL77vKjkq4+uljF61PSaMP30pQ4BM0xkaFgiGQr+NDhsDrN25S3bkLbLs64lVroD1b&#10;0+mLXyVL7p/Td1beQNg7hj6WQOBrsVLfb+h7KTRr5DpanrSfDu46SznZZVReZZVwi/w42pcfApEP&#10;uHPnLpo0brQzo0SVhtD4kYObN61enrRr167/VSNf6A+PM/9wx9ZNv+IXRX2tQGjimBG0Yf1aKRot&#10;lB9wsdoRwsAHc2gUwsCS4xfeswfQ8q9Eihy6ZLbCEPjRjxNpy9pjUuHc8VjaEWYxmFkhJNwbVger&#10;zqpAGSu6YofDG3hXSqSY5wsV6FmhYHgC24FAyxOo9ubUEKgNnh0CpXxDhBAYMPhrY2flPZls6CQM&#10;e7ladhBAvUMxMN0Nga3PyfvsCZnnytg4ZrcZFgYItmovi2VwTVs42IJAy1jLbUQQqAye3+iFgUCc&#10;Zwl78TlPx2pIvhYMHjB+7mI+p0115GUw8ZUocfi+feqikEYgUPOYPBdLyIVrlbGe4YMnR+kKQows&#10;9AlnCMQKV9MGgWrXGGcIDPAE6gLkThAY6AmEBxAQ2IYXkCUACCDj/qX2rXb4rl0VzpOskr4t3n2Z&#10;OAkA4nuwkN8Y7B13gEDpG8EQKOeU5QiBECarSF1ZGwEE8vjH46B5NIVc2BrzRj1PDr1UVXyRxn6w&#10;XGDHaYyNCjlAIMLBl69eo+r6jtlj7La1esEh+vAHCWLTfCFfBw18M54+/3kyjfl4GSVP20GbVhyj&#10;tEO5lJ1dTsVlNZJLDx5A1C1gcwiEejsQ7nWW/3sVlZbTmlWraFwv2GoXPDd+1JDH2zevG7Fz585/&#10;ppEv9AfJgnt37Pjvk8eOPAdPm9ObRYfUseGLLVowj/KLijsIgfWUm1dOSVO30sA3uGG90nZHk2KS&#10;eN7rABw8F9AY+rwQcUN+57szaewXy+jUqcIOh4LtwswKq4R7jSdQxIMEH9/nP02mY7sLZOsj7+Pb&#10;DBlsvJAQLWoDAnnwtCDQ0yEIdAgHYzDH4N4mBDI0SfI7QyADlYk9e+vzyHvrInlbnvbALiOkSsZc&#10;ZYAST2CW8vwFG06fJxA5Vn6vS/AKYcnPQrhOQ6DdEwhZRs8RAmHoRBFAIBs85GYCPoyzLL42Ln6+&#10;wWCC/DRVU9Dp+/apoxIPGfx/gBru97LSvi6H3Hw9DHibGDa8DOMCHnwtpE9k8rXSEKiAxRkC2/QE&#10;oq3odiPwFASBvskHwA8QKAuWIoBArMYFANZkk+fGBZkY4jvyP47fv0NiAyZhcrznswfi/TNrc+X4&#10;PGXcp/n48T08xdw3uJ9bfcIHg0F9IgQC+RxKikQuFksFQqB4YWVsUp5AJwgMDAdjvGMIPK7Cwe6j&#10;fFsOL6DKBdyy9LjsvvQu24/g8TVq5ACB8ASeu9ix2oDw1uUXVVPihC2+3bb8mzSEfuanbE8Sxm+l&#10;betP0rG0AgV/JQx/2LyBbazy/rGttW4tu9stEKgEx0xufiGlzEvuFaHgsSMG05Rxox7s3rltQHV1&#10;tfNuIdbP0qVL/930yeMqxvOLkHfn9IYvX3opNh/j7PhZlJ6Z1TEIrGmgEycKaOQHi+k91B1yamzQ&#10;d+LENT3wzViaPngdjflkGYNgnDTEUI9gaKMFAH3049m0ZvFhKqmocT6WdqVmM1U8s7pytUlBIHe2&#10;6M8JZCFsjhndq7GUMGoLXb98l7ARunmhiFynlmtPIPIB7TmBrBNWncDIIVByAm0QKDUCZTcMLe31&#10;CIFAn7E7SoYUWNahL8AUwqts8KSUxYUK8ty7oTwX3RX2ZMOnILBB5QWKVFjYbzjZmMIraUEgDK0P&#10;Avm+bYWwMs583PBkCgSy4baDoP7ObUPgnkAIzNmmcqBsEIi6aFYpDBX6wob5axlM+O/1OeR9ep+/&#10;m9cfQu+Oc/UnKcCfupXUgUc3yag+SW6E4uEdP7OOvLKLDoBceaJkUQhfJ4FAWRlsh0Dsox0EgVaf&#10;CAuB1qIQCwLVTiEWBCIvVfJUUbtSIJAfCwuBAEAFgVIn8+YlATbfdw35/pHJB5B8jrBPt3nnMhnn&#10;isnkY/BgkoRC6pIHqBZMQV7ZVhGTPg2AEL6/L1c2HASiXzhAoPQJZwj0l4kJzAmUce84AyBCwQD5&#10;m43UappUW3qJxn2yQvLclK0JGlejRXxswRB49959qm08H3mKFtu2yvoGSs8oofGf4zvjPQGBoXZZ&#10;Imv8ef1fAwjOoeH9F9GkL1dR3JhNtCh+F21Zc1xq/mWcKaEC1P2rVrAmMCjwZwNCLfl7J3U6PYNi&#10;ZkzrJRA4hKZPHn9745oV30XEV+Oe809CQsK/jpsx5QwDVqvTm0WTAKrTJo+nw0eOqgvTAdLPOFtG&#10;E79arSDQIQHV8mahUY4YtJiO7M+lPdsypGK5eANt7mqrcQoI4nF+P8DZwLfiKJ5nN1lZZaohOhxH&#10;R9R44TI9fKS28uoVEKiFY/ziZ8l0fE8BmW6sFL5NLtQN5NmvHQIFAC1PoJSH0RAIjweDhhpctcED&#10;BMIrpSHQ8gJKoWMM2PnKE4jVr2oF7H5VAoPhxzJ2EiK1AKn4GBniJdDGjo2GFfZSIa90MmpyJYTl&#10;fXCdWl3P5DqoshZsgNgQyW2Q+A/yuCUx6PDswOh5+d7Th2SeLyMTe6aK2EDCWAYZUBhVMawAwUo2&#10;upWAQL4fJi/Q8gZKPpf+jr4yMfz95RzYIVAbPQi7SvggkA2eKoXBwu4sMHbwBPI18PItwFzlP7HB&#10;O72GDL4+7ho+5sd3feene/K9/pSEpsL/WOFfr0me+1fJKE9T3j8+z1aKhEC4ACDDuQXoVp+w+oVA&#10;ILzjtkUhcr0VBFr9woIhe7+wvIDSL+AFtKUfQL6SRWiXDIEySXEAQGnTaNtaaO/m5RqGNl13Ev1B&#10;f3/l/YT/E/9Z58T/d+s/eQ2/ljwGPUeI/O41Mi5USu0/mbyhP+A47X2Cv4eCWuQ6WmkSCgTRJ/yF&#10;1OElVQBoQaDqEwgL7wiBQBmLBAI1CALqGNJl/AqAQDXZVbeLyDymvYCVfG5dj+nJw2e0bdkJGogV&#10;wa9YYdEoHeMF2PwQ6PF46catO+KwcLJfwfJt48q28dC+LPrjb+apfEB5f+fvLHYZz8Fns+0WUH5V&#10;OWo+/mEiff27+QKTKDK9adVROnYknwoKK6UINY5LPIX2Y4An0soZ9MGi/+8h4r/DKVNWU08HDxyg&#10;KePHOLJJtGnM8MHPY6dPaVgwZ85fatQL/7Nw4cI/m5sYt2LciCEupzeLJo0fOZjGjxlJW7dto9LK&#10;yD1t8BoW8kwhaep2aUBOSaiyBdp3Z9HHP5lNqxYcptKKOiopr6etPNsY8m6Keh7DHjopOgIWQaDh&#10;4hYbWaM4dPy4zXTqRAHPiqyG1QFvZZCsbeTu3X8gg2avgkCdHwhv4LWLt3n272YDUEotDHpugUAV&#10;Do4EAuGBMtqAQAzUwYWiI4VAn7FjY6HKYNiMHRs3gwVjJ16MiwyDt5sE4vB9rBAoWybtvVGS8JSW&#10;/zEYLw8P+k/JbGogU8rEsOESL4k2lkFGVAwpjKsU4FXH4QiBwdvHaYMnBj0MBGIlpAWAwRAIL2A4&#10;CLS8HvBIybZ+DCdeNnRuvl7uSjbCj2+Kd6avqHTk4pOl4I/vS7vxMADCs1XM7VZ7lZR3HP3Cmhip&#10;64EFIiEQCK+VhpfgPNlgCHTqF52FwJBJDLzpWmjf8HjL9om3LpFXF4nmf+RWoR/OA04H7tmkn8Nk&#10;TM8NFKK/L+8heX81DJZyLJgMwVupIRCeSxsEeuAB9PWJYAi0+oWGQDlPgMDdalzR/ULGGz6/smuI&#10;5Qm094uwELic3KeWkufkYvJgT/WjS8Sza946R17TTTUll2jsh8ojJmMnHApB42nUCCBmg0DT9NCV&#10;phuqJEwk0k6b0sp6qdM7SO/X7/hZ7Ql2F+VhvjNTeRNfm0Uf/SiRhg9YTLMnbaVt647T6ZOFshgU&#10;XkpVuoaBDrcMdeV1WEHMx1PTjo0GBPIt1iFs2rCeJowe4cgm0aaxwwd7586OO7lywYI/16gX/mfT&#10;pk3/YuXShdP5hU+D3yj6NETKxaxYvowKS8oCCL8t4XlIRF276DB98HYCzyjQmEMbVf/XY2jasLV0&#10;NrNMbYLNQu7Brs2nacIXK2nQDxJkdZLyDPKs7dVYGvhWPA0dsJCWJx8QtzTgDY2sghuZ07F0RNhG&#10;7tadO+SN8pxAJ+E4P/tJEh3bU0juFoamp3dlQYHkBPJgaEEgagTaIdCDZGkfBAZ6ASGvhL10yBJe&#10;KwFANnj5CH0pqFGGzw+BAkLBEAhDpw2FCgUHQiCMCYyLQGB5hoSaDIY383yp7HbgRai4+ZEYJllI&#10;4vVqTw4bLRHusxCycrPxeniHPFdqyazL0/DHRrHG7y1B6MxuRJUhBQhaYTdleHE/4DjbgUCrJIYY&#10;O5wPMXjK2IV6PZQnUFZCOkLgJvKKwYOxg+ANXMnXkEGQjZ9RyefyEVZ/8vcW492njqjVazAAXqSW&#10;4gOyh7aUGhEItCZHqk/gOqBfKADU5WEAgLpPiCcwAgh06hfShrhfSDjYAQK9ThAopY6C2q7Vxu2q&#10;ySKznkEQu4U8vU+tpqEnDUJ/+jyg33j5XHC/Qb9iYGx9+kCtqr/G/aexmMxqnpRxf8SexRAma/AC&#10;CvxZt0iTQN+WvuHvE5A9VxaS82GDQNU3AiHQ7glE+N0JAsVbGwSBmOTKOCcLQ3jMw7hXzeeOJ4RP&#10;Hj2jzYvhBWSbhImzBkAVZXIeV1+qAFsOEOhku5wEmEL+XmFRFc2dtk0KO3cVeNXrdWTvO6psDHbz&#10;+vRnSTT2s2W0IHY3HdhxlnJzKhnk6mwQ6HyMIRJwbaC8wmJamDKPxurt2KJdY0YM9qxctnBjauqu&#10;f6tRL/xPWlraP924fuWH40YOfuj0ZtGmMcMHU1JCPGVm5chFkgsafOEcBOrfveU0ff6zOY4QiMb9&#10;x98k83PO8OzAD3BYaYSZy+mTxbR64SGaNnwdjf5oGY35cClNH7qOVsw9QEcP51FRSTU/F6+DF1AL&#10;Dch2DB0VOkzTjZvk4QGxt0EgPIHYWSV2xCa6euG22kXkaiW5MEjqOoFOEGgPe/lCXzYItAyeDwJz&#10;gjyBltqDQO0JdIJAFQ5Wye8AwFaW5D1V8eAtRo4NHIDwXJEU7fXcvECee9eo9SF/z8ds3J6wHt0j&#10;7/3bUnrGc7mWPA1F5K1BfUALAJEs7zeQzhCIkLAytlZeIPKxglcI+8vEsLEL8HqEgUAr7KVBMHJP&#10;oB0C+ToC/AApfO0MDYIIc3kf31EAHAQ5fXKWTB64j6P0jqtoP7kYIADWXtwCsgMgUHkC24VA5ARy&#10;n5CQsA8Ccdsz4eCIIZAfN2uzue+U8HhQx3B3ifvNTfI+4f4CMHx8j1ofcL+50yQLScxL1WSgn6G/&#10;VVt9Qn0ugNQScmWRDxgMgZF4AiOBQMsTiHMdzhPoDIEAQJ3/zJNfF67X7YuyO0hV0SUaNXCJgIuM&#10;mb40pd4DgVc7BIGN4nnLSC+hiV+upD/8/Uz+7g6fE7H85+m9V/nYEOXDY/yeyk7G0KC34umr38yj&#10;qUPX0trFR+hEWiGVYPcQ35qC9my0suVnzp6l2FnTe0U+IDR25BBjw5plcWVl6f9So174H2wsvCQl&#10;+c3xo4becXqzaJNKeJwoRRuxmXNAMcc2BKA6kZZPIwcwSAVBIO4P+l4czZ+5gwoLKgUYy7UbuIzf&#10;XzXeBgkRFxZWU2ZmKWWdLeP7NfIYjsNydcPrqDyUkR1XW8IxXxMI7F2eQITWcQs3/cc/SqTUHXnk&#10;anZJ9X536RGeDS9RM+IOQqBKgNcGD8ZOoEV5Aq2cwG6FQDF22uDA6CE8i4UbWuKpq4JxyxFhZSJq&#10;DvpUm69WK2JlpBhBayGIXgzSLgTyrQWB2vhKrcAAw8z3+fg74wmUsHkQBApYtwGBMHhYHSxewDN8&#10;zfi6yQ4JJ1eK18PF19Bdzefr2X0GnD4QjEjcv70PmshdcpgBcIUAg4fPpYCEr190DgJVX1DXO1II&#10;FC8gtydZGWxva3xfFoWgHep2KQpqt9J2HSDQavsy+ZG2z30Gfac2j/sLqx79Jk+AT3bWQb/BpAnv&#10;hxXzfNvK/a5VoJOPAf2CJauUy/g47OFguyfQBoGiFwyBBgBQxrvl5K7l7+BupscPntGaeUdULqA1&#10;pgOIfCAYheoCBCpHTaPkBaafLabESRvpi18mU39fBQ6Hz4tACJ/by70pu24/n/oxXV9w4jcrJUyM&#10;FDF1TG1DIHYUKa+po0Oph2nqxLGOTBKNmjh6uHvdmuUjysvL/4VGvfA/KBMzLzHm/5w2cdSl6C4T&#10;49eEMSNo586dVFpt7QfYvscNFz03t1y8d2h0MmvQHQ4eK2w3czw1jyqq6wT48BpxHdveA7l+CPda&#10;swOBUNxaf/d5/gCAFgQiMZUf139TNYys57UtHHPTzVu9MhwMyXlmTf96LV1qvCnhHbOphtxn15Eb&#10;s2MeID0AwBBjZxWKBgQydPBg64NAFDG2jF0ABPo9HoEQqPKego1dAARCIRCojR1+R+kYhGXF+Ni9&#10;HjBQADglAULfgg9L1mO49UvlBAY+BoMXYEjxWQBPGDl9PGoP4VP03FolDCMNiBVjp76PZfSU18MP&#10;gcrY2cLB+lwJLDAIAhwEAn3eQAWBOP8+Y4drwjAiOYFi8GDsWHwdYfBwXSU0XJ9Nra4nOufNAXz+&#10;RGXluMnv1Mq/MwA+vkPu8uPKm2rrFya2UZR+wec5YHIUDgLRJxQEqn6hUiT81xq3fP25HWB1cLv9&#10;AhCISYbuE2h3CrpsAAgYDGizkIMXkCUQaPURa2IUIOsx9XrpH3gvrJa3fYasnkdf5M9HKBiy9ta2&#10;ILC1HB5y++TIBoKO/cIGgThnWDVvnxxhzNF9wgoH4zp40239wgEC3TzJdWOyCwjE9bl7RRZQlWQ3&#10;0LD3FqrxXLxhsEVRPrYLUAVD4E2b40PZQn+41bJ5+F3dhy0sq6qjzMwy2rXpNMPgFhry7kKBYdhh&#10;fIYsjtF2DvfV71AoINudOf5FNZbwmIZEvkXO/8iPltCZ00WyQjnSKGJZVS1t3LgBYEXjHXgk2gRH&#10;2dQJYx8uXjD3l8x3/0ijXts/i5KT/0NizJTcMcO+ifoVwtBY1vJlS6mwrIIvkh+w2la9FJacP3Mn&#10;DXgTDULrO7Powx8l0JrFqVRaVh3w/MDXty/VGdTqI5lBQBoG4dWTuoECmBoE2znu3g6Blj76fgLt&#10;XpdOLc8M8rY8JnflcR4YVa4MDB8GTAl9dRoCAz0enYFArCi0Q6AUm9WeNydjp+Rs7Lqi4M/whYMt&#10;CJT7bOQsCNSewEAIVN7AcBBo8jkSibFjBUGgKAIIFKMnnkC+dhoC4fFAuN+Nv18oEq8HciT7QNAu&#10;nA7cMgS2PCJ3TTrDAjyASwQAxUPumxzpfnG6+yDQqhPYbr8IhkCWlZbgh0B4xW3tlWUtBmlbThDo&#10;rGAvuQJA5QlUfcI/ObL6MCBQ5TaGQqBzv3CCQL8nUMacSCGQrxeum1oYAgDkyRGDodGQKznED+4+&#10;oWVxB2SF6/sAH4cxMyrl6AlUEAh7JeDHNs1yyiBKp2AwFLYq686JVzC/oIpS92fT0qR9ksP38Y8T&#10;5TNgl3FrefJkazns9R98TBFIQBEw+VoszRy5Xq0eluPyH19bKiwto0ULUqSEXm+AwDHDB1P8rKkN&#10;yxfN+3uNeO3/bN684v+1IDlx25hhX3uc3jTaBNKdnRBHWbl53Lhsnrg2JA2zuoE2rjwmK4ABU7Jp&#10;9auzaOqQtZKnoACOny8NOfQ9IpHqCLivPYHVPPMpr6MzZ0po17YzdPZsiXgU8Zz2jlsg8Iaqx1RR&#10;eJ6Gvds7IRCzskmfr6T6yqvU2uoh89Z5cmXzQIqyCeLxsBm7EAhkY2cPB7cBgQCbtiDQqoWmaukp&#10;4yAACIgK8gTCqARCYKCxU2rH2NWwAatBWEuFi5UcnsfyraIMMniBewg7QyCOHQZPGbv2IdAHBda5&#10;ihgClcGzQ6ABbxWuISAQtSBRDgPh/mMMgqhh11QvtSL7QsNK4GF1ywBoPCPjfIHynOrFUiI+jwAI&#10;gWtfv+Dz3QkIVH3Buta4bcsTyP1C2o6GQOkTNghkyLImR+EgsL0+gRQICfNW636BRR6i8FAoXnPb&#10;ZwgEwjOvjyUcBFqeQJUi0fMQKHUCsbAN1wtjGq4f+gTCwAV7yPvwBrWaXso9WUVDf6+8gAHhy2iX&#10;DwJX0bWLN0MWhviACraNbZf1eBXbO/vGCbBr6nnaCcJ/Ly6rpVMni2j9iiM0Y/ha+uKXSWrDBgFC&#10;ttPi5Qv1BLYtdbxq0U0MffBWAi2Zs49KKxFBtErHtOOIYaVnZlJC7Cxmj94RKQUEzpsTn3Vw9+6/&#10;04jX/k9q6tZ/tXzhvPixIwYbTm8abQIEzpgykY4eOyYQ6HTxQlUvq21TD+bQN++kcKNSNYc+/9Vc&#10;2rbhhN7ijRsnGmY7HjpnqddJ44e4YRcV19DJo8W0OiWVJnyxgr76/VzavOaouMN9kNiGgiGwt3oC&#10;Adof/SCBNi85Ts1PW8Q75K7JIDcPkvAEIuwVUTgYBo8H4k5DYNAm+RFBYFhjB7Vn8NiwISfQJmUA&#10;nZ8PhXwGPlcfgyME6nAwJAbcUlhj5wCByKe0h4Nz/QZP5QQqg+fkCQyAQHh3NQSiKC52iHFjYcL9&#10;a7LiMxiI/jSFEDDfek0yr9eSK5PbN7YRQ/kQnTtmh8BOeQIteLEtCoGsbeO6Eg5uDwLDhYLtUpMi&#10;9AXky2oJCIZ5fhAEigCCFgDqftFtnkDdL+yr5iPyBGLcEm+gBYHoFwyA/Lh5qZiem266ff0BLZi+&#10;mwa8rsfGoLEyquWDwNUMgYGrgxVQqfx51NQrLK6mrMwyOpteSrm5amWuv3SaXbCXfMvCeyDHHq/D&#10;As2kKdtp8LsLpKKHKu3WUdtnQSAgchZ99rMk2rnptP+zLWhtS3zMBw4eoGmTxgl7jB8Z/VvGMQQ+&#10;Xzh/zvaskyfbLw9j/VwvLv7nKxbPHzZ+1FC305tGm8YykWMf4e3btkm8PqKLyUIeQGZWqQAZGgeW&#10;kqO4c05+JQMXnqMh0OG1kaq8qpHy8yopdV82LU7YRyM+WEIfoLSMuLJjKHnadllJHMnnBEBgASBQ&#10;55CENPbolqzc4u8+5oNlVJ5/Tso/YCVkC4OHYXkCAROOEGjzBHYnBNqMnUAUGw3LgHQPBAL2siXx&#10;3a72wmChn9HzEOgzdhYE2gxeexAoOWvweARBoAf1ILE91jGGm/Jjsq2XCoH2CUDsvX9dCqi7jqGA&#10;+iI+X3yLvDGcv05CoL9f9BQERhIODt8nsCBEKbRfqL7h/LrOQqB4yF8yBMI77i5NJe/TO2S4DUpP&#10;LaOvfqWLJEu+moIUp3Ez6qQhcOpX/nDwlWt2CFQewAwGv8UJe2jClytp1IdLaNbI9bR51THKyanU&#10;OfV2O2dBoBWFU/fLq+tlF5C0Q3m0ePZe2b3rk5/Mofdfi/HVVIxMGgL5Fhs/nDhaoDyR+nMCjyVU&#10;pVU1tGHDeprEvKH4I/ohkPU8ZW7S/KvV1f8PjXjt/8yYMeMfJsTM+PmksSN7Qa1ApfGjh9GypYup&#10;uKxcXVCHCxgivugl5TU8w9hCA3km9s0fFtL+3ZkqLCsNwgoDI1egrQYCj591X1UlR6hZZjCbT1PS&#10;pK005J0FNFByD1Vug3R0brzjP10uSbHW54W+t18KAm/7w8HwBLaz73F0CrmXaiPwVUmH6eG9x9Rq&#10;tpDRmE9uHjQlCd4xAV4bvAgh0D+A49ZaBekEgSrsFQiBfgMiEKihqzMQKN4+GDUoyBOIx9ryBoZ8&#10;Bj5XH4MfAgF/lrFTEIjv4YdAZfAigUCsEMb5k633nCCQz7mc/xAIhLFTEKjCXoB5CwKRF4jCuIvI&#10;nZai8t3O5fM1d+kCwX968oeBWc2Pyag6RW45RwtUAXUpm8S/I0UiAAJ1v/BBIK5BWxCIFd4aAu2L&#10;peRa2yEwfK6sPxystoyz+oTqF52HQE8tt3ufgvoFFGaCFBYCERJmhUIgbhUESr8Qj2B4CMT56CgE&#10;yuTIAQLRJ2TrOEQ3AIEoDN1ULTURr1+6Q3PGbrXZAxXexO+hY2YUSsKyMTTtj6up6fJtMhgCL9sh&#10;EDaNbdZOlGL7xRyGNZS+wXeFF24OLYjdI/v++u0e202f8HoVUla2Vz+nRnkHTx4vpPXL0mj68LX0&#10;5a/nqlXFr+i8QX18asMHJfUY/qaEmr5TB6+lvIIq37G2bePVseQXlUh9wAmjhkk+YLR7AhElnThm&#10;hGdOYswIIvonGvEi+0lKmPXdmVPGX8CbOL15NGk89hHm24S4GMrKyVEQ5nAR7fJBGzeqDctS6fOf&#10;J1FKzC7llQt6rrNUg1Hvg/sK/korain9VDFtXH6Upg9bR1/8Si17RzVzX+fRAghhWfy+3RkOM6JQ&#10;WSViAIGVxRd7cU4gBBCMoSF/WED56bVkGtgb9Ra5ig6qkDASqcXg2Y2dzROIfMAQj4cfAu0J8Koo&#10;7sF2PYGQQKBtUYgyeAxcqD2GGmRi6EKNnVIYg2cLAzt6PFACIwwI4j1DPsfKC9QGWPKffMfLBg/H&#10;D08gG2/skxpo7JTBC4TA/ao8jHW+8vYEQqA9HKwhUHZtCYBAADvgxL8wBPBi7ZPqkbzARQI5BoOg&#10;K5Nff+uc5IT+aeUHIvyL76uEepnGlQpynVkl5wbeUlVAXdXOlPPnBIFntHdc76cdCIFqciThYFxD&#10;bBkHEAzqFwI6fP1lYUihHwADIBBeM4amVsjuHWfAsvJS0Q7RJ1rRLoPbalgIDN8nrMfC5Qaq1feB&#10;nyOr5gMgkI/F1ycgOwTiO/n7RfDqYJwP++TIKp1kh0A5tzjHGH/QL/jco094giHwNHZ5WSNpEm6W&#10;Ucn9s/khtTxz09EdefT5j1U+uvMYGeXSEDj9mzV04+pdMgyTLl29HmSzGmnX1jP0xS/mBnzPdxnE&#10;Pv5JotpXH7t4yPPbt4GW8L7wDmZmldDebWdo3vTtsrp60NtwtMxUMAioZtlXCVtewIFvxNGiuL0C&#10;lE7vb8niBLmtb6RTZ9IpPmaG4o5eUChapcqNe7AoZc4AjXaR/2zcuPpvZ8fNPDV2+ODnTm8ejZo2&#10;eSIdTj0cEQQqb6FKBj28L5Nmjl5Hx47k8mNoFBEAGasKK3sxg+DnF5bU0rHUfFo+7wCN/Ww5ffqT&#10;JFl9hDzDsEms/PigtxNoxfwDVFYZ2WdevX5T9misLbtMI95f3DsHEOmcuOVj5xlZyrTddLPpAbV6&#10;DDKvVpE7k2fLDIFeAAUMXoQQ6A3nCZQBHQAIYxcJBMIT6DcgjhCIsGyQIWoLAoMNXbBeKgQyJHsD&#10;vB6BECjqRgg00+aTGx6vEr4WKAj8JweB6hZhYA/qAXK7dfM5MY+m9CAEsnBdOwCBXm47lucMBcjb&#10;g8AOrZiPpE+E8wRGKwSGrJqHJxDXajUZPJ61oB/dukhej4fO1TTR1K/WKFhxGiN7gzRczRq6jm41&#10;3e8QBEIAwTGfLhOniXjjOiBfCJfvl1c1UH5hNaWl5tGyufto3BfL6RO2v++/qiJOOMcSgZM0JHXM&#10;H/0wkbavOyUgGfze4VVP+/bto6kTxwlcOTFItAnHGT9jSv2eHVt/qNEu8p/U1NR/Ozt25vIxw77p&#10;NRA4cdwo2rRpA5VVtb+PsGp0DIHckPLyKyjtcJ5UDheXsDSuthsHXo8GlF9QSQd2n6WUWbto5MDF&#10;9MH34335flhtDKHBq/pE/g6gxJ2CQRE5EjgGFRJ2/jxLl69dZwjkQaS6iUZLdfneN4ioOk98PrBN&#10;EB//Fz9PppP7i8jdYlDrs4fkrjxJbqyqg8HDZvlOEMiyINCfAM8QqMNeXfIElipjZ4WT/LuF2CAw&#10;xBMIWAs1WCLsbuBg5CxJUnxYg9c+BMIY+41deAj0FLPCQKA99AVPoNRE64Qn0LAAMAwEmuLtWkDG&#10;EQbBk/z3i8VsFLF3bDAsfVvFECh74PKt6wkZNWfUeeHzYR6dz5C8kEz+HecrHAR6GCqQayYQKHKG&#10;QJkcWYWi0S90TqAFNQKBhYBA7BvsDIHSL7gddbsnEO0+jGccwt/USnp/v7CKqQdDYGs1bh0g0Jci&#10;AQVBoNUnpF90AgKtiVEIBOrcwLO4LqqIOvqGO2MduRuyqdVopqePW2jrshP04dsJAkJOY2SvEACL&#10;lTByE92//YjcDIEXr1wLWPABWNstEJgcaqv4909+Olu2YbVq8XZESNuCh07ZbBVGLi6tU5G4VUdp&#10;5qgN9MWv59KA78H28meL3VGOGdQiPH4kn1/Tvs1V4veuqKS1a1dLXWIn/ohGCQTOmnY2M/PUf9Fo&#10;F/nPzZvl/yJh5tQZ40b0Hk8g8gIXLpgvcXuZKTheTCVr5oH6fWiA5VX1tpCs8u7Zn28XPI1FpTV0&#10;cG8mzZm8lb75XYrkt8nG1dLYVGNXtQf5VkOhkq0TyHNiaOh73CCP5guQOn2eXZeuXFe5Fw23aMIn&#10;K3opBOIc8bnRK7zwHWKGbqDL527Kvrvem+fJxRCiwCJMONgGgQHhYA2B1gAOdTUcjC2oAiBQQDBy&#10;CAyX+G5XRzyB2CGhM55AUYQQKJ6jboRAeLYsCPQIBKaQO20euXHtHmC18J+GN1DgjyEQq4E9N+p5&#10;srOKz8VcMtNSyMMCBKKcTlsQGOAJlGvwsiBQ5QR2BgIBeE79wK5gCPS91sET2PMQyH2iPQjkaxAS&#10;DkafYLmL+P0eXJfC0GW5jTRqwBIFJQ42oXcIYzcgMIaSJ2ynx/efkctt0PnLV0MhcFu6oycQ7zHo&#10;e/G0bO5+KpVqHKH2rk0J/NXpW9vr+fNLK+soO6ec9m5Pp6SpW2nY+wvpw+8nyGe+wxA4dcgaWZgS&#10;qQcS3yO3oJAWzEsS1hircwFRK9DOINGisZIihzqGQyghZsa+qqqqf6fRLvIfVJaeEzfj68njRrp7&#10;i+sTio+ZSaczzrYLgZDE+aUB4ffAhqRq9vnfQ2AR4gaWebaUVsw7QEPeSaH+ryuIEbez7tQq7wCz&#10;D4Q9AYIKBgM7AEu/5pMfz6HNa47ze7d/zBcvX2MINOn6lXs045v1/D69bxDpr4/ZOifvvYIC0om0&#10;c/UZan7ioueuZzJrdp3FTJoHUYYMH3BYEMiDrpMnUEqb2CDQ2hqrIxDo1Z5An8Fj2SFQGbtACEQC&#10;fHgIdDZydoWDQPW+dmMXCoGd9QSqBPhQCLTCwR2DQCwMYThpJxxsQSCgx0BY+BhDT20GtbqfMSCp&#10;xRL8TwA4fZskC0EYBL3PHpC7+BCfg3kshsAj820Q2LYn0IJAmRylvxxPINQ1T2AkE6M2IDBkcUh7&#10;EIj6mQyCHYRAiSiIOgqBuDYaAjFWXSqXdJf7tx7R0pg9kpP2Po97lr2wj4+9RtreLZq2j549bqGW&#10;Fhedu3g5CALPaQhUnkBlG/3j/8A34mn2lK2qZIzNzon9rj9HlZCDLQe82WV5BEVit/l1uK1poKKS&#10;GjpyMJeWJu+n8Z8vp89/mURL5uyl4jJ8Zvs21/qMEydPU9yMqeJdi3YIHCcQOJgmjhnumZsYv5B5&#10;7n/RaNexn6Upyb+fPnHsrd4U/0a8fu++/Y4Xs2NC42AJGKLeETcyhrSTxwopfvwm2QMXtYZCOkaH&#10;hdI0sTRnynYqLm2/vM35i1dkxnX39iNKGrdN8g6d37f3SOVsxNDoQVbJGK8UUoWRNM/wYOrzetgg&#10;EDCijV1oONiWAM+A483HgM7iwV3gRwZ8HvgBRdoQSNkIQCCMXZAnUHICBbaUsevQCshqbeyqw4e+&#10;IAmPOb4eRi/I4FUAApXxtY7LfrwKAtnYaQg0fcaOZYNAswhQ7ASBanWwCYAABAImxOApCBTYgMGD&#10;scMeqQKBMHi21cHthIORF+gBBKbOI1fGWvLcvvCnUzvQ6yHjchm5TizXXsB5yhMo5wYlYvwrg2W3&#10;kBAIXC3QbfUJOwRipaqXocRreccB8gKBPDkKgEBca/SLwDxZs1iBoLSXUrQdZwjExMgHgegTlne8&#10;0tZW5X64vtE+BEKRT44UBEI+CLT6g3XMZQyC0i9QJsY+OQqEQN/kSM7T3tBwsDU54nOM7RQDwsHp&#10;CAdv5IkS+sVansCuIzcWgzD0m4ZJpw4W01e/nitVHdRkuPdN4n1iCBzwahytTEil5mduevasmRrO&#10;XxTwgq1STpZG2m1bHSxjPeBRnCN8+3ocxY7bLMWhJSJXXS/QlpFRSieOF8oq4LOZpVTEtrG8mmGM&#10;nwMg88GbOGfq+DE/eIZKVfnAIpAzp4po+/oTYsfxfs7P90vV+cVx1dLu3btp8rhR1Bu20wWcgocm&#10;jxv5aOnCuWM10nX8Z8uGDW/Omjqxojd5AsePHkFr167hC14dkTcwvPBanlXU16nGzI3vxLECmj5i&#10;LQ38HoNLiGu7Y1IzInQEfh+GyXGfrKCMM8VtHzMfQ+OFy9TsckteyeJZe3xFRnuz5FzwwICQ+qKY&#10;/XSPAfc5FolcqSQ3Bll4PF4oBDosDNGw5QyBLCdDBVkej/YgMExxXNk5xG5YoRAItHsCWd0BgWzw&#10;UFqkuyDQHg6GsEIY3i9AkOvIPHJXMGi4njIkWQsnvr3yPr1L7vxdAsDiBewgBKrFUuHDwT0BgSEL&#10;Q1hOEBjQVtuCwAg8gVBbEBiwf7CTJ9DqD9YxvwAIVP0C4j7Bkxs3+tKdC+Rl8L/ceINmDd+g4Edy&#10;xHvRFnFOwpj9RjxtXnScWpoNevL0GdU1XgiCwAY6uPcsTRmyioYPWEQfYzU0QJBfL+fhjTiKYwjM&#10;zamgtIO5tHL+QYoZvYHGf7aCRn+whEZ/uITGf7GcYsZuoJUphyl1f45sLSdACJsIQBNHDQAxjO3U&#10;oKjuK9CsqMZzsSagLXhUQppWUWk5rVq1gsaP6hV1AX0QOG3imCs7N2/o+Mpg6+dkaup/nDVl0uHe&#10;BIEoHD1/bjLl5BV2CQIx40DjsRpyVkYJxY1dT4PeYnATAOzqDA4dgQeBV2dJrsL0YWt5loJjDjyO&#10;YNXzTOtpczO5XSatm39Eag86v3/vkRU6x3n946/myWzZdHvI2/yA3DWndZhFgWBUQCAgzAaC3eIJ&#10;DLMwBArJgXoRENjNnsBQCIQYfhgC3YfnUgsK6t48R8+/7SVjvCa5LxZTC7aFO5TcNgSeCOcJ/BZA&#10;YFc9gaxAD3koBCKX194vuhMCTR5zwkGgiRXbCAXjepwvksUgTx410+61GbJTkoogdYcNecliCMTu&#10;HQc2Z7I9Mujho8dUU38u0GaxDS0qq6as7FI6c7qY1ixKpT/+Bjt0qe/f//U4mvDpStk0Yci7KXx+&#10;Eqn/a2wPkC+uz09/vt//tRj6kM/dN7+fTwkTttKe7RkaBlX+vtjpcJU9BAIVCJbXW0WorddEwgj1&#10;dDYrm5IT4wSsnLgj2iQQyJo5ZXxFxqlTb2ik6/hPenr6/zJ1wtil40YOifLFIf4LM3bEYJo1fQod&#10;PXZSXcB2oCqcrFkGGklxSQ0tS9pPH0kIWDXM92Qm59AxIpDVAT76YTyN+WQprZi3n04ey6eSivZn&#10;JbU803r05Al5TI/k0H34dmLI+/c2WauF4Q3sz1Acw7Pli/U3yOsxyXPvKrkBby8UAv3GToxHuxCo&#10;Nsl33ChfPB4MgO2Gg9vweLTrCYz+cHDwwhCVE2hBYDK1YKEIdhLR3sBvKwi2PrlLLXx+XalJZPL3&#10;7m4IjL5wsEObFkUGgVhU5fj6AACEFATaw8GAQHte4IuAQHUtNvDEdQO5y46T9/EdGavLcs/RmIHL&#10;eIxTAOgvV9J7BTv28Y9m09lj5WS4Tbp//yFV2x0vYj8BX7gP6GoUcEuZtVvgD++Bos1YHNJfVvDy&#10;+7INsJ8X636A9/D1WPrqt/No/oxddPJogewSBqBz3ns/0Kb6wU9BYFjvoU/1VFZTR6lpaTRj8vhe&#10;EQpW4uMcNZRip0/OrSop+VuNdJ37iZ8xbebE0SNczh8ULbJfmCE0cewo2rFjB5V2YAu5YKm8A7iO&#10;6+jQnkwazLMUq+K5rG7VjdMu507tfy5WD6MkAGY0oz9eSsvnHaSTx4uotBw5DaphBh9HsKp5pnXv&#10;wQMpE5O2O18WlcigEvCZvUv9becIq4VROmHb8lP0+OFT2VXCvMyDDANI9EJgN3gCwxg7L9SuJ7C3&#10;QWCKgA9q47kZAo3DSeSCUPrk9nmGpW+pJxD7A18pJ9fxJeQ+NJsMgGBbOYFtQSCf72iHwFZpt6Ft&#10;WqmLEMhy8gS+aAhEv7Ag0BQI3Mj9YSMZfK7Nm43UyhPZ2033aeGMvbJpgFSO0KCjIiD+cbDXib/H&#10;H389n6qKLzHoeunO3ftUZbO3qnSLteuWug97unXdCfqI4RGvx/tYgAdnAEqpKanf8Ry5FRuB5ym9&#10;+91ZNOCtOJr0x1W0f1emKvrsZOtxDNqu+kvKKOExifhZzw2j4opq2rxlM00YPZywS0gge0SrhvDx&#10;DvPMiZ2+Oz09/X/VONe5nzVLUj6bMm7UjV4VEh4xlJYvXUz5xaXSANtOGg0jbiQAs7y8CkqavFVm&#10;HyGdwEEywxPx77oRy+PccD/4YQKN+2w5rUw5QCeO5yv462DIGt/n1l2eXXq8VHi2TsKnUmZFPsN/&#10;HL1ZqOM07N2FlH+mhkyeYSKp2qjmgZ3hD7NtA7tNsLF7URAIyAqAQBsAQm3lBFpbxjkbOL8iD3ux&#10;+FhgdH0QyPIfb+jq4HAQ6DN2HYRA59XBGgLPMARif9uwELjQ5glUOYFuBkCDociN3MBqNtZGC7W2&#10;eunBvcd05fwtpXO36WovkO94ta5dvE3PnvL3ee4lb/MjcpUcYgBMZvCd0z4EnlR5gcEQKNuQpa8j&#10;bychELKvmrevmLdDYJslYqRf9CwEtrmloqMnEMegjsmCQH+/sEMg+oW/73cdArlPwBOoJ0dm5lbZ&#10;AhMr3l0tbjqyI5c++1mS1Iz9tozREDyBYwYtp4v112Xf4Os3b5N9ZXCwZOUu/33HptP0Kfb91bax&#10;s8Lnv/dajOzHv2frGSpDmRkAnsNnd1Z4r7zCYtkqDuHV3gOBQ2nymBGPVy1ZFLdy5cqObRcX/LN/&#10;+/ZXJ48bWT5m+GDHD4pGAVgTYmdRRmaWnoV0XABArAY+tC+TvvndfPHiOTVEv3hWJyFiNVORzi77&#10;+jL8fT+Bxn+6jNYsOEQnjxVREcOfKm7p/NltCTmDTdzZMPO61HCTRg1Y6vtM5+PqfZLzx5179rjt&#10;1HTxjqym9Ny9SkbRYcm3kVk3Bt4eg8DAnMCuQCDkZOCC1TUIbLtETHRCIAMgw48FgSag6OAccmUy&#10;2DxokhBaSV49zZ6whWYN3UgxQzdRbC9QjByr0qwhG2jRzD10qfEGtXq4Dd9spJbTfF4YePF9EQ72&#10;MPh2CgLDeAJxfSKBQGu3EAsCrX4RDgKlX7zgnEAUWe8oBOJYLAiEB9/fL3oGAs1sPscAb0AgIhRn&#10;t5Chw8DY3rOq5AJN+Gwlj2vwAMI+9HLvn01Y4RwzbBPdlC3jDLpyLXC3kBCxzSsur6XVKYckl1DO&#10;icP7dkSyGcNrsRJZO7w/m8qqFWzi81R0zeE4OihsFRc7YxqzRe9xhAFWp44bdWPvrq2f7tq16x9p&#10;nOvcT9revf/HlPFjzjh9ULQKEDhlwlg6ePCguJ+dLmz7Ug12WdI+GvhGaONzkoAYZicAxldj6OMf&#10;JEjO36oFB+n0yUJVAqZGuaKthtpRoWFfbrohtQLv3HjABnKD5FV0R4eKJiF35uMfJUjeI1ZCt3rc&#10;5LlcwQMwg54YO2XwXgwEamPXGQisaR8C2/R4sEIgEGGvKIBABSCRhYP9JWLCeAK1N9DFj5kXishr&#10;uul8bRON/3g5twe14bskiEe5ZLcgLYSskiZuo1tN96jV/ZTcVScl7G0eThRPoDs1uZ0SMd0FgYCX&#10;tj2B7UPgCXqOtqXbGYCqKxCIQtBt7Rhiqa1c2YA+8YIh0OoXyAmUeqV87j2IUuC5WODEE9c7Nx7S&#10;4li2H1i8h5qAAoH+Ma63Cwsbl8UdoIf3npDLxf310lVHm+UT2760w7k0+qNlaqOA7rBZ30E/Y5v7&#10;xkyaOXw9ZZwpYdhUNr87ILC8po727NlDk8aNdmSNqBUz0MxJYy+dOnbkR0T0DzXOde4nOzv7f5s5&#10;ZdIBftNWvLmqRN0LNGoYrV+7horKK+VidiYknJNTQVO/Xs2NLbKl/NIYWR/9cDaN+3QFrZp3kM6c&#10;UDl/Zfx+ZeKqxnFYcv7cNsUdCQU5m1ta6PGjp7Q0di8bHz6+dj2VvUzcuTHIYH/kPISFDY9sKWfW&#10;ZpErazsZDIEBe6R2KwT6PR5QlyCQ5WTcgtUhT2AIBHY1HAzBMwQwwDnrgiewkxDohifwUCK5DzIg&#10;FbLhfXqPHj14SmuSUhVcObWRaJQOcb37Sgx9+P1EOrglh1zPXOS930Tus3yeDibwd7VBYJslYsJD&#10;YHs5gR4fBPI1FAjkftEFCAwJB4eBQHs4uE1PILd3p34QrMj7hYJA6EVCoPSLLIZBPvdufty4WMLA&#10;30yuZhel7siVnTIkiiTjGU8UgttLbxV/H8Dt3vUZ1PzURc+ePZPKFZadcorA5eVXUtKUbdT/DZwL&#10;h/fslGLoXR4fcI4//EG8bOJQUlorn9/ZKKBdRWXltGL5Ul0apjelxA15Hjd9Uunhw3v+kiHwH2ic&#10;69wP4snJCXGJE0cOfYKT0FsgEPH7uXMSKSuvQC5mRxsEcgGOHs6jwb/DghBAlnMDhN7THfzDHybS&#10;2E+X06qUg3TqeCGVlmHBB78fwx9c4ahkbk9K7YyQU1F3DiuEn0q+yd716TQIM005vm8RCOKcsga8&#10;FkcJo7fQlXO3JE/Me/8GucuOscFjQ+cAgWrHkEAIFMjpaQgMZ+xYTsYtWG15PEJWBwdBoDJ41vG+&#10;LAhEKLhjECghYZ8ncDaZDIDmgXhynVhKnlv1ZLoNyjpeSZ//PElCT70plAZP9uiByyRpHosDzAvF&#10;5Mb+wIBchIMPwSOInMDkIAhU28ZF4gnEeY8MAgEtmBwFQqC1nWJEnsASy0OuvIFYcOEMgfZ2Gh4C&#10;I/EEok+E95Cr9w7pF21C4MluhEB/3zAzt/GkdCsZNXwMz+5JKkNl4QWa+Okq8QZL7pq2EWoP+d7v&#10;EcR3Ql5f5rEKWRn88NEjqq5X9g12KtjellXX067Np+jLX82VyX3g+wGOI7Fdgc/x58Hz43x+ca6H&#10;DVxEx1LZ5ktuYicdLTadzc6mxLgYnQvYiyBw5BBjQVL8rvXrU/6lRrnO/yCevHH9yg8njRp+XX1A&#10;7ymWiCXdaUePSYOIZF9eu8prGmjnhlPS0CXMa2t8SngMnr9ZPCOKpVEfLmH4O0Cn4fmr4JlIJ3P+&#10;IlFV/Tm6++CReMfyTlXTlz/Xs82QY/wWiDv3R99PoE2LjtGje0/FoCLcImVjEPpiOAGsIEdHQsU8&#10;SJt5u2XQ9hs8GLsDnd87mIVt40y9Ktdn8OwGSNR5rwdypJxeG2LoWN21bZx/72BInStl+Dq/dzAg&#10;0HSAQOcSMYDAZJ8nUHLlGJLcB2eTUcvfyWihy+dv0bRv1otnzbF9RJmwktFKB1kwbQ/dv/OEWl1P&#10;yFW4X7yA5iEGXXg9BXx1OPiogkA5J3xu5Dzx+Wp72ziWQCC8gX4IxPVpb9s41SfQP1S/sG8bh/bR&#10;YU+g7hNO2yl2rU8AFkP7ReiWcRAAFEBqmxgFLAwJ2ju41N4vAiEQ50NBoAZB6RMWBPIkEwDI59Wb&#10;zbd8ng0Gb4Pfs/U+9gY26caVO5QyDWVQ0Ca+nePyu69g8d4iqi27LJUqbt6+G2qr2OYiAoeCzDk5&#10;5bLRAnYIwet9NtUKkWtItoBOfU7Hzh2AcOBbcbQoYS8Vl1ZrEAw6poikXgdH0IGDB2g6SsM4MEY0&#10;i6H12aZ1q5OOHz/+LzTKdf4HrsR9+3Z+d8Lo4efG8pv3mnAwQ+CkMSNo86aNVFpZE3SR2xcqkq9b&#10;nEqD3ornBqYbZ1Cje5cb68c/TqQ5k7ZS2qEcKinnhofXirev67OQtnTj1h1ZkXWhpolGD1zaa4xk&#10;ZwSvyje/SaHTB0vJ1WxIuMW8XElGHhsy8VBhRo6ZOWBQQ6A1eIvBwy0P6ADHiCAwOCcwQghk4xRs&#10;sEQ9DIEmH19bnkD/d2Q5QSDDgHg7LDEsdBYCDQsAw3gCATkW8MADFgqBCeTeH0/u7K1SUw9Fdjfw&#10;BEAZ1N4geH1m0Wc/SaLU7XkyUfPeuUAuhjjjQLx8Px8EWjmBAoHzOwiBztvGtQWB6BeWh7yjECge&#10;8u6EwAgWhoTzAjpDIKvbIVB7x3GueGJkMAQaefAEbqdWObfcN3jsMQr5uTfOUatp0uOHz2jXmjN6&#10;W9Fv75j8DkNg/KgtdOPqPTJ5Yn75WpNEqew2yr9Kt552bDxJn/0yic8JJkoAP8umKs8oABCePGsF&#10;tZJKr4Kd9VXc0J/vJNmBi5838sOldPpUEQNoZx0x/D3YhpdUVNPa1atp4piRDnwR3ZowetjDvbu2&#10;ftGYlvZPNcp17WfLli1/MXXCuAq8ee+BQLVCJmV+MuUWFDlc6DYkDaCeFifuowGYufhmJrYGxx38&#10;ox8mUkrsbsrMLBPPoSxPl6RUqzZSzwid7dLVa+Q2DLp78xElTdimw2Whx/ltkDUgTP5iDVUXX5Rw&#10;S2vzIzIb89WgnLVdQNAOgb5wsEgZuwAIFEMXGQRKncBOegLFkEG1uY7hL/W4Cn0Fv1Ze7wCBIeFg&#10;Pr5IIFCMexAEKhAMgkDtCbRyn0TtQCD2SbU8gW2FgwMgkOHHgkAplyIgmCiwJCB0vZavNULCFfTV&#10;L+b1kjauip6PHrRU2io810ZDNn+/uWQg3K3DwSoEHgSBRwMh0Di+lAwHCFQ5gRoCsTtFGAiUNAm5&#10;hjqMaQsH2/uFKf3CGQIVNB0PgUCoOyAwuE9Yv1srgzvmCeQ+YYNAVSfwlKj7PIE7yWv1i5ytZODx&#10;y+U8MW2RCerZtHIa+s4iyQ//NoR9w4pha+38IwK9LS43NV685GirEIErKKiW/fb7ywJLFQpWW6bi&#10;d4TI+Zbtaf834ujDH86Wcjqf/XSO1NMd8LqaVFn1FUOOwyYLHj/5aRJtWosIYOjxtC8FjojkZecV&#10;0Nw5s5klekf00xIWxs6cPP76zq0bv9fllcHWz7Jly/5VcnzswbEjh5rwBjp9cHRqCMVMn0wnTp0S&#10;QAu94M4CwBWX1tDcaTskJ83JCwg4jBuzkTLOlspiD7Xgg18vnwMI7JonsC2IBAQ2XLhEzc0t9OyJ&#10;i3asOqMLkQYe47dKPBAMfC2G5k7aIfXXPN5Wan3Ks9Daszww7+YBOdATaIfAroaDFQRmaIPHwNUB&#10;CBRpCLQbO0svGwKVoWsbAjsaDo4EAg3kxwUtDLHCwYBAhITd1SfpuemSOmRTv1yjjIFT24gqxcmY&#10;MW/yTnpw94lMVtzcHo39Cfy9giAwwBMIKI4MAk1ssdcRCHRYGKLUNgQqKU9gcDgYsiAQUn2i4xAY&#10;TugXHfME9hwEqpxA7hPwBMKjKn1jh0QizHNF5G15LBPTqsIL0k5ldfi3eCyGA+STH82mo3t4Eu4y&#10;JD+9puG8I3QBpg7vzabBf0hhQMNmCyyBPkCgsq39X42jr349n+LGb6Z1y9NkS7hdm8/Q6oWHKH7c&#10;Rhry3gL64K1ISsoAFGNowJuxNGfaViouqxEIDT6mSITXpaYdpRlTJwlUOfNFdGrM8MGtyYmx2Zs2&#10;rfoPGuG6/rNz585/tnxxyqQxIwY/wYILpw+ONlkey8njR9G27VsZnCIvFQMAKyqplpVMThCITvDV&#10;r+ZKgcqKaut1gD4FftYCEPt7OisUFNH4yqvUyuSCQrWyOVgATiThPnz4mAy3h7KPV9LnP5srHgj7&#10;cX57pGbUOO9Ycblufpp4QFu9HvI+vElGTYaEavwQyEYPM3QNglY4OFIIRDkMu7FzhkAYvGBDFB4C&#10;xbgx7AUbO0sdCQcH1wkMhkB4bcTYdQIC5bwxLBj2cDBCXxYEAjReBATujycXf1br07v05MEzWpl4&#10;kCdeTm0j2qRKQ2HBltfjIY+Egvk87I/j78Ug2C0QGJkn0B8OVhAYzkPeJgSiX3A78vcLAFXkEBh+&#10;wRT3CVt/CJwk6YmR4+ucIdDDkzIAoA8CsYirjXBwaL9oGwK9WEgjnkDrXHIfaSwgz7OH9Nzrpcvn&#10;blLyhB004I14GadkLP6WlYSxhHzAke8vpsrC8+TlMfj23XtUxfYoxFYxFJZW1NOy5P1SF1CdE/0+&#10;chsnADh84GLasuaE3gsY9g2ODiwmaaSComo6tDeL5s/aRV//fh71fw3ePmWPQ1daazv9agxN/Gol&#10;ZWWVU2V90DFFqNKqGtq0cSNNHDuy10Hg2BFDzWULF6w/vnfv/1MjXNd/aNeuf7QsZe5Pxo8ccqf3&#10;7J2nFodMGD2MlixaQIUlZVRh29zan6/gLMwi5s3gTq0TWS1ZrusJn62gzIxSqvLlHfghMHJZz9fh&#10;Y274+fmVtGPDKYrnWdHmVUepvNKqeWR/nfr9xu27snPIhdrrNPnzNd/qvEBLcPd/8XMG8DUZ9Oj+&#10;swAQhMdFgctu8iBfUK94NcXgtQ+BWCEMIwEvmt3rAcACaAVCYAc8gSJAXqD3Qxk6Z/izFAKBIfmA&#10;fF88HZaxg+eDj9/nCVRw62TsLAjE+REBEAQC+TzCc4QEeCsUHASBAA8lbJO1nuFPlYiRcKWGQGx5&#10;hq3PHCEQK2IlHGytDkaJmNksBYHG/lhyHVtI5s0GauU2ji0SP/1xki7A7tw2XraUUYqhwb+fT6XZ&#10;OG6TQSFXagMaAoH8vTQESl5gMATKebFDIAvnz9ETyCDI511AMAwEWp5AgIt4sPi64vr6vb42CCxi&#10;8LHahg0Cpf3Y+4WtrQGyAiDQsV+g/Tq1bbR7bv9WP/BBIPoI/602fL8IhkAAILZS9PUJ3S+UB9A6&#10;VkAgJkbYMg7fKTwEqn7B50YmjzhfmFDu44mmGl9kSzjsCPLsvlQsuH3tAa2cfYg+ejtRxienttHb&#10;1d8CLG3/EkdvoZvXkA9oSD6gU+QKOXmZmeU09RuUWXPqtzH09W/n0/aNp6mMYdHpPcROs10EDO7a&#10;cpomfblKwsYSPmbZ30/OPR8fIHHwOylS3aPjO3KxTa5roNyCQlowf64jV0SzAKwTRg93b1izYkZj&#10;Y/6faYTrnp/ZU6f+7ZSxoy6MHTH4udOHR6+GUFzMdDp5+gzPCiKHwFKGr6VznAtFYzYSM3IjFRRW&#10;qUYWkdevUTarloZeZ4WLNQTW1FNRcQ0d3JNJCRO20he/Tqb+b8bRzOHrZNs6//vbG3Q9Xbh8lQzD&#10;TQ/uPKbl8QdkBhR8rN9GSSf/9QJK3ZYrCwdaWz3keXSb3PW5PEDvZ6O3m7wYqBkCvQBBgE0h37YF&#10;gRqYwkOgMnhtQWB79QLF8En41ybH5/kV/BlOoeAeh0AHT2A4CDRPMaTAC9gdEAiPWW0GPWdDU1V0&#10;gUa+v0TnBUZvO0fbnDlkvSTMt7Y8JVfxQfFqmvtiydyf4AsHB0Og8oz2FAQyuNggUMRg01EIFE9g&#10;t0EgxP1BgM8OgoBAlFVyer5S8MSo5yBQAaAXfSJ/D08yGaYL+XydL5GtLFu9rXTv1mPatPg4fYIJ&#10;yrfU8wf59u/l2w/fiqdty0+S4TKlXm3D+ctBtkkJEAgvnuy49UpQKge/z8DvxdHChN1UwLavPQcK&#10;ImRlVXV0LDWfZgxdTwPYPsLjan9PHwSyPvt5Eu3YfJJf21EIVLdHT5ygWdOm9EIvIDbKGP1ww6ol&#10;7xFR17aLC/5ZsGD2nyfMmpbOEOh1+vBolTopY2jnzp2+3UPE3awvdlhVN9C6pUfog7cx61ANSzU2&#10;bsyv8UA/YgPlF1Z2AALVDENCxfox5PYVl9XS8SMFtDBuj+Q+DHgznhvzTP68WTKbwbZ1ajYT1Jj5&#10;tXWNF+jJ06eyAvH43gL6+EezQzrGt1UwtsPeXcDfu5CePGQQ9JrU+vQBuVGPreggeXOR/wRDp0I5&#10;Tp5Au7Fr3xOoIRDGRYwdQl92Ywe15Qm0BA+HFgyg43P8CvmMYAjEfX2cSgoC8T1gvJHUL7cOxi6g&#10;HlqkEMiAgf2bw0FgpJ5A8X4J/OiFIUEQ6GYIdMN7lr9L8uqw+wLqRUZzvhWMEHJzVyUdoqdPWsjz&#10;4Aa1ZKwl174YBkDWAQ2AQRBoaE+gqhPoh0CcN1khfHK5nM+OQqAVDg6GQH/oX/WL8BAIUAruFzaw&#10;YlntMDwEQu30Cx/wtd0fTH4fyNkTqCZoPgjEsQRMjk7qvhApBNr7BcQQWMJ/v1rBcP9EPID3bj2i&#10;nStP0xe/wKpXDTnfYhAEBOJ7fv2b+ZR3uoqet7bS/QePqKYBzpVAiFNpTXW0flkqffD90JXS+H3Y&#10;+4soLTVb7CDKyLRnR2E3y2oY0A7l0PjPltMAh9XCVommj36USOuXp4kX0em9woqPobSymrZt29or&#10;VwWPGT6YEmdNa1i7YskrGt2672fnzrX/ZtG82SvHjPjGdPrwaNb4UUNp2dJFVICQsNOFdxI3zO0b&#10;TtKnP5nNHVvneEhDwzL2WTT+85WyKrhKcg4cIC1EaOR1KleQG3xZZR1lnCmlNYsO06iPltAgwKZ4&#10;OJTweYO+nyAV0Msq8drQ96/ix27dvUde7oy15Zdp7IfL+XW9IXm+G8TnByvwhr3HA8nOfNm66DmK&#10;Sbue8EBdTSYGfAzeBXtYyuMRKQSKwbMtDokUAtv3BHZMJm6DP6OjEIjbMJ7ATkEgg0ZnIFA8W3ZP&#10;YHsQeCCO3PtiyXWawef+VXI1u2nDwqM08Hsq50r1E4d28RKF4/rkx7PpxIEiKXTtaaom19EU/h6z&#10;GGhjlIdTA6AfAlkdgUALALvgCewQBKIflfYwBHZEgECR7f3xmSz7lnHBEIg+IQtC+HtE7gncJ9vA&#10;ufm+WcHf9eY5ajUw4fTSrev3aduyk1Kj1d8eMfZGX7vsVr0aQzOHbqCmS7dlb+Rr129pgAuFwKKS&#10;Gpo/Y4eUdlF5fLZzw+8ze+IWyiuoEo9hZAsp1XNgD7etOSkVAwKOjWVB4KC342lVyiHJMQx9n7aF&#10;aiKLF6X0Oi8gxBD4fH5S/MG0tH3/SaNb9/3k5ub+syUpSd+MGznE5fTh0aix1tLuEYMpIXYmnU7P&#10;kMbpdOGDhdlJ6r4c+uNvuKG9gqrv/kaG3Ltv/pBCqQdyVAeICALhaubncqPMzi6jretO0JTBa+ij&#10;H6IOIVZMBcIb6iW9++osmjpkjU5wDeokfHzQxSvXyDANenD3MS2euZcGvOZ/j2+7cE1QrPub386j&#10;XWvT6VbTfQnRtJouMu9cIqMmkwf1AzyQ91YIZOMZ8P4q+T1SCFTGrmMQCMmikM5A4Ok1PgAM6wlM&#10;Cw4HO0MgwsHGvhhyHeHnXCmXBPTTB4vo858l24yuc7t4WYKhG/ruQqorv0Jew0XuukxqOZCoITBW&#10;dkMJzQlk4Vy0AYE4j53xBMp165InkNsMtyGrX4RAIEMW2t8LhcCgPgE5egL18fmPtX0INIuwKIQh&#10;ELuooF/kM/zhsfpc8j64Ts9RqN700qXGG7Q6+TB9JhsJWLbBPokPbRu9X/y9uN998L0E2rTkOLla&#10;DCkNc+7iFbFHwQshEb3Kza2kWSPW0zuv6BXB1nvx/Q++n0Drlx2lUnFw8GuCIDK8UImjkfLyq2nW&#10;6A0h9UNRgxDjA0LNWJBSVhXp+yrB23ji1GmKmTmVIXBwCFP0Aj1fMDchqbIy619pdOu+HxSNnhs/&#10;6wdTx4+513sI2YJAFRLeu3cPlVXXqkYXdPGdlJFRSmM+XiaDu5Xwi+RvdPqPf5BIG5YeodIqtTVc&#10;QGFKadRqNoTfrb8XFlbRvm0ZFDd2M332Cx5AsOevdK7Ahgzh89CYv/z1PNq7M12tbtbvi4ZaUl4r&#10;3kQJCT95KoPTsT0FUl9JGUm8z7d5ULIrhr93Eq1IPEgXam/IYhlvq0neR7fJPF9MBgZ7gUDI2djB&#10;KLQFgbJCWAyNNngMY2J8ggyShKocjVfHhPcJMXZQEARKjqI+TiWGQL06WBk7m8GLAAKVJzAIAgEU&#10;Ngg0nSAQ+YAMJgIqPk+gf3Ww5Qk0HSAQhZMFigBHGgJlNS3Dk4uhyV19hsHeTY1VV2nUgKVyvaOx&#10;XaPPxo7YRLeuP6DW5ofkKtxHLgCgQGCcQKB5MDgcDAicy+dkftsQ2E5OoICgDwK32iCQrx8A0AEC&#10;1cKHUAhUNTStfqHakA8CBaz4euj25m+HFgjybcRlYjom9CunlcECnvoYrGNxnBiJVzMIAlFAvVh/&#10;b0hWBqNfHCKDv6/ncqWkmTxv9ZCbwaei4BzNGb9NqhQEtsNvcxgYUt/1m9+mUHFmvXgBEQquRWkY&#10;y+bh1qb09BIa98kyeifIwQH79OnPkmjfzkz/ayOGQCVsQ7dpzTHxvPvtHa4Bi38f9GY8LZ3TMQgU&#10;u1pVSzt27JBVwVhPoLaLi37hOMFlU8ePNhYkJwxmXvvHGt2692fpggX/JXb6lAK4HJ0OJNq1asVS&#10;X0g4EvdzYXE1zZ60jd4Vd7a/EYvgFh+5gbKyKmSFsH1lk9oxhB9D467hhlVaQ0cO5VHytB30ze9S&#10;ePYSJ/sRKxd50PvaBTjkmU7ytG2Un1+l3p/fEwC4df0J2rMtXVZV3bp9TzxgF+qv08TPVzKohofL&#10;b6uwbd4Hb8dT3KjNVJxVT83P3FK6wdvylMzrDWRUnmJjd0h5A9ngeTHDDzB2yuthQSCMht+IQH4v&#10;AwyMgJiDN1AUZLw6o5CQFwvQ6YNAKV4Ng+c3yJAkwPPxe4q1sSv2ezx8ho4VKQQir8wUAGRlhoNA&#10;hIIRolzdNgQeXSiQ44NAhh+AkOyha0HgQdTTgycwnuEpRvLpXHk7yfvsAd27/Vggq78vvOTcFl6W&#10;sGBsQ8oxevqombwPr1NL+mpy7Znhg0CBWw2A8n3hAQUI4jxYO4bYFoYEQqAOCbcFgSjdIyBog0Dx&#10;5DLMIyysIdC63mEhEGWEdJvxShtScoRA3Q4hBYHO3kDx4Dm0847IEQCh4IkRvPUBfSIYAm0AWMTf&#10;UZdN8hYoCDT4XEj90duXqNWNCgReevzgGZ05VMrjK1anqvFG8v++g0iOc3v4tglRptnjtkp+Luoi&#10;Xrt+M8Du2YUSL8eP5tM3v58vts7+Pjh3cG6kHsj1eRAjCwf7BU/j0bR8GvrOAnk/AUF4AfEZfH/Q&#10;9+I77AkEBOYVlUg1EdRDBlj1GggcwRA4fDDFTJ14de2yxb/UyNb9P/v3b/93c+Jmbe6NEAhKToyb&#10;RWfOYvaBhtF240DjhJdv3dI0Gihbx/kbMYRG9/kvkmnbupMMYv7X2TsFPHWnTxbR8uQDNHzAEhr0&#10;FmolaUCLcOaI53/167m09f/P3n9AR5Wte57gqlevTPer6no1VT3dZaZnZnV3rdUza1XXVFdV3pfm&#10;+pvX33dNGkiSTEifeIGQ8MgiJIQXwoMAISEBAiQkIQRICHnvJYT33iOFlb75/t/eJ+JE6IQMCCOh&#10;uO//QilCcU6cOHvv3/7s5qNUXd1CNXXttD+1kKaNW0szPl1HB9OLqOP8RbLZ7fT0iY22r8yh8Sis&#10;KQA40nenJvHnlcbk70XQrPGJlJ1WxtDwkNwuN3U7HOS+d03KOqBxPFw8rgAQiMXOGgLNVg+12L10&#10;CMQzH9Mc+4QFz3yOHghkBYJAAKAPBDIMGK7gwUGgUSfQC4Hu/iDQbAnUEOjIBAQyEJkgUBJDGADt&#10;+8PIzuDjvneFup7aGLJy6ZP3XpeFF+NYwyjff5/9LEas8fZOm3Q76eTPKOffFwRqS+BAINBrCcS1&#10;NiBQ1QnsHwL5Ox0EBBpjAxBobIysINBtBYG9LIEvBgK7jf/2g0BxBbN6+HdqTBwT+DOsgDIuZLzn&#10;8uc0jQueE+w87h3n68n96LZkpSPp7sr527Rn/XGa/OdV9NHbYTzPeAse974nRqbg/Zr4i1jK4XnV&#10;bnPS085O6jh3QYUlmdY8jxBOdaiEvkKrOMkM1uOEJRD4++WUdaBYjCVGnLzl+wQQDCyIyQ/+fL3E&#10;hsvcj/PUYxLu5k2rDlF98yDet6WN8o8dp/BFKisYJeYgK5543SQQOH0SxUaFlRYczf4vGtmG/tHc&#10;3PyPF82dHcQXaFhlCEMg+3khM2l/xn7eHfTfS1isefyMuL9Jf1mhb+Teg2P2FxslDR4dRhCEip1H&#10;ZU0LFRyrpqTEbAr9aiN9+jOGP36tkpo4VMr9AITXvR1JUz5cRSsj0ml11F6aygCIDOUx70bQnK83&#10;UH5eFd17AOBxUfWpNprylzX8dzwYBnqMkSD5rJgM+HPz9UIx7y3xWXSm+YqUMoBVEC4659VWcjYW&#10;8uQPdzDkBcG+IBCLitndJIudWOYsFjwGOKtFbKBCBqS/K9jz3iYIhBUGbmqf84QbG26sagWCyp3H&#10;nw2f01jsDAgUK6CFJdAqJrAPCHSJO3iAEKgtgZIdjMzYAJZAgcD9DE/7I8gGcLzaQg7e6BzdX0mf&#10;/Xxp7+//lUgtOPgZ88OkP66gurIOctsZAk+XUBeDnwCgGQIPxXggUGIhGQLlWmgIdPI1srNQHgbX&#10;zQFZWgK39rIEIlbTBwIFBPuCQOsSMWZLoGwitCVQWsdJmIS1JdC7ORr6MaESQnzfU94Xx9LjMZAl&#10;ULmDFcgqAFRjQlkCD5MDYiB0oDTNjXNi/YP7F5uO+vIOWjFvj5SAkb62ep7xlf99MfIEo0foF5vo&#10;XJsKt7l99740LLBaO0UMgVgXv/w1Mqd9rxEg8LNfxlL6rgKq4zUTSY+DtQTCI1ZS1kihX24US6Nx&#10;DFlj+We0n9u+Pptf23+sPgTLYl1TK6WmptDc2V5X8HCBwNkCgVN64qIj0js6Ov69RrYX84hevGDM&#10;vNkzH1ieyGssMe8GTaENiV6XcH9CHF9xcT1FztjON5jFYH+LYe7dKAoan0Ablx2itKRjtHtrHiXE&#10;7OebcwN9jniFt2GqVq5fZaqGCwEgOLAJxIBGvBbtcMb+iAcR6gHyjY4JCfWSwmfsoLqqDnI6nXTv&#10;9iNauTCdxshrer/fyJW+lnp3jong0x9HU8TUJCrOa6BH95HVh6QRO7nvXSfHmUpy8MLwzBDIIBYo&#10;LvBFQKBxHIFAXvA8EFhnYQmE1QML97CFQIYnZNMyBDr2MUAdXELOtlMMV11UW3Ja4pJkk+Pz/b9a&#10;ffjWYlrw1Wa6dPYWdduekr02i2wMsP1BoB2WQB8IXPUKIJA1EAjk++l1gkAcB8ftDYHK+ucdF4Eg&#10;EBZPBkD+dyesfw/viPUP8W63bzyg3L3lFDJhvXSq8bocTd87fn4TrIH8OVEvd+e6o/T4YRfZ7Q66&#10;cPmqWicDWfCa2ymLIfArgUBfAwqu4xheyxLjDlBNbatY9QK5lQOrXRImgyeu5zUS7ejUfIA1Ft/V&#10;xF8tk+oeVlU1LMXnUF5VS6tXrhROCNXcMHwgcDLNmTXdtmJZTNSQ1wf0fyQnbflhxII5TcOpc4hX&#10;kykqfDGdKDzJX3w/Ow/cmCxkLyUl5tJnP0etI9zERuNrwBxuOsBdOI3lQYJM309/Gq0zlhT0GeZp&#10;zyCQiUP/7CNUQFc/q7/jm5l/h3I08u+YhORnCJORvun5bwA7qxan0+XzN8lhd0oT869/G+95zZsh&#10;38+K6yJ6J4Im/2WVlHO4cPq6uHeklEzXI3Jea+fd/0ly1AIAVWIILGiy2MH15VlE9IJnwBcWHYFA&#10;tfC4G/0WJ73gPZtbGAAYAAJZvhDIi7FPaywTBHoWO8MdPFAIVH2DPRAIiABM9OUOPhHIHQwANJWI&#10;MUFgb3dwb0uggsAwcak6ajKlPtuVc7dpzpebddFo8/f/avXhD8Jo1cJ9dOfmQ+p+co9sRTuUJbMX&#10;BDLQZimXsDkm0CnX4/kgEN9LYAhETCB/r/z9+kOgS0Og3BMDgkAvYOEeNDKEZSxoGPOPC1T3NMIc&#10;nnFcBIBAdUzvcQUKTZCqxoRyB8O1bUCgkz8Xykg520rJdfM8bzBg/esWV2dzzQVJMvvqt8tk/pV5&#10;H3Opnp99NXIh0FjnPnorkqaPSaD6irNiBXzw8JHqFSzrZIB1tKWdssUdHC9Q5v/euK5o7YYyaWKt&#10;k/cx3quftVnUTvlHKmnKmDX8/eC78R4DlsHv/rSCsg4WU0O7rsvLa7lyOwMKcTzze6l/P5p/TFzB&#10;YAUjFnA4QeDiubOvp+3a9oVGtRf3KCw8+r/HhM3PxkGDp/NFYlme1Gsm4zznzg6ivXvTVJaw+Saw&#10;UGNbm5iJj/LNNvOzdXIzSx0iWNlMN/SzS78P7yYNYBRo5GOgHtr0TxIklnAMg4zc6H6go4Qkk0j6&#10;8jexlJ9ZJZPYjcv3KHZ2Cv/bUJ3n8BZ2oojXig5KplNHG3k3+1R2+7AKuh7eECuAo+E4LwqmMjFY&#10;NGq9ix0WEifkt+Cpxae35UPJz/rR4vffFrKKBRThGHJMdWycg1M3yPeeoyqIi/OXGCgPAPa2BKos&#10;SAAgQMALgc7yvaqciAGBGibcAIuiZAUZJgAUCDRiAo+bEkMYWhQEIq5NQyDawAkErlDgY3QLAQRm&#10;xjIgKQh0HlAlYgBPAoJ7F5Pt1C5yP75D9+8+oeUL9vpM+q9UAghqTti9/hg9fdRF7ruXyJ7Hn5kB&#10;1qEh0JGhIFBAMFNZAw0IxHVw6o4hHghEXOBRvmZ+ECgdWfg6K+jepr8D37hAJ39PrmIFglIwGtZc&#10;xHfiezVBoJu/ezffA6p0khkCWX4WcmNcYHMkIQfGPcdS5ZP0uMDmCGPCDwJFjXxvQ/7joj8FGBNy&#10;DM8YNDZGZgjE2IAVUMXJSpKLjIlccjTx+LncQm4GdrT3c0v3j4fSnnDe11tp3I8QV/3mzp8fYU16&#10;m3/mexuW0M3LDksZMqfTRZevXQ8cC2jS0SMV9D0SNyw2bFjv4ClDzH1Ng6qfq0KwTJY7P1ATiJN/&#10;Z7V00N7kAprA657AqvFdyXgMl7jwghM11Khd1vVN7VRW3sjQWU0V6FHM548e/AKIeGYe2JW8S/jA&#10;nx2GhYImU+TCOXVFednvaFR7cY8bN278zZLFCxKYlLsBgZYn9BrKQ/RBU2id9BLGDsT3Jusl3p3g&#10;xquqbaW1SzNoHBJEcEPLAHn+CUK9h/E+2tL3bgR984cVtHxxGuVllUkf4e/+HM//FmYRR6j+FhD4&#10;3Z/iKT+rkjo7uwQEj2fV0pe/WvbaWUxennw/NyAa2W1TP1hDO9YcpfOnr4tbA5X/4b5DXUH76XIB&#10;PbGgmSBQXMFa/hDYjaB0qwVPNLjFLiAAQp4FTwMgjo9z6wsCawcIgZIgYILAMi8EurUl0AyBZiug&#10;DwSeGCgEMuzkmGoEakugS1sCLSGQoQpw9fRxFyUn5tPHr0s9TAAg31sTfhFHxw7VkNPmIOeVRv5c&#10;DHf7FjP8qcSQfiHQ3x0sEIhr55sd/LIg0OnXUtG4r6wgUI0LdU8CArtxnwYcE9BgIdDqPQxLYCAI&#10;VL/H+XXXAgKP8mdi1eeT80wV30vXqcduE+tf5xMbtdScp4TIDPr698vkexWX5ZsOgbAC8jWY+uEa&#10;qi46LUl2jx8/pbYz563XS5Pg3kWJtdlfrO/dMs44Bq9/SG6UBJFmtdYqKNMg6GdlxL9LKTb+fVVd&#10;G60IT5N6gOr9+LsSAFRZ+mHTd1B5RSM18d9U17QyMJ6gRdO20PRPV1PErO3iqq5paKU6fl+cK3oF&#10;r0Sv4CBdVm6YKSRoSk9M+MK8tpqaf6tR7cU9UC9wzbLYSfNmz7gzLCEQLuGwhZIF5FPbL4DqcSPy&#10;jXQku4xv2AR9sw2NC0BZ/7R7l3+Gy3n+95spdecxKuMbGNlKKFOTELvfrx6SSXzTf/rDJbR0forU&#10;Ibx9965Yua5dvEuxIan8/m/qRIbP7f3snt0iX6/PfrqUwqYmUUFunZQdcfPuthuxQE/u8QLepvqW&#10;ClB5IRCwhefBWAJdjbzYDXTBg5tMrCRW7wMAVMczFjsIvVtfiCWwHwgMaAnsBYFwBWu3puEO1tnB&#10;A4JAT1wgQyC/znW5iRxdNjp6oJo+/ckSz3f7SsVzASwdSMaqLe0Q67Lj9CmyZfBnQDyjBwIjPRDo&#10;4M8I17eVJRDZwS8aAsXt3w8EmvtqiwUtEATy/WcUUsfYcDXw7zAuhgwCA2+MPJZACcvQ44Ih0KVD&#10;JAQA+VzR8xhWc0dbKTmvdVBP50NCm0mnwyk9ntGDfM7EDTSOgQJzrIjnjjd37sR8iesQSZ/8MJrW&#10;x2TSgztPyOVy0bXr10k1SICnLPD6KcWiy5qkoLMUiw5wjLHvRdHCSVspj9dXWOu84AfY831PBYhQ&#10;Ox3JKaPp47Aeq7AsLwSiPEwUrVmyV9rW1Ta0UMr2ozT5o5UCh/h3hG7N/WojHcutUO/Jx8nOyZVe&#10;wf7cMFwUOmta57pV8StzcnL+iUa1F/vYn5LyqwWhs9pmDRd/OcuAwJDpk2je7CBKSUnl3Ydu4+a5&#10;uUwS+NM3Owu7ho0rD4kJGzcSKpNb3diDkRpoYVJ3aspHq2ld3EEqOF5DaJSNm9M4t1NFdRS/cI9K&#10;NJG/MRQuySJzv9lIuYfLxUR/9sIl6uKFErGBJzJr6OvfGh0WrM/hzRF2tgYMsngXik4jW+MPU1vd&#10;RerqdFBPT48nccR5rk5lEZvin5TVA9YOb70+Y8GTBcl/keLFztnMz5aLm6/ECmgBga5GyAycCgAF&#10;Avl8evS5GW4vBX9GAHwfEGh0RejHEgiQGDwEAlZMlkCxAq7xtQTqxBAzBEr5FAtLINyqNoYoZ3ux&#10;JIcgAxfJIa/DfY37CZaOuV9sorOtV6WtmK36IJ93mIZAwx1sgsA+3MH9QyAD9kAgkL8vxAb2gsCy&#10;vR4IlO/dExcYyBKIewj3ktkdjHhZXyu5FQRajQm5p1mS/GQxDnzVFwBCGgJN48LfHewCpPIGy3mp&#10;hVwPb/Fmzy7Wv8cPO6mqqE2S6FBo3up7fSOSPgKJ50iMr2kfr+XrhOLQfM0ePabmpg6qqGikqpom&#10;qYYRCATx++raVloZuVfmWgVqFsf4O17DGNrmf7+FMvcVU01dq6y3lnF7+n3LK5tpeViatIaTdRAA&#10;6HnPCAmNSt91TN4nl+Fy5ucJUltU1m2BxQgpo7Z5ZRbVNqkC0UlJ22lu8PB0BaOczZzgadf3pSdP&#10;SE9P/4ca017sIy8v7//NEFg4XAopQh4I5OeQoKm0asVyKq2strzRPGIIVDekArKiohqKCEqSGAnL&#10;m9pCMplYSQZABH3xmziKCtlJh/aelEGjjg349A4CnANAMDEugwflavr8F0vp85/H0De/j6PImdvp&#10;8MFitYtiCGzmQXLr9h0etC66de0+rZifJucb8DzeFOkJHddBTfA8efDi/Qkg+qtNlJVSQtcv3ZHA&#10;Z5SH6LY9IffNC+TsqFQQJgseLyp6wfO4g/tY8JQVkJ+R7CHqvdCp2mcaAAcCgbzIeY7P5+IDgbxA&#10;B4RAvbgPCAIBC31AoAIOawh0H0fvYD8IhCXwiJ87OBfQEy8gpGoEMhQhc7YXBIYpCER8XV22uO7P&#10;tV2juRM3B3QzvUxJ2RBWXGiqalv49AHZT/I12bdIztsLgV53cH8QqIB5YBDoLDAgUIHgs0OgsgZ6&#10;7hFPTKAvBOIegzwQyJAlY0LuS2WRk3uV71lYyK3HhTE2+H6XMdB7XCj1Hg+G8L4+EIjjY4MGN7Bx&#10;XmizeLaOXHeuMZx3Cfxhc3y+/TqlbjhGM8aoeGsk9ShAML5XQIVhYXqTZMCUgrZPGZS2Lc+mxw86&#10;ZV5sbb5AibEHpefv8rBUsbAVlzZIfJ3XgqfFa1cdr0k7N+fxehVrEZYUpbpv8bEwhj5+J4pmjFtL&#10;W9ceppMFNdIfGMBn7rqFpgzllU20Zc1hSdqBEUSMIlI8Ht28cIwICvo0gQqOV0nm8arovQKL+H6N&#10;zyeJPm9HUdiM7QyzrXSqrJyWx8UwG4AVhp87GBC4cM7M9iNZGf9t8eLFf6Ux7cU+CgoK/mlsZPiu&#10;0BlTXVYn9bormEEwfNFcyj6SSw3oycs3sNfU3Id455N9oIRmTUhUuxu5mfXNJ5Dhu3OUJBL+N7VQ&#10;RNGHfOOpf4ugcT+OotlfbqCdm45QSXEtNfJAMoDTShhocA2jAOfOjUcoaV0O7U8ppOKT9XxeynKo&#10;AmZP05nzFyU2EDEcZcebadpHq2XA4LjeiW5UAuKicPryV0spfk4qlR5vokcPnqpYQXER3yfX1dPk&#10;bC2RxQ6uJkCYgxceZyPDlyx4WIx4cfLLEu4lXtScvLiZZfk6k8wQqABULXhY6IyFGOqBWxgLtAGA&#10;piLRZiugPwR6+8jqzGBkkJYAACHlChYBKBguABm+ELidXAWqZRzgRFzBAiuAFgWB4goG1Pi5gwGB&#10;YgmEFRAyIPAgA9MBVV4FMXUAKkf6QrIVJ5P76T26ceUeLZ21+7WAQNw/Y9+N5sUyhxCv2H3/Ktnw&#10;mQGBRqFo+RzWlkB8fnNMoIPlbwmUMju4nj6t47aQ68RWVZ4HIC7fBUMgLLUaAvG9WUGglIlhedrH&#10;SUiAdgsb94ipYDRAUN1TGgRNlkBDKkvY2KBoEMRGpb8xwULRZyn8zBsmdws/SwJV79f5yEiUkrGH&#10;46JcjB4jgMG2CnJdP0fuzkeyqQPE3LnxkPIPVkkoyPifRssm0Oo7fTPF10LamOJnXs8YrOZ8sZna&#10;6i9Iaa1Hj59QblYZw5cu+cLwPPG3sRQzN5mO5VVIhxBZq/w8aLmHS2mqZPD2f62xVk74Zaz01N+W&#10;cJhyMsvoVFE9lZc10qmTdVJ3cHlYOn31OwZAfq3AnN97wL28bFGqdOnCeQV9vk5Bpkiv2fJ3ETR7&#10;YiIVl/D7ZmXS4nkhNDwrnkCT3XFREUcPpaT8TxrRXvwDJsctG9bNnDtz+l3U37M+sddZk2lu8AxK&#10;StpGtY1NsmvpDwINSEPLtn27T9CMT1TBZlXCBe5hwKBxs2kBDPWNaligUD7m2z8up9WR6ZI9hcwo&#10;vL9nEA1A2CVBgFJVZBMWRMNyCGvgWbp+87ZYAwE02zxdRHwhdVQm8U4RFtOpH66m7atzqKPlCtk6&#10;7QyD3dQDF/H9m+S80ESOpmIGQGX1AARisRMQxKI0gAVv8ML7aghEBrMsdPzffvUB0ckBwe/eTiGw&#10;3jwbBLpKoT0DgkCxAvYDgYY72AcCze5gAwIBR1YQuJ8hcO98hqt1/D1cpwd3H9Pm2Ezt4jG+Q++m&#10;7GUKFQPG/3QJHdhxSlppOa+1kA2xjrBc7kfLOOuYwCGBwAK+5gOAQAWCvpZAjzVwgBAo1kATBJpj&#10;USHE3Dk1CHohkGVY7CzvbWt5OoEEECx8AD817tR48JSqaS4h96V2cj+6qzZxbrfAeUPZGVobsZ++&#10;/UO8zNvIIH2TEz96ywAkxEWGSwz6wV2npGC2w+Ggy1ev056dx2ji+8p1jrXsA/6bT38cRUvn7KKS&#10;4gaSWME2rGcKAuE9Ky9roOjgHeqae45lLUl8hHhcf/5+LE0bs5bmfbuJFk/ZSvO+2URTeG6GdVJZ&#10;9fgcMP7N78G//+o3cbQ3+Zisj7u3HqHPGSo/lHUP67QJclnBE9bTiRPltHXrZgoJmqYtgcNPfN5P&#10;tySujd25c+ffaER78Q+YHPftSf7JvNlBZ61OaliIqR8m4OLSMr5xdS2h/qR3ODV1bWKFmz1xvZRy&#10;MW4qnxuSpXYrSije/Pkvl9KCKZspPeU4VVY2i9UO8IZj1w0ARJWUidy3wCbiMgCBxiA8TafPnqfH&#10;Tx6TmyHmdONlmv/1Fh5cxrn6nucbL4F1FTOIiQQ9iBFnmZNeJi5iBJAbWcTuW5fJeaaGYbBIFh1k&#10;IfZIHJS2SlgsWs8j33hAbW15DggEAKKHsrgAIXEJAgLxvI8cAoAaAo0agYCJgBBoFIr2QiDcwcoV&#10;7AuBvRNDrCHQcAULPElsHcPUvoXUdXgZuW+eZTi30cGdp+hTHnveuMBXc1+jlueXvPAUHK4l1J90&#10;dJSQjUHPvndxQAg0Zwd7INDjDh4KCOTvqA9LoBkC5XtHgggDoNvsDraAQLmvalVcoL8lEElKVhAo&#10;2fMW9/XzyOwGVuOigBywrJ+rl3jeHgcs+S6y2xx04fQNSt90gmbypn3cewpw5F4RMBidC31kXBOG&#10;q2VzUunaJRgSuun+g4fUevocbU/Moc9/hrh0r8EDRpAJv15KyZuOiFHCAEAxrEBwCW/KpQm/ijWN&#10;1UDS/y4wiJ/5u4LHDbDHwnqK1yh45+/SHwL5tYumbBEgRUWPVdHpUm3DW1+XXyObRrxnBM3/fhMd&#10;OVJAsTFR4lIdjhCI854bPONuWvKOT9DRTSPay3kkJa3/d2HzQkr5JLqtTu51Fy7eonmzKTMrS8U0&#10;eIBqYKptbBPzeNz8VPr+zysluBUDApYBFKuUZ1Qy55sQgyT0640Sy1CIeIcmgBrAjd9LwBIJKkiR&#10;H8B5YGC1QyqlXv1evZfKZMZ7KKvlhQvXqKvTTvYuB+XtqxQzurJcmgbOqLTw/fGzZzcaQV/8OpZW&#10;zk+j8oIWengPjeS7iVwu6n76kJzXz5C9vYKcsP5hMUKG4hAveLLYmSBQElUCQqCqheaFQGt3cP8Q&#10;qOMBSxgahhoCc54dAh17FzFcLSHnxWpyOxxUlNNIX/zCnDFvPL9cYZzDetxQfobvDQfZG3OlU4hz&#10;70I+90XPBYFGwehAECgyQ2CBERPIOqUyhK0sgT7uYA2Bci8wCIqV2AoCeVNhQKDEBfpZAiUBw3AJ&#10;87M5NtCql/AzS8IjYF3k4/Czg3/nOFNFzlsXpZg4Mfwh2//mtft0PLOGIqft8IDLhwAH2fAZ3x+g&#10;x/f7fDOl4ArC2jX14zVUUdBKTruLumw2OnfpihgsNiw/SON/gv73yvMloTT892PeDafwoCQqr2hW&#10;4KfXKaxJTSzU5pvzzQaZU62Pr4SSMQr0YBWMUpZB499lnBt/z8/yPXp7iOOcJr4fS7s2H5Ge/aXl&#10;jRQVsov/DZnJBgDq755fO/bdKIpbkEzp6Rm0IDSYmWB4QuCs6ZN7wueHntuxY8t/IaKXEw9oPLZs&#10;2fLP1yxbunn29Mk2q5N7/YUEkSm0dfMmqqyp1zAVWI0tHSID1sQKx/+NApT79xTS6qh9kuGE+Ifv&#10;/7KCpny8mm/89bRsYSrfmHnSS7iuoVUGU6N2/cqA0eCGgeOFOgvJa9WzR9h1CfThvxUUGtZEZG6d&#10;4GM21ZyVdnJ3bjygDUsP0dgfmszpegC92fJOLrge3vqPmGjCJXB82odrKGlVLrXVXyRbp4O6e3qU&#10;i/jhLXJcaiFna6myAsrixOKFyTemSS2C3Z7/7l8eFxovqmLt8Cyw/N/8s29XBF6QA0EgFvKAEGhO&#10;ClEQKKCAmEATBAoA9gOBDiQrSFJIYAj0uoMBPNYQKKBkCYELGa74dy350tqrtvSM9OqVuC7DguH5&#10;Tl+W1KI556vNdPnsLeqxP6auyn18nmEMgQuUBRPnLJ8FEKiSQywh0FMnkEHweSEQMkGgsgQC7tE6&#10;Lt0DgeIKDgCB0jXEBwJ1XKBAIFzCvp1DVKkYfY+yJEEDhaP15shzP/clIznKIknKM570OHOi2HN7&#10;GTmudZDr8X1mPyf1dPdIse6a4tOUEJFB3/xhOY9pAADGsvq+jO8O1iQfyHjTBaDja/LZz5dQ2pbj&#10;9AjJIAzTN27fkQSNusbTtCoyncb9CPOkdqXraziGQWvaJ2vpaF6F7tChQpPgHoaQILI98TBN+CW6&#10;bvHfyDF7j1e1Hpl/b0C6/v5wLDMcyrjH3/G/87wdPi2Jik7WyTGLS+sobPp2v+9fvRbwOv5nMbRp&#10;1X5KTEhgFkAyiAGBwysxZNa0Se5V8UsyU1JSXnx9QP9HR0fOP9mZtPn70KApD2BVszrB113B0yfR&#10;0qhwaSM3MFeshQTGECvYRkXFdXQku5yyD5VSLj+jWGZ1LUMaAxkym3r9rUkCgebfeUBP/R0GorS8&#10;geS1AFLT6w3J4MOgbZUG2puWZ9Gt6/clMLq98RIt+n4bDwTVa1EGhL9JfVS9BNAY96NomvfVJjq4&#10;s4iunL9FLqP9nP0pue5eIdfZepXsIYuUd/HCYtY9WEuIWDvwzH8HANQLq1pcvdaX3gCorDUGBLqr&#10;c1heAFQQiFIgKh5QQYAGApZYiRgA3UY8IAAClkANgFIexr9lnCkzGJmr5sxgh7gyDQgEAMICyMpe&#10;Ti4khjD8AIQEAKVbCMPRQV9LIJIrkGRhZwi07+XnqgzqcXTSmZYrFDphA3343xQEjsFEb/HdvXDx&#10;+IkJ3i3dJtxP7lLXye1yrrBcquQQWAE1CKLuIYMgPqe0yNMgiAxh1UZPWwNRMBrXSyBQuYONDGFX&#10;PkDQFwLxPSgpCJQMbv6+0OZPvj/AvLYEwt2PDHBxCQv8axjsBYFa2poMeSCQ7zVlDVT1Anv4HsWz&#10;kbjkuVcF/pRF8Nms5AoEVYY9Cz/zuECSlvNiM7kf3OTNmE3idm1ddr4nLtOuhKMUNHYdjX0XgP6K&#10;7olhJAXDgCRVTB9u4KsXb0sY0cPHj6n9rCoMjRComDnJcl3xWrMBAWD3HW/IDh0oosbTWJ/UGmUI&#10;69EpXhvDZ2zztFQ1n8NzCSD4ljr+/t0F4n7G8UpK6/l4SXxuaPsH17Fa63DeuC+mfbKadicdkJrB&#10;VmwwHIR8jJAZk+zbNiWGV1dX/wuNZi/vAdPjto3r3l44J/jq8IRARf/zZs+kvfv2Um1Ti8+NO2gJ&#10;fLVLhfImvgkb285o4WdtrfOTQB/+TQvWRUn04PcwLI5iKcTv8T48uGBex2slhhCZzfhvjwCJ/Nr2&#10;01RV00zLw9NoypjVVHyiiewOp0yUhTm1NPkD1YBf7aiM3dao+hImOrgVvvjVUloSvItOHqmne7cf&#10;M1y7pPAsXMSuG+fI0VGlFyxYBItE3YZlo7l/GDQsJvLMC6mxgPYFgZKtiYXZAgLFomNa1HtBoAkE&#10;BwqBzgIAYP8Q6GsJ7A2BAj+GFVBDoI8lUABQQaADljWWrXgXdXc+oJtX71PMzBRThvDLv49hUUA2&#10;4vroQ6pd3L0r1MWf1Z4+n5zpi1WZmAAQKDURfSCQgZivy2Ah0OGpFegLgfi+rCHQ6xI2xwaq+0FB&#10;oBkEvS5hBYGQNznENzbQxyVs3K8aAmVD43evD1TKsl6oNlmo33nnkpRw6nG7ZDN288o9yk4vpYXf&#10;b6HxP0MRcWwM8B2Nzm0BJdcHc5rW2+EU8vkGsbC7nLxW2Gx0AW5ghBbx2lNWgcLP22ncD9WGy3Db&#10;QgArWF0z9p4UCBSPFMu8NsEzdWjfKZo+dq3J2/J8Mqx6E362lBJiMqiiitdwPleoorqFli1Mkc/l&#10;aYGHv+F5HGXBVkTsoe1bkmhO8Aw/Lhg+msXctSB05pOt6xPGvvR4QOOxcdXS/2VJxKJ8mCStTvL1&#10;ltfsm7B6JZWhZqDppn0WwV2sAA7CzwC6NvVsBMyaXy/PGDRKdS3tVF3fQmVlTXSyoJaOH60SFZ6o&#10;odLSBql7JPUAtRXQ+Hvve6qfAZ0lxfW0eCrvhN4Lp3WxGXT9KmoHuunx/U7as/EYTfgl4qkwMEYn&#10;yoFKTTphkkX8/Z9W0IbYTGk2/4QBAPGCPU4HdT+6S67LbeRoKxOQQ2C815Xlu7hZSUEgw59hQZFF&#10;1exmU643HwjUpWGsLIH9QqAGQAMC3aXpHgg0uoV4IBBuRrECDswS2NsdrOIBAYD+lkBXJkssgQoC&#10;kR0MeIIlENnB4l5Nn0ddxxLJ/fAaPbr/lBKjDknClVrIXgUEIoloCaVt5O/JyUByrZW6DsdRF58n&#10;Wt2JG9sEgY6DKi7QCgLFPe6fISwQqNzBCgKVO1hqBeJ6n9ja2xLI8lgC+XvrCwI9mwDDHWwBgf6W&#10;QAMCxSKoLYGGVOHoviFwQG5hLYCfi8cCuum42nlzdf0sdT9R3T4wlz2894QqT7bR8nlpUjdOJQ9o&#10;9x++nyGCjREp2dSyAEj887d/v5xy91WQrctBTt7YXr91i5ql765at6pqWqSTFdqZTv9krTQ48FgD&#10;eR35FpbA/aeoSSBQhSZ51yWl6vpWKW/2NR8LCVW9zmmQwnwMD03krCQqKKzh9fCMrL9Yb+ubTlPy&#10;5jyaKNnBuCdYbwFewyl4QiLtSz1GK5bFiTXNlwuGj2ZNm0xLwhe3btu48b+ik5vGspf7OHBg+9+u&#10;WbEsiiHQYXWSr7c0BDJNhy+YR7l5R6m+RWXWPrsAffzsUW/w8xGgEUDHz6VljTyITtKGlYcoOjSZ&#10;Qr7cQFPHrKapH62h2Z+vp+hZO2lD3EFVG5ABr45vcoFOv/cUMORj56NG0rh19Je3wmT3VXS8nh49&#10;RtZct2S8rg7fp3ohWwyuUVkLk55MfNoq+Anvimfz7jkjqYguohexzSEFaXscXeS6e5Vc5xvIhfqC&#10;spgpy6DVYmdILZAsWTiRcezvCubf65ZYXvWGQDyrOC4AYG8IdMDtx4u+WIH8IBCZwa8CAr3uYN+Y&#10;QAWBKiYQFjZAlutmh5SuSFmX75ch/HKF4375qzjKP1AlUOI8W0Fdh6LkPOEOtr8gCPRaAntDoAPC&#10;99QLAlMZAvcMGgIDWQIVBMIS6Hs/IlbVBwKN+/gZ3MFiSW8tJefFVnI9vCPdfHr4OuO7b2u4SElr&#10;cmnKB6voE7goGQi841M/j6oP6WvGEIjGA7vW5tGDu0+kCgKygdvOnPNdW5pVMmRVbQtlZRQzSG3w&#10;WtdYUz9aLTUBGxETiHUP65/p7yXcqa2NyqsaaeOqTPpC1/rrfV4DVYT0DV44ZSvlSfs3eNJwXHV8&#10;eM1QYzAqeCd9ipqQRmeuMWtoz858OpihagMO11A2KHja5J61K+P3FhQU/L80kr38B+oFLolY/Ls5&#10;M6c8gmvV6kRfX02l4CC0kZtCoTOnS9uYmoYmnxt3sMJNqFy6yhqnfm+Amvo38+sxUCqqm2l/aiHF&#10;zNlN3//FyDLGhGaWuunRIu7rv4+XTKzUpGNUVtYg72u8v/G+GHAorPn175eJuwywt37ZQTpz9rJk&#10;e2HB6mi6TFFBO2nMu7wT7DXARmUt9X1IyQL8N0MA/vvzny+l6KBddCKrhu7efqSsgug60vWInNJ1&#10;pFovahry9CLXrZ/l3wCAjfw7PGPhbGS4azwuWZZmCITLzXfRNfUL1ou0gCASQ/wgUC3wXggECLj9&#10;IBDWol7uYAaK/iDQYUoKMUOggIwBgTozuF8IzAgQE5i+QMqvOC/WSQbo4T2lNOHnsQrKX4XVh487&#10;6U+rqbr4NH/nLnK0HKeuDD7fNIbAdD7ffSh0HcAdjM/MQOuFQL4WHgjUreP6tQQyCPL1HwgEAgDF&#10;Eohi4BoCva7gwUGgbDL4nnPVAQQRjuC9J5G1HggCJc5V3+vGz1ZS7t9T5DpbS67bl6nb3kk9Pd0S&#10;enHt4m06nFoqJa8+5blSxiN/F6r7BBQlEIixOpr40YcElCNkbUiI2M/XlSGb14UnnU/pzIVLai0R&#10;oDLWFAAWvFodVNvQRlvX5ND4ny7l91LzYcjE9XTyZA01tOPvvGuRIcSw1+nfo+3b5tVZ9N2fVqhx&#10;O4DvyShJg3OGZQ9gFzFjh8TgS/s6HIfPtb71jPec+fcoGL12yT5aNG0rxc5Ppow9hVRWUUtbNq6n&#10;ubzuD2dL4JxZ050JK5ctuNPW9s81kr2ax8q4qP8UtXBO7exp3/dYnehwUdySSDpZUmK6ab038FDJ&#10;gEAUhkaGcOGJOloVvY+++wsPhncj6QPJdOw9AMz6AIGub4fTV7+Pl8zj/LxKudkx8JQ7mgdbczul&#10;bsvngaIygTFwZn66jk7kV9PVG7fI4XCK+6qx6izN/3aLuE2Uaxh6BYvpMJdYovgafvf3yykh6gA1&#10;VJyjzicqYL3HZafuR3fIdaVNrBqy0PECqBZBBYRiIcR/w1oC15mWGQClSLTfgmvEA8qCrEt4OKWm&#10;m9eFZ84MdvHiLgWBZcGHtCVIAHCfdgWnMzQwBBpWQJZbQyDizQAa7pMKAKVbhVikWBoCjULRjnyd&#10;FMICAAJqBHBQCgWxbwBAn5hABiOUhzEXit5vQCCSQhgAoQz+t9YisQiVHG2k736/gjc6+B5egTuY&#10;x0rQ2AQ623JNQMVWfYBsOFdxByM7GDGBfP78OeTzeCCQP6fHEhhLdsAgQ6CKlVRxk/bcVSYI5Gso&#10;IIgC3AoE0Z4P1x3dWtC1RX0nCtAlOxgQCOnvUIAeGd9iCUSG8D4F//r7d3syhH17CLsQUmDcS7Uq&#10;QxjCpgNCUlI3b0S89yQ2Jn6bF5a6p/FsSG16vLGCeGY4bC4i12l0+zgjLfh6XKjR2U2P7j2h4vwG&#10;igtNoS9+pV18o5A3YMlGH9cLZVX4WeolvhdOS/l6oue1mwEbBoJLV671WrcMeSx8vHbtSymgr34b&#10;L0YGGBKiZu6k6ppWMtq8AcQkJAp/2wsKO6iqukWKT4d+tUEVgJbYXgWEHpA3vl/5GWsU1r4I+uoP&#10;8bQqai8VHK+Vtc+3xJufd4zPFe1Yy8qbqLKqWSyaxwsKaUlkmGQDwxBkxQOvu5DUGr4g9Mqm9Ql/&#10;/9JLw/g/jh49+G/jo8O3BTMEDmeqnh8aTHv37+ObyujfO8TSA6ix5YykzOcdLqNw3sl89rMlMkCV&#10;+gMwDA6IB8RbEfTJT6Jp3vebKHN/seogwgMAZvDq+jZKWJoh5m/8Hd57/M+W0oblB6iJB8GtO3cl&#10;7sNhc0oNvBCPaR/AaD7eqAYjwOAn70VR8PhESttygi523JBq+yhci96l7jtXdRZxsUAgagy6pBQG&#10;VCgdEIwuCFgoB+QKHiAEysJugkCn9Iz1hUDlClblYcwQaFgC/SHQ6woeOAQalsDBQaBhCZzPILiY&#10;bLXZDIFOaqm5SDM/WW/awLxk8YI0/7stdPv6fXI/uUddp3aRjQFQQaDKEH5ZEGhYAgNBoLj2A8UF&#10;4llKxVhAoPlesoBA5RL2hUDIfwNj3tx4gNC4/+W5kJwtxeS82ETd92/xeMEmCq5fO7XXX6St8Vni&#10;+kV9t4/fevnAP9ylIBDlVbDGqO5I4VO2U3PNeSkhZnfa6dqNm5LYaLl+sRTYtfMa2UYp245K9xC1&#10;AY6i0C82SUtVdNQyKlcoCAwEgqfFoph/pILXqn0UNG4tfYq1UDqLqPNU58rnjrXpvQj68vdxtHj6&#10;NkrbcVxqEqpwKt/3tJJKzlSqa2qllJQUmh8yi9f9ycMYAifT0qjFxbmZ+/+zRrFX90CpmJiwBdND&#10;g6a6VO+94eljR9uYhDWrqKKqRm4Wq5vpeQWTen1zOx1hAJw/aTONNdVcGpjrgiFN+jvy4ODXAxoB&#10;eiFfJFLWvpOqCDUPvgre8UQF75Jdk+dveSAhIPb40Uo6feYs3bvPC5dLxdcU5TXQLAYXcXO+qgV1&#10;pEgmrnCa8IulFD1jJxXl1EkWMa611DJ7+oBc186Qq61cWQN5MVT9h5XbDFILqMmSIm2x4GrzcwWj&#10;NIyOB8TCLF1C4AbWizZceeLOM0EgXH7WEMhQIPUBfSHQqA8oyQYaAp29XMGbfWoEmiEQIAMIlG4h&#10;pphAZzYD4DNAoIBgSQr12J/QlXO3acG3W/l6m+7zlyiU1Fi1eB89fviUweU62fjz29LmeiHQsATy&#10;Z/FA4AENgdol7A+BKBqtYgIZAnHdfFzCgEBcYyUF4F4IdOvyPQ5kcOO7MkGg2RLoKOsNgYEsgZ57&#10;SO4pLwTiXjMg0Co2UEIX+L713sNmAMT9DuGeR82/U+TqqCL3DRR8Vlm/AJMbV+5Q9p5imv/VJknA&#10;+RjB/QYY+H0Xo+pfWGPEAsgAuOC7bVRX2iEFoZ0orn37LrWcPuNnVTNLrYmAu6raZloTvZfXHmWx&#10;w3eB+LygzxJo59Y8KkXRaLwWTRAkTIn/1m9NVaFT/G8tp6mypoWO5FTS1rU5vG7tkN78Uz5cRZP/&#10;spKmj1krG61V4Wm0d1cBFZ2qp1qUgdHvYX7P/oS/KS2vpFUrl1sywHBSSNBUd0zU4sS6urq/1Sj2&#10;ah9r42P/sGhu8LXh24BZKXLxfDqSl6d2DX430FAIiScFxyulfhEGEDpUoIq9GqDY/fS3w4WlLlwG&#10;HSQV8Pl5DC9Gc7/eRHk5ZdTAkFlcXEdzvtmkXSaYNJUpfcKvYih561Fq4oHXcfYsPXz4SODExrvt&#10;guxamjlunerH6jneqAYj43sx3BfIXP3u75fRlvgsaqm/KC5i1BbscdnIdf8aOS7USbsrLwQiHlBZ&#10;TozF07OAAgBNECit6uq9EGjEBaJMzDNDoOEORkzgUEMg6/kgcIEAoCNtHnXxsdyPbkoP4ZjgZLnO&#10;RszQyxQSg3YnHpWOPO6b58iWs8oEgQHcwX1BIGICnwUCdXJInxCI73IgEOgXF+gPga5aHQ8ICKzW&#10;950FBEJIEjFAUKDQDIFarpZiclxqJvfjW9JxBda/Rw+eUHVRO61ckCau348x52n4g0azfp9RCJt4&#10;N4rm88ap6tRpaYfpYuC+e/cetXWcZSDrA6oY/tSaeEaaEIR+uUEBpbEB4+8HFrsvf7ecVkXtk9Cj&#10;+kaGNWljCgDsbVhR1kJI/Ru8WWi+cLKwlo7zMVAZo+B4tSRCIjtZeuWLR01lHw8WAvH5snNyKGz+&#10;XHGnDleDVfD0KTQvZNadhJVx37+yrGD/x6G9e/9j1MJ5BcHTcGGtT3w4aN6sGZSUtI1qG5utb6Jn&#10;kvfmr+Ad0urIvTTux2oHhcHjgQbzc18SwFAB0fK3LAzGse9FU0xoMpXwTqm4uJYWTN7MEKgG6BiB&#10;wAhJFNmXWsCDB5DbRmfOXaRHjx5LIkPXUwedzK2n0IkbBCqN4xnHGNVApSZD+RkTI383gIW5X22m&#10;rNQSun7pniTmdHc7yd35kJw3zpKzvVIVmWYINLuARQBAiwVWegUzAMqCPGhL4AEfCJR6cR4ITHsu&#10;CPR3B/tYAnW3kGeDwPnK1bqHITB3Dblun5fuLRtjs2ichD28fDD47KdLKHtPGTnsDgaZBurizzBg&#10;CLRyBz83BKq4wH4h0MId7AuBXmugcQ8pEPSzBDIEyiaEZa4XaMgl/YSNe1lZt1EyBvc4rOCujmpy&#10;3rpEbtT8Y/hz2p10/vR12rPpGM0Ys1bmIQV/GvKxSdYb5dGkj8EJ1xGu9LApSVSrLYCYh+7ef+CT&#10;CRzQC8bgBehCS7adG3LpM0/LRqxD/CxzHY4TSeN+Ek0LJ2+ljNSTVA146wMCPb+Xnw3x73z+2yuP&#10;BfEZvHVVdQ20besWmhM0jWYzBAYHDVcIRMvbkKbDB/f9RCPYq39cqKv725jFC7bMmTGlZ/imXE+V&#10;TOG4pdFUeOqU5U00aEkcRIcyjTe3U9qOYxLUqjp2WA9WSIGXWtSMXS9+Z07JF1ewfo38jgchXJBb&#10;1mRTWUUjbV2TJTEWhjXwI1gLv9tMpxgSjeBd7Iw6zl+ih4+eCAiiRlRFYSst+n4rTxgY1Gpgq8lX&#10;n9Po5PtMggUXvYiXz0+nqqJ26nzcpcrJOO3kenCL7BeayIGSGFgoG5Q7TSwovJD6u4F9y8JoAKz1&#10;jQU04M8jXtRVPOAB3TPWCwCIB0QnCXEFezKDFQS6TiVLCzL0o3WJpcnIRFUQKDFpumewAYBOyQz2&#10;xgNKGzQGQBXvxgDIwONgCLRnKQgUIBIAjGZ5M4MhQBSKLgMCxRXMkGXLjCPXlSZJbsrYWcQwhhIQ&#10;sEpYX/shlb7/MTa++nU8lRzl87DbyNF+irr2hZHdCgLxexMEesrEGBCIDOlsQCBfm1yVIQyrqVhP&#10;PRC4jiHQXCbGgECWRVwgoN2hvzsPCOI7FVc/vmeWKTnEqmi0+f5REGi6vwwQ1PegsgaaLNXYpLCM&#10;+9gMgo7mEnJfapWamgiRcPPc8/DuEzqRXUsR05JUnDRf317XflSDkqwjmMN57oG7dmlIitQ1dToU&#10;AN578JDaGQAH0jtf1gxWUVEtLZi0WdYfq2N6xOvHpA9X0Yblh8SSJ+1SBfhgxQPEmd9/kBa9QUqs&#10;jXyME4WFFBMdwWv98PZYhgRNpZiwBcdqakr+nxrBXv2DaPFfrVkWO2n+rOl3hq9LeKqki0uCyN59&#10;EkBqdUMNRrLT0Tc8ahYtnLJN4jHg3rAcOB5hgGl4458xmOE6xs8fvg03MnbDDIF+QIZ/n/ZJAuVk&#10;llF+XhXNmrieX6veA5nC65Yd0AkkvucpIPjwsUwMDt6NN1efo9jQVPoUdQQFIvn9/ayPoxq8AOQI&#10;yJ4xFokjBXTp/G3J1EYMlLvzETmvn5U+xLJw1heQA0CoF1MzBJpjAT0Q2FdWMBZxsQQqCDT6BQ8I&#10;AosUABpJIb4QuFVBiB8EqvIwJghE9wuGmmeDwMUqvo4hEMWibWlzqAt9eM+U8v3qpILsOqnV9/Ig&#10;UG2IkJg1/aO11FZ3gdy2TnLU5/C5zfNAoMQv8nlbQSDK4PSCwMOqVqAHAhmafS2BvhCoysQoCHT4&#10;1AvU1kBAIL63PiBQkoGeAwIhFYLQGwJlo4JwBQMEWQ4GQcfpKnLeukjddmX9s9uc1NF0hbYuy6RJ&#10;f1qpvBZvIeRlFAKfVcpggOsXJvP3hF/E0LrIDDrbdlXi/1Bq5979B3QaLeEYAAdUCYPXsbrmNtq1&#10;7ShNkPHW9/djrFkT34+lJcE7KTezlGrqee0R4ISlz2iiYHGsIRbW4ZqmJtqTtofmzg6yWPuHj2Bk&#10;C505vTNh5bJVpWlp/51GsNfjsXfnzrcWBs+smT1t+EKgPDNlJ6xZLR1EnjsuUACQ1dxOu7fk0Re/&#10;jZMB0nf8EgaXHmBYbPROTiZF+W/9Gn62comgJc7KsDQqKWmkDSsyadxPYsQt/D1PsJkHi5Up3XSO&#10;KFcDwTV8HzGCDIIup5vOt1+nDUsP0de/QSV+BaR4/1EIfD6p7y+SPn9/KcWE7KayghZ6/OAp9SBx&#10;xGEn173rUh/N0XiSnLACWrjZBgKB/pbAwUMgwGH3gCDQ3xIYCAIFbqQ1mmoZJ/DjD4GmQtE+EJi+&#10;QOrv2RkCUSrGztDldtgkuH3yn1f3uygNlaR8BZ75eAu+2UI3rtyTepD2ij1k2zNnYBDIn1XqIlpB&#10;oMhrCQwIgfkblRu+L0tgHxDohMwu4YreEGgGwYFBILKE1f0qIQyygclnCDxOzqYicl5oJtdDWP8c&#10;AiJ3bz2kYwdrxPOAum9qXsP3yHPeaGzycwnrBWJlJ/1xOSUnHpU6gCgD43Q56c7d+2IBNCxwKnnD&#10;tG4FEMKMFk7ZouPGBzjeeL775EeRNPPzdbRrc57E/Al0viQAFDEEllZU0KoV8X5r/vDU/NCZ1/am&#10;pXz+ykvD+D/y09P/xeKQWRmzp0/qtjrx4SKQdtjCeZSTe0RS4S1vqgEJNznUQeV840fO2kFj31MT&#10;nLemmZX1QlnePmR99G4Efca7ONQRnDEugaZ+vJq+/E2cNOEG2FkCGf9+yodrKOdQKeUfKaegz9bS&#10;h++E06Kp26mUz8P6XFVpmdPnztPde/clMw8umtvXHtCBHadoxifrpBYUzkud/wAngFH1klrc+Prx&#10;tcT3OP3jBErbXEhXzt8WNw2sgt1P75PrcrsqJRPQEqgW34FAoFrQM/UCr93BWvgZECi143RSiLM0&#10;hZwMDYgHDASBsDyJBUpDoJQs8YNAczyg4Q5GPCDi3xQEmmMCrS2B0nqNYUolhSgIBGg5yvZQt+0x&#10;nT99jUInbNL35osXOizgWFhk0Wz//t3H5H50i2yFm8m+J9QTE2iGQPQPVp8nsCUQ18MKAqXQtgZB&#10;ua756xkCFQgaEOhrCbSCQFPnEIZAlfzjLRpt3Av9QaAPCFbr2EATBHpBUEGgACDiAlvLVMs3hmUU&#10;1UbYCax/W5Ydpm//sJw+5vnJ42WQ62vMj6N6FmGDgjjkOV9upqMZldIJRLw8vMlEFnDbmbM85w8e&#10;wrIPFdPkD9F33msU6FN6nIg3iue9r36/jFZGptGxY5We9qdWxxlqoexb1uEsWjgvlGZPt173h5F6&#10;wubPaSrIy/tPr01SiPEoWLz4r1fHLomZM3PqE4sTH1ZCuRgEkCKQ1OqmGpw6ePCU0KQPVvHgNKCv&#10;L5BS//bFb2KlyvmWNYcp60AxFRXWi4sX2b1hM7bT+F8gbgav906Y4gbg36H4JhpqV1Y2U0LcPpr4&#10;2zh+nyypT2gVUKssnohdbKfWjjN04/YdsjtUCzRktJadaKGY4N30+c91jKHnXEf1bFIQKJPkW+E0&#10;4WextCxkD1Wdaqenj7skQ9Jt7yL37cvkaq/gBfUEL6wAQW1lMUOgZzEeOARaWQL7g0BvtxAvBPrH&#10;BCo3ZWAIRNKDFQSaLYF2P0ugBwIlJnAeOfbMZdAKJXvhVup+fIfu33lMS2Ylq2tqea1fgBAa8U4k&#10;bVueTU8edZL7zkWy56wge2qILwSmo0yMGQJZ/PkCQ6COC+zLEmiqFTgUEGi4gSU5yKgVOAgINEDQ&#10;myVsQOAxFQN4ppbc925Iyzfc1w/4+yo8XEthk7ZJnJpKXjPGg57LZF4b1aAlhoFw+vLXsbQmbC81&#10;Vp0T4Ea3FRSCRh3A5vYzPNcPHgCh0rIG2rD8IH3/ZwbBAVhqDbCH9RzPWDvG/WQJLfh+Cx1IOyn1&#10;bAMlgAylqmrracOG9RJLNwLiAR1rlsfu3bVr1/+g0ev1eSxevPivDqUm/3l+8IxLVic/3ISK4icK&#10;iwZsKrcU3+BoZL193WH6/GfIpjIGiGnB0jCA3yGG4pMfRVPoF+tp18YjVHyKIbQZ0IYYCvV+KJBZ&#10;dLKOVkak04T3UT5BvY9/eZngz9dTwbFq6asYPW8X5RwuGVjsBwsTxeWr1+npUwBJt8SRXDp7k9K3&#10;nKCZ4xKkNqGKUfQez/OZRnfygxZ27siEnDkukTKSTtL1K3fJpesKdj+8Ta5zDSS9V3WMlbMWWcFY&#10;fI1F2At/Riyg2wN/ejHnhR0LvCcrGIu/iAEQQIBEgTJTPOAphoai3QIRAoBiCVRZwQoCjULRJgBk&#10;OAGoWEGgxx2c64VAtExzMQC6MmO0FdALgZIZzACF5ArDEgjAcqTNYRCcTba81eS6e5m6Oh20YWkm&#10;jX3nZd1z6jhjGGDQts7WaSPnlWbqwvmnzpbzMyBQXNhIDtHuYPlccAnrgtGe/sGZCgIdKKCtIdBl&#10;QKC2BioQ5Gt7jK/tcVgD1TV3H9cFowHkxnfD3xOAXb43/v4E5g0IlO9XxwWKJXCfWIM9yUIMgu7y&#10;gyqJCNIQKDJDIMspUvehbEikjdxRBYBw/15ukSLa6O7ilhCTG5S0+ghNZojwhLj4XFvI6ndvtlT4&#10;EK4LQxWvFca8qwAL84eaQ8b9KJLmfrWRslJL6dZVVQcWFsDHT57QhctXVSHolt7z/YAksNYhpVpQ&#10;rDl44kYay+sAvkd1Lpj39XnKc28Z5/rxOxE0dewa2rnpCFXW6EocL8g9jPU7/1g+RYYttFznh5Wm&#10;T6J5s6bfT0/ZMTUnJ+efaPR6rR7/IH3Hjv8lfO7skuBh7hKG5gbPoJSU3VSjy8UMFKDMQrp9ZXUz&#10;xS5I9im74hWSO1R9QBnEP42hJSHJdCS7jGp5lwQLnWVcIoPgqZNojr2Lxv5QQZcZAvFeE3+9lHZt&#10;yaWaulbKP1rhGWwDqa2EbDEc99yFS3T/wSPJwsQu/snDp1RbeprWROynb36/nBde7PTUbs8zAXh+&#10;HtVghWv55a/ieBe/n1pqL5DdrrqNuJ8+JteV06q9nAAgixddryXGtDD3sgD6QqALEAiLj4ZAsQIC&#10;AiUe0ICEQUCg2QoYAAKlDy4SHXJQ/oQhkGFHrF8aAr2uYAWBtv0MTQyBsKJZQiDDlu1QNDmvtpDD&#10;5qC9Wwt4AURMmfV1HWrBoj/x13ESz+m02chxtozPeRHZ94RYQyA+z7NAIK6bFQQe80IgrLDOAiMu&#10;cJAQCIugkSHskQGBkH8LOV8IlPtNQ6BsSBgAXXX55GwpJeeN81L6BVUHOp/YqbKwjZYEJdNnvBkW&#10;V+LoHDEoGcBnJPohbEhAmu/Fse9F0eS/rKJtK7Kppe48dT5VLSvRrejOvfvUce6C9ToyCHkqSrDq&#10;G1ol3Ag97D/7GdadMDkvqVvrWYf0WhBA+Azf/HE5bVmXI2Dp7bU/hOJzrmlsoqQd22U9t1rnh4uQ&#10;tIqubOHzQ86k7Nz51msXD2g8di5b9jcr45au4JN+6v8hhqOWx8XQqdJSnWJucZP1I0DgqeI66Q4S&#10;yI065gcobxFB43+2hOIWpFBRQa06Fh/TGtj4dzgfBsFD+0/R9x+s0BDofU/ZbfEubem83apfomRk&#10;QR3Ss7j3e1oLE0dbxzm6cfM2dXZ1SZwgkkbu3HhIRbn1FBuawjDIx5d6XnxMFs5jtIbXswv3wqc/&#10;jKYFX2+hgqxaenjvqTR2dzu6yHnzAjlai8lZywBYfZQX4Dxym3u7YlEOCIFw8wEC4fIzQ+BeSQox&#10;QyBcwX1BoDkecGghMIohsHeNQH8IdDIE2vctJOeZMnIxKJ860iDlkayu59AKCxwvdm8tpuljEqit&#10;HjXunpKjIUeSQhz+EGgqEzNQCJRagbCYsuS69QOB7meEQLiEBf6xCcC9gHuCJS5h3ii4+V7pBYEW&#10;IKg2IghFAAQeI+fpCnLfuyruX1ihbl9/QJnJxdJjGZnxgBavZcv/+o7KWqYNPq4bz68II4ElDgl/&#10;a8IzpOwUYv9cfM2hp0+f0pXrN6gVRaD95vVnkarNp9YeKfXS3E4nC2poTdQ++vr3cfTR2wBBrHFq&#10;jIhhoE/hNeH09Z9X0K6tR8ToIR4vi2M/q7B+odzb0pgoy/V9OEkgcPok15plSzNStmz5txq5Xr/H&#10;xo0b/9GWjYl/CZkx5Y7VBxlemkwL58ymjIwMqhtoGr2/eMAczauQpI4P3+o96RndOcb8KJIiZu2g&#10;kydqGNKU+1d2bvz3vd8TA7GNwbSDyiubBfTGvIMdGCYI72SBxJJZn6+n48eqdI0nNYgHuyOEVRBu&#10;hPMXLtP9+w+lyjysgiglc+PqfTqeWUvL56XT97wThStb4lL4swJmjHMZ1cClJk9eKN+OoMl/XkVp&#10;m094MvuwsLruXeOFtpwcsLigY8MAIBCtwBQEwgroXfAVBO5TEAh3sA8E6nhASwhUlkAX4GOg7mCG&#10;Gkc2AGc52T2Foq0tgf1BICyB9vS5ZG86IuVZ2uou0ZS/rB7AwvO8wviKog/+Wxgt+n67JPN0dz4k&#10;e8lu6koJZggMlfNTcYH9QSB/XiMu0A8C1XXi63VkgBAIGNcZwvLdBIJAAwStINBzX2gANEGgDwha&#10;QiCr/jg5z9WR++EdSf5AkhNKkmxalkVf/QZVEcJk0TcsWqNdPwYu8fJgfmeABmh9+uOlNP3jtZQQ&#10;mUEl+U1079YjCR9xy7xsp3v37tO58xdMfYCHAq7wHmrtMdYSVJUor2iiHRtyafonq5W3SxsAPvw7&#10;WOa961FvwXLIn4fvg2nj1tLBjCJZa6yP/Wyqa2qhtLQ9NC80WCDKep0fJlIJLbZNiQmzCwoK/plG&#10;rtfvgWyVlSuX/h+L54U2B0+f3NPrgwwj4aYJnYlyMauovLrW8iYbiA4dKKZv/7gigCWQB8Lb4TT9&#10;U5XNawCgasCtWuP0ek/jd/xc33yaUrfnixXEky0sz7BWRNBXv4unjD3oEKJerwAQ9Z4wgHnADcAq&#10;iJgK9IDEThC7yivXrtPjJ08lTtCNeEEHdvsPqfR4M22Jz6Y5X2yiie8v5QkB58CDHDW/RoFwgPJO&#10;mnCr4Lrhu10XkUGnmy5L1na328kL7W1ynalhEIQ10JsQAgD0h0AAoCoSDQhU4OcPgWZ3sLNEJYUY&#10;ECgJBuhAwVBhtgQOyB1sWAE1BIqVK1dBoGEJFGuYnyXQBmDq0x0cQjaAYPkegbCrF+7Qgu+2y33v&#10;ez1fgGSzFUEJEfulxAna13Xx57WlWkCg2R1sBkFtCXRk+kOgyhD2h0ABwX4g0EgOcfpZAlVyCCy6&#10;LP5e8f0a7mBzmRhvXCCEuFG+X/i+8YdAub9MEIiEJEcDA+DFJnI/fShuSHRyqS4+TdEzd0n3CGNu&#10;8kiDwqj6Fsa/MYei28eXv42jBd9vo50JeVRbclqSouBuF9ev00H3Hz2iS5evUWv7mUFv9vuVBj/1&#10;3+pZrVOnqaahjQ6kn6T532+isT9W85asRf1I3QsREmMeFpRExafqvOvbc6uDStAnWMrC6PJvw1jB&#10;0yZT+II5NzdsWPc+c9Y/1Mj1ej52b9z4r1cti0mcNe1757DPxJkxicIXzqXD2Tl8U+HGN/cU7n93&#10;hUGyb08hffFr6+Ka+N34n8fQptWHqJYHkhF3UQ9Ln7xHP8fgQXkku5S++9MKfq/e743aW0mJ2Tor&#10;GFlhp6m2sY13XSfpcGYxH1O34NHvh5/7mjwAhDjH02cv0rXrtwQGsQPt6emRyejpIxudab5C+Qer&#10;aePSQzTny0303R9WSNFpQPAHhoWQhWcspmrhtlq8jd+/idITJP+M6/bJD6MpYuoOqjjRLPFVKLLr&#10;fnKfXBcalAuuGgCIBVolhBgLti8AKgj0JgBAygoo3SNMRaIFFAQcksUCqABQCa3JFADCHcwAYm4X&#10;h8xVgMpR3TLOsALmGoWiIYYcAA+DjzMz1gOBzgMMgeimYXIHIzMY3ULEoqYLMTvSGLQAgCmzyAYI&#10;enhDFsNVi/bx9cJGy+p6Dp1w3+L7yNh2krqedJHr9jnq4s9hF0ugdgdDyGTm88b5u1DrkD+PAYFO&#10;ZAgjpjFTuYQ9GcKwkOL6sJzZSKJBXKDZEsjXFe34GASNMjFSmgcw7pMhDKnWcVLeh2EenV98XMLI&#10;AgcE4vuXuEC9MTBAEFZjAcFMvpcUBKp7S28ysOGoYTUeJ9eVdinXAxh5dL+T8vZXUMjniTRGdx3y&#10;Xr83fVxDfA2MuVo2FFr4ma8VgBkb+A9+EEbjf7pE3L0Lv9tK21fmUmFOHV08c4NsT1G5oUfmXWzG&#10;Hzx6TJeu3aBWU/u3QUkMDmp9M9Yc2fzzXG+AnhcALcT/Xtd8mo4draLYhSk04Vex/FlU4o8Bg32F&#10;COFzT/hlrFgUa5ta1Zokx+vjmAFkrF8wchzMzKRF80N5LR/eHAIFT5vUsyJuybHU1NT/oFHr9X2k&#10;p6f/4/glkR+HBCEucPhDYOisqbRx43qqrK3nm6t/8PNVB6XvPkET3l/qGQy+iqCg8evoxNGaPuEr&#10;oHjwFRRU05SPVosL1jO5aCFmZPniNKqoaqIG3h3ChXz8eDXNn7yFgieso7Sdx6i6toWPzZ9LBrrf&#10;+/ehJn6v02cv0NXrN6XtnAPJIzwpYWJC3CAW5rOtV6n0WDPt215Ia8P30cJJW2nqmLXSPu3Tn0RL&#10;YWucI+onIl4IdfPUf7Pw86hEn7wTSeN+GEUhExLp6IFKevzwKbmRMNL1mFyXWsQ1jMVZFulqtWA7&#10;8bMPBKJfsAF/SigLgz6yKkkA1iGGA8NaBAAEQDBIGADosQSe8GYGmyFQWQAZAvPWsQwIXMUwYwCg&#10;FwKdVhCY0RsCYQU0INDhB4Fdh+PIdfMsg3GXJIeM53vK6voNpeDy+pI3dYiJRTyi43wl2QCqDIH2&#10;VGUJ9IdAkR8EwvKJzw13uAGBdsAxMqc1BOLaGXGBRqkYAWy+zgYEyrWX7wIuYV8IRK9nBYJWEAjY&#10;9+0j7C0X44VA3D9usQRCAEAFgU5+djQVqPp/9k6JW4VlFGN9ygerPGN6VIEUpZ55rkMx5fG8Yf/q&#10;t8soaOw6Cp+aRIlLDtCh5GJJqLnQcYPhmsc8NtwM2oi1RNIYivujioO59++zC+AFAwR+xnqgQawv&#10;+DMLf8fghRZxm1ZlSngQsoC9m4C+XMMMgm9H0IJJm6igsJrfT4On1XH6kNdw0kFl1bW0fv06XRbG&#10;en0fNkKXkKCp7jUrlkXV1dX9rUat1/uxbNmSt8IWhJ4bvn2EDU1GMCZFRiymo8eP+dxwA5OCQHSH&#10;8LfUifjGX7YwlaqqW9UgsnyPvqUgUNUgtNptfffnlbRjY670DD5xrIZWhKfJhIM6T+jtuH1dNlVU&#10;MCR6dl/WxzGEgSaDDa5kHvRIfmk7c54uXLkqhaZtNrvEpgAIu3m3Cncxag3eu/1Qysy01l2immI+&#10;78N1tD+pgHasyaFNsVmUGHWQQXG/V2EZo2Kt4WuxJnwv/4zn/bR741FeFK6RS7uBeuxPyHWlVSyC&#10;WKCdBgRWKgj0ZAVrCPRaAvf1hkDAwaAh0LACGpZAbQU04gHN3UJYjuzAlkCBI7iDxX3aBwTumc3Q&#10;xRC4fxG5zldL796W2vPS4cbqGg6l1izeT9tXZdPFjuvU7bCRvSFbikTjfAJZAvuCQKd2CYsl8Dkh&#10;0MHfiw8EsnwhcLf6bgNAoGEJ9CaK+EKg27PROEyOxkJJVEKcKurQof1hY/UZuTa4Rshwt7p+o9pP&#10;CeEZMt9tjsuk5IRcOphcREVHGqm2pIPaGy7R1fO3pJ5i11O7bKixsXZjLuWN9tOnnXTrzl06f+kK&#10;tXacE88MrF7PH0+nQpDqPF4oPc/z7/rzEBlSoUOneT1rob27TlDwF4k09kdRPhbBQAIsTvx1LO3Z&#10;mU+1zfxe7XjPwRldZG3i9Qjr0pG8PIpYvECaP1iv7cNHYJCweSHX1q1Z+cfXNivY/5GevuN/WRYT&#10;lTJrmMcFQtKrL3gG7dyZRDUNTR6X7UAEC9u+VLiDYR7vfeOjWOq2hMNU16SKZj7L7if3cBl9+8fl&#10;ASEQsPfl72Jp/uTNFPJVomQhi5sRQbn871/8bhmtWbKXigpqdBV36+P0KZmA2qmZB+55lJW5f486&#10;O2jB//gAAP/0SURBVJ+Sg3erUu+OoRALBVwYAEO3C7GE6BxgF5fa00dd9AR6aNKjzlFB5mvysFOs&#10;gLACwCLA/0+ua7fjKbmutmmLIC/SYqmxgkBfd7AHAkVwDzIgAAKhAUKgy+gU4rEE+kPgKil3oiAQ&#10;SQ8MOQHdwSopBBBotgRKfJ2fJRCWNxtDl70+l0EYMapOevLY4voNqbr4+nfSUz6Okxfn7q6HZCve&#10;RbYUnM9scgoEhnog0J7uhUCHKSbQebA3BCI+UiyksJQidtIMgbiWfhCI6y0QaLiDC7b2gkBPcgi+&#10;Q4CghkADBL0QCJew1xLolYJAF+ICjfuKAdDeVEiuW+c1APbwfYhxjVhAOz1+gHsU1+qp37UblUd6&#10;PD/lnzufdpHdxvMk30+oviAbO5knu2Uz7XS5eLzb6cnTJ3Tt5k3p9wsvjOU8/BwC5AGgZA1qbqO6&#10;xlYByzqGwHokg8BI4Pc3/hJQxN+z6hra6EhWKUUEJ9H4X8T0XpcshETJFYv3qHJmgMCBWiG1DAis&#10;rm+k7du2UOjMaZZr+rATM8iyJWFFOQcP/v80Yr3+j+bm9H8cG774uzkzp9ssP9QwE0Awdkk0FRYV&#10;e242/xvQSoDAg/tP0Td/iJdYD/MNL3EQ7/POZ8cxyT7GDT9YCESCx+5t+fQ5ymO8hZqDvoNKiXdh&#10;b4erbDyWEYMiJnqdfPDpz6Npbcx+KSfzPPWaMGmgBM3Z8xfoxs0bdPfuHXrw4D4vzo8ZCjtlMsNi&#10;jb6hKGMAFxIAsbtHQWK3iCfAUXkk8IxnXhjwrH6P66XBGuIFo5tByHWljZwaBCWYv8LICtZFoiXo&#10;XwGgxAOWKQgQS2CJNQQCIswQKMkHRnkYwxJ4zNwuzg8CTVbAfiEwwwuBZksgIFDFA87xQCBi8Gy7&#10;Z5H91E7q7rxPfFX4urzY+4f/j5+9x3Hfv0adR1aTHecRAAJx/r0g0MISaECgXB+AYDZfqwCWQLnO&#10;gMB8WAIVBKJgNOC8Twg0J4f0gkBYhs3lYnRMIG8ijCxhB8veVEDOW7AA2jz3pM89CoDhe9P/2o3K&#10;Qpj7IIY/uHoxLzqdDrLZGBA7n9Djx49k/rx95w5dunqVWk4D/tSG22r+fT7p9YdVeKKa9uw8RqeK&#10;6pR1T9alfo6JdUPWDjwrlyyMA0Una2nNkv2SpCgWQcs1SgmxkKETE+lkQa0ytgxyPZRj8zGPFxRS&#10;dOTiEWEFhEKCpnavjIve2Npa8a80Yg2PR+KaFT8NmxdyOnjaJMsPNtw0N3gm7dmTSrVSPNqcINKH&#10;+CbOzSmnaWPWSl0nn5se5u/3l1Ja0nGqZ5jDa/uFSwFFFv8M2IIbN2ZOssTSeWoFGoPMKCvAPyt5&#10;TfKqlIyO0cBr3g6j2Pm7JXYQ7l3LYw9CTW1nxF1xnUHwJuvWrZt0+/Yt1m26d+8e3b//gB48fEiP&#10;Hj0SPXnyRPTUR09HxYIFwEfye3W9njx9TE/5d5I1jMXEzj/DNVybxwu2YQXEYg4pK6BhCZQFnyEA&#10;UtmiCgBFgAWGBnElmgBQrIBSGgYdKhg6jHhAHwhEAgMLEIikEAMAc1XLOKcBgQw+gB+0T5PMYO0K&#10;NkBJMoP3qqQQZQnUEAjXKyyBLFvyLOpiQHLfvyKfH5sMq2s4pHr6lOy8UON4zist1JXB5ywQGMzn&#10;xBDI5+eFQN8yMQ7js/Hn9NYKNEFg1jJPXCBa7OG6GSBoJId4IJCvt681cLP+XhAXiO9KC98hLLpw&#10;Bxft5u9Wf8cCgmgRaHYJG91DsEnAfcKbh0oGQQMCG46R8+Y5cqMFHIMLLNK4Hp77ka+Pdxz7XbdR&#10;+ci4Vo95g/zw0UOGvQc8L97njfNdmScxX966dZs307cYAK8NWb2/QDKseDX1bZQYn0Ff/zme4nhN&#10;OJFfzWCl/52lrG2Avd7rhFq/8G/e38EQUlnRQtsSs+nbvyynj9/mdVDWKCNWUK9XLBhKvv1DPGUd&#10;KNF/399apGHT+G+cf0OjeO3mzJo+7PsEBwcpA9TC0Fk3N29YO1Gj1fB55OTs//eRC+elzp4+adi7&#10;hKFgvqHi45ZSUUmpDArfm9Faje0dVHiyjuZ8tdkCAlWw/9Y1cAfzwJEYiAFIdkdqx4P+i9/9eTlD&#10;HQaWFQRGictXASBeA+uf9zVj8N98XhN+FUe7thxRbul+B94AxNenpeMcXbpylW7cUCB48+bNgLp1&#10;CxPeqJ5VWEA8IGh7TM6LjeRA6ZiKTF7QYc2BZccPAkt50RcAhFItIRDlRcxWQAWByEJVMWh9QaCy&#10;AnpLw0icm24Xp8rD9AeB3nhAASoNgU4NgYAuwFcnQ5jzciNDiVOABAuo1TUaGt2kO3fuSh/WHj6e&#10;o/UkdcFKaQGBqkyMiguUMjdoHccgKK5uMwTi82cuFcuoLwTievnGBQ4EAgXSPdZAfGc7FQTiuzRB&#10;oFsSRMwQCGvgXgWAfI84Rdg8oExMJjnq88l5/Qx1O1RvawA3NnTW12lUg5HVnGjo6rXr4gK2nGeH&#10;WDAsILxo+rg19AGvGeN+Gk2Lp2+jnMwSWaNQF9ADerIODUwAwaqaVmmF+v2fGASx7sg66AuB8Ep9&#10;/osYStt1YhAxjr7rVWFREcVGR0iLtZBhbgkEBOI5YuHcioKCo/9Fo9XweRQUFPz1kohFoXNmTXsy&#10;ElK08Rnmhc6iffv28oBo4cHQPyw1tp+hsoomipq9y2OF89HbERQ3L5kqaloGPKhU+vxpOnWqliJm&#10;Jkl2Wa/3hQCBb0dK6v2nP0EcoDllH4NPAeHYdyJpwZStDKsqQxnmf6vjDkaGRbP97Dm6wrvYm7x4&#10;Wk1woxoaYSEBCKJNlLjYnz4k17laclRmqwUd0Ge4+fAM1x9KgwAAjYQQMwSiU4gFBMIV7OkUIhCo&#10;agT2BYEqHtACAuEKBgRmDh4CBQBTGLx2z6SuPXPI3nqCul12sjGc3blzx/IaDZXuMvigJluPo5Ns&#10;DE42Bj8vBM7uGwL5c/UHgWIlBQTmaghEpxVcSwjW1T4gUH0vfUFgstQLNL5np4QAKAiUsAADAssV&#10;ADoqsXk4yBuKI+S40kJuZAFrALx/777l9RnV0OgGz5nXeQON0JoBeZ2eUzhGZVUTrY7eK0X/pU4p&#10;rxFoSxry1QbK2FNI1XW8Tsnrn81QUMXvvz7+IH328xgTCJrXLBUnv2tLnja0DGCNNf1c19RKKSkp&#10;NC9kpqzX1uv48FLozGnO5TFROxsbT/1LjVbD67Fz++ZfLQwJbhsJvvkQ3FRM5ig+WVpR6XMjBlRb&#10;hxTSTIjLoLE/Vu3hfG/8CAoal0D5R6v49V74CuiSZfgDpJVXNlLi0gxxJ/vvpgwh9gIDatn8VIqb&#10;m0ITfxVL0t8R9Zv4PD78QRh99E44Tf9kLe3fc0LiC2VAianf77jPKADrmXMX6Nr1vi2Bo3p+AQQf&#10;PnwoFkFp2P+EYeV0qXLnAf5YZlew1AfsEwJNRaILzJZAIynEbAlUAOiBQB0PKG7MQVgCDQDsDwI9&#10;lsDkYLLxs60sVbnCHU6xTlldn6ESwhhQJN396BbZ+HMbFsmBQKC/O1jFBXoh0JwhDPe5AYE+cYH5&#10;vhAoIGiCQCSHqFIxCgD7gkCzJdCAQNkkMAgaFkFkBTvP15G765ECQN5oIJzj5s2+LVijej5dZ52/&#10;dJmaDc+Pxfw6ZMKc33yaMvcXq3JjvD4ogwELXqN3InidWEMp2/KoolpXkrB6n74k60q7VLNYMGkL&#10;r1HwjPmuXTgWQpu2JeYo75jV+/jJDIHw0sXHxfJ6PQLKwrDATXODg66nbd/+5WtfIDrQIysr69+F&#10;zQ/J5A/k9v+Aw1OTaeG8EDp48ADVt8B16ntD+gsBtTCFpycfpy9/Z1Ewmv97/E9jaOOKTKqp6//9&#10;sDMqr2iWOkxf/zae38MaACExrf8yhlK3H6Xi4gbauOogzRifQBN+uURKxKAB/tzvN9He5BNUU9/K&#10;782DTrLArI77jGpBy7kOyRhWbmHrCW9UQyOA4KPHj8jpcqo6gvevSS03uPa8EIgEAPQLhhtYA2B/&#10;EMhCkWhAoEBGLwjUnUJ0UghkF+uV1xKIrNeBQqAkhgCc+oLA3Rq+WF15a6j74Q2pnwYQtro2QyFc&#10;X8RxIRHHda2dbAxvxjkgSeVZIVASZOSa9IZAVTDanByiIFBAcNAQaIoJZPlbAo0sYUAg5Kw8RM72&#10;Uup+fE/FQDod9ODBI74WAMDR8fyidIOFUBpvIojF3DqEAkiVljVS7LwUKfCt1hVIx42LFylcmhJs&#10;WZ1JZWUNPvA1cHVQbUMrbUvIkkYGvdcsVUNxu0DgwNciiVNsaaX09DRaMGe2rNWGK3V4a1JP2ILQ&#10;hmO5mf8Z3dg0Vg2vx+LFi/96ZWzMotCZUx8gzdn6gw4fhUAzp9La1auovFK5T2G1k2d9Q/qI/w0Q&#10;dOJ4Fc36fB0PJGVil5seOywGNaTFTx+bQJkZJd5YQ8CjAKR+X+wGWzro1Kk6WhebQV/9bpnaNeE9&#10;ZAAZg1a/Lz/D4jfl41WUm1XG73WGqutaKTenTGoGblx5iHZvPUonTtT47bhgDXw2U39famnvoIu8&#10;q71xA5Nc/zGCo3p2ISYOoCLlJlwOct08R47aIxoE95GLAdDcJk5iwwwAhJWoCAkELE9SCGBCAaDq&#10;TbuVoYOB45gCQNSrc+SvZwCEFVBDIMOKWK8EAJUlULVDi9eu4DjtCtaZwQAi7QoGKPmXh/FA4B7V&#10;Mk5gC3X5khnAkmeS7WAkQ1kzg0o3PZG4wFviTrO6Ps8jXFtkbvZ0O8nWfpJs6Xx+u2cqEDQsgTg/&#10;yRBWEKiSQxhm8XkAt5CAoMoQdhxULmFcD0CgXB9pH6cgUDqt8LUUqBYIBGRbu4Sll7NPXKAJBCVB&#10;RH+3Buyb4wIBgHxfuMvQPWQfORgG7U0nyPXguliWkbn6iAG7vxi2UT2fAICXr16jto6z1mvKUEnW&#10;F2z8OyQxEVUqvIYK03qihfUG69WXv46lVZHpVHSyTmIIjXPEuiHrleHGxZplHMvzGn5GLHt6IX3z&#10;h+W94uRxDBTOTt6cJ/GHAy3HhrIwxeXltHL5MvHWYZ22Wr+Hk+B5ZDnWrIxLO3z48PB0BePBEPhX&#10;+/bs/s28WdPPjgyXMD9Pn0KL5s+jQ4ey5IY2bkTLAYuBxjcoAGxFWBrf4EvEJWu+8SWh471omj9p&#10;swrAlVZuekDx3+K5qqaZsvYXU+SsHTTh/Rg1UBHzZ34fj/Bv/MxwGTFzB5WVw3zvHZR1je3Sog41&#10;AcXtjN8HyPYaMvF1Qnbb5SvXeKJjALw1CoEvUoiL6+zsEssYujlIokh1pskKaLiCNQQaliHJIFWl&#10;YQCBCiCM+DJTZrCpX7AvBCoroOEONopEq164XgiUbiECgcoKKHXzDAhkAERhZacHAgFSCgKdGgIF&#10;uDQEOgCBAMW2QoYVl44LvG15XZ5X9+7eVQk4jk7qqtzrjQf0gUCUilEQaNPnblgDJUO4FwRqa6AZ&#10;Ag+reoEKoOESZqHo9hEDAhN6QaC3fRxAEBBodA8xIFBZBAUCDZcw4F+swABB3hgAAkuxUWAIRI/g&#10;G2cl1hJ1PZGZfnsUAF+4XloiCNYm/fPJwjqpI/shOnzIGmKxtohxAe5htDpdQtGhOyj/SKUAJMqK&#10;CVB6rJaBIBCVLdop60Axff/nVdIT2XwMQOBn/N57dh5XceUW72GluuY22p+xnxbMDRk5ZWEYAufO&#10;mnovfXfSt83Nzf9YI9XwfGzfvv1/jl40L5u/HJfVhx0uMpuXUYQyMWEtVVTVKJCSm9ELhP5CEsn+&#10;1AL65o86M0p2VXzTG5ZB/vmTH0bRrImJtG3dYcrNKqaC/CoZZPt2FwhAoisIXuO/Q7MSBipqEG5b&#10;n6PKz1ickyEpOSMQaP3vQ6n2M2fpyrVrstu1mgBHNXRCbBwC+KWGIOID205JcojD4woeKAT6WQFf&#10;MgQ69potgXAFKwj0wNfuGdSVMpu6yvYI8LqcLrp/F3GBQ7zRuHWTHj54oGq6PbpFXcfXk40BtD8I&#10;xPkrS6ABgYZL2ASBpjIxVhAI2RkC5ZqaINBwCRvfhdclzN/RQCBQg6AbICgu4b0SL+oqP0DOszXU&#10;3YX2hG7qtHW+8ISbUd2U2GkkgjQNEH6eS/oY6CW/ldecz36pjQtYPwQC/UEQ/6aqUADWxv04ihZO&#10;2UqHD5aIUUGFE+F9+edARgV0I2lppYw9BfTV75ZLSRjzMT56K5K+/l08Hdp3Srl4B3AdsP4iRn/N&#10;qhU+6/Ww1/RJPUsWL2xNT07+TzCmaZwang+GwH+auCp+zuwZkx8N54wdqdmjQRC7jfCF8yg7O8dk&#10;DcSzH0zxTYwbub69nUrLGylsZhKNeSdaQSBuej24xuBnDK53IqXF3NSPV1Pw5+toxqdr6evfx3vg&#10;zzLD2E8YyCgMPWviejrGIOmF1MAaiozg/iSFpPm549wFuj6aKPJShPg4l8vJ4OIi951L5KzN4UVe&#10;JwFoCDTHAqoC0cneAsMCEIYV0FskOjAErvMAoLiDcwx3MFyagEAVD6ggcKk1BLICWQLNEAhLIFyx&#10;DoZAGz/b+Ljdj27yZ+15YXGBj588EZez83o7dWUuYQgM8kCgFK7WIKggUMUFBoTAjL4tgVJT0QyB&#10;iA3sCwJ9LIFQYAj0zRBmyX2gXMIoHeRsPEHuh7fEDYyM8xedbDMqlQl8/uIlDYAvfj7GMbD5r2ls&#10;p+3rs+mrPyDESJURw/rhCVsyJGsWfsfCzyxUpgiesJ727j4p3q7G1jPaghfg/PmzARi3rTlM46Ri&#10;hen9Weh/P33cWsrPr9QA2PfahWPVNbfSocxDEquPsjD+6/ZwlLZmOtcnrNy1f//+/7tGqeH7AMVu&#10;T0z8wdzZM84HS83AEWKuDZpGm9YnijXQ6gYVGTcyrG383zBzf/lbVE4PkwEwRmdI4Wc16NQAw45I&#10;BqNk8obxzxiceL0afOaB00v82s9+EU0bVh6SIFzL8/JTf9bCoZQkipy/SDeuX7ecDEc1dEL8Fgr3&#10;wi2M8h7O87W80GcMyBL4rBAoZUysIBCWQJ0UYgWBACMzBHpjAg0IRKHoOQxaKjPYYVjg4A5OZhA8&#10;GEWuq03SieHx0yd06/bQui4RD9hls0k9QmdHidQH7OLjWkEgegg/LwSiTqCyoA4CAhGrKRBobQlE&#10;yR8pAu7jDubvvQwJQmkMgHvIUZFJzqvt/Dnt5OLNw+OHj+iWxfUY1dAJ3ZUuXr4ssdMvBwBZADUN&#10;axUVDbR51SH6+u+Vdc7S2OAJP8I6pVqUwiI4hv8bXqodG49IiRlPWJRFkmFj+2kqPtVAYVO3S9vS&#10;XhDIa1f4rCQqK2/Ua2f/ghUwYc0qiQUcKWwBzQsJerxz6+aJFy5c+KcapYb3Y8OKFf8mLjr8UPC0&#10;ScPYJdz7BoM1MCcnV8qrWN2gPuKburSsgZbO2U0fv6fKtEixZgwmPQiMYs8eKNT/bR4oShiIvX+W&#10;9+Fd3PzvN1HBiWpqFCtlgHNrYfhrOk0njlVT1sFTVDug7OShESa7C7zrVYkio3qRQgcCm80u2Z3u&#10;hzfJUX+MHCVIAsDCzzIgEGAglkANgAwNXlcwQ+AJBYGu42YIVPUBpZetTgoxINCTFCJZrix0CgHg&#10;wA2sXcEqKYRBSGcG+wIgsoNNmcFiBfSWh/FAIKyADGNd/DpHywmJC7Tz571ze2jdl3fv3iM08Ed7&#10;Plv1QYY+Pg+xBFq4hKV9HAMrhPNCTCCDoHM/fy4dE2jPiODPHSWfX3UOYSgWEGQxBBrt44wEEaNU&#10;DCytcp1NySGu4woEkazjgUBTcoi7YIdlCzn0ElYgqO4FuIMdrSXkfooyOG562tXF1xHxlaOW+6GT&#10;7+ZEZQJfodaOMzw3DmAdeVYBqnzASlvZBATbqaqqhXZsyKFJH6yij972rkm+a43xe9PvBBrDpTVq&#10;YvwBKimp1+/P72scU8eeo45falI+ffkbbXXU7yOWR17n4PHauPKgVKtQMBnYEiju4hFoBYSYk3qW&#10;RodVJSdv/0/DNivY/1FQsP2fLl+6ZGLo9ClPrT70cFVI0FTasD6Ryqtrxd3Z7yBmWDx8oFRM3hg8&#10;RnavisEwZ/ua5R+b4SeApB5M0nbnT/FSksY369d3wMsAamqjI4fLpSJ86Ncb6Eh2Gf8e/x544A2Z&#10;WtoYBM/QxUtX6SaD4Kil4UVK1Q90Mxz1OO3kvNRIDvQRLk0Vy4+r2ASBcAX7WAHNEIjSMBoCTZnB&#10;AoEaAEUaAlVpGEAgQIalIVAAkOXyQKBvZrBYy1BSBdYzDYFoGWeUhhFZQSD/zlaWRt22JxIXONQu&#10;zAcPcA2NeMCNZNsVRI5dAEAvBMp5BYBAu7YGmnsI43P3DYEGCFpAYJ6yBpohUEDQgEB8V9olDAhU&#10;1kATBEKAQP7uVYY4Q2B1lmST93Sjh62T7t0fLQg99PKFQBTTbzuDlnD9rB3PKw1i6r8xx/ee52tq&#10;mil1Wz5NHcPr0ztm4DNBXwDBaPH5L2MpbmEq5R+toLpGxAaqmD05dstpOpZXRXO+2yiGCvV36hm9&#10;7ZEk8t0fV9Kh/UUSYmU0RfA/R0NYw8oqq2jt2pU0eyYSKUaOKzhkxhTX+tXx8RUVw6xXcH+PZUuW&#10;/NeweaHnZ42QXsIQvrCwhfMpO/cI70oGZkmrqWulHetzeDcUJ2VcPpTkEBXzN2YAg81K0g3kB2GS&#10;Obxh+SGqREFPCdDFMTEIMaC854cBmn2ohOZ9v0Uqwo/7YTStjkyn8ir8Xe/JYcgFYGa1nj4r9bDM&#10;k+Kohlo36Pad29TVZaPu7h5yPbpN9oZ8cjAAOk2uYDMEuiCTJdCJpBALCIQr0pnfFwSiSLSCGX8I&#10;9FoCnw0CPdY3DYGAMnveOup+cF2sWA8eoqCx1fUYvHzqA948Q7ZDS8m+ExAIS6A3LrAvS6ABgUaJ&#10;mL4gUFzC2apeoD8EiqUVAghqCESdRi8EKpewt49w/xAo1kBYh9uKyW17LMkvTx4/GS0H8wJ0y+T9&#10;QCZwx9mX1RFEV5zQ8v93lSCI3sGttHd3Ac0an0Afv6tAUMKQ+hFeBxfvpz+JpNCvN9LurflUdLJe&#10;1jvECx7NqaDo2TslFhAeMMMLZkAmQDB8xnYqLqkXcGxs7Xs9VVbATFo0bw6vxfDSTR4RtQHBRwvn&#10;zrq2flXcn4ZtgehAj9TUbf+PZUsid8+a9v2I6CUsNx5DYGjQNNqI2MCaOsub1Uc6BqOsrFFqLSF2&#10;DwCn4A8m8X6sflbC37wVSZ/+dAktW5giMRcG9KmaTRjcbVQnUNghAJi5r4jmfL2JPnlPJanANf39&#10;n1bS/tTCgbm2h0J6tycZw2gthwlydNEZct2Skjy36P4DnSTispPjQh05y/d54wFRQBiFhA0IZFBw&#10;myGQYcJoF2eOBwQACoj0gkBzuzgFgWLZ6gcCAUhSVNkPAuEONiBQQAvqBYHTVVzgtWbq6emWJv23&#10;hqirhaoPaKMel4McZ0rJlsbnBFewuINfHARKMo2GQCkaDTc7ZFgD+dorEPSzBIq8EOiJCyxEAXAG&#10;QQsIlD7B6A3c7SLHS+i88qZKxiOD4LXrDIDnLloC2YuQJCjKzzAK+P871gsFgXgNMoZRyy/ky/Wq&#10;LSmvL2MGtDYB7Bjw3omiL36zjOZ/t4VWhqfT8rB0Cv48UTKK8boxP0ChaAMCWfz+n/0ilpI2qCLR&#10;KikE61CgtaidyiorpV5vyMxpnvV4JEBgMENgTMSiY7mH9v5/NTqNnIf0Eg5bNDF05jSbVXzdsNV0&#10;xAbOpezcbO0StrpptTQEYiCe4l3SsgV7pI+iZPTyYPjo73pXUe9Xb4XTeN5dRYfsohMFNTyIOyQb&#10;GcdRuz78rAZ+XQMP7rSTFDwxUSqze1zJGIzvRNLiaUlUeJJhVuDx5Ql1sa5eUyA4qqEVQOjWDdbt&#10;O9TV+ZSox03uB9fJUZPD8LeHnHAHn9otSSEiWIoYFszuYACgQ8CCARBFiT0Q6GsJ9MQDoqYdwAXx&#10;bLnx/OxNCnH4QSDi4nwtgfzsSQqZzyDFwLVnIJbA6dTJ0OVoL2BYc+q4wKGpFwggkvqAtsdkr8qg&#10;Lj5mFwOgTQDQFwIVCPpCoHwODYE+7mAdFygJIrgeZgiES9hsCWQINCyBBnB7IXC9CQJ1cgig3QOB&#10;2hIYAAIdUNMJ6n56X7KfUXB7dEP24oRM4HMXLkqSXL9rxhBI1gRtGECyoKdDlOk1hqVQrVEdVNvc&#10;TlkHi2nBdzAWKEOB5fpjFgwK/Kzi2VWsoLiV38a/68xjGDvkNer3H+rXB3+xgY4fqyYUiDaskt71&#10;0lewAh48dJAWzYcV0GJNHsaaM3OaY2XckhUXLlz4W41OI+uxZcvav4tYOKcueAQFcUKhM6fS+nVr&#10;qKK61vKmNUsNNPzcIVXXV0TspYkIlDUGBstygPlJvTacPv9FDMXO200Fx3kAGe/Ng0cBII6jBjUG&#10;fnryCQoanyCmdxmoGJjyzO/FA/TTn6GFXRZV1w4sq3gohJ0nio2ePXdOQBCZclYT56ieVQyA+vnh&#10;g0cSG9jt6CLHmQppG2ZYAQGAvvGAzwGBiF3zQCAghmEGUGO2BCIj9hCSQgK5g2EF7A8CEY/HMAYI&#10;ZHXi5/I06u5SrfOGxprljal0P7xBXcc2iOsZEIjMZHNMoMdK6QOBc3tBID6nFwJ1lrBAIKyBKkPY&#10;ztdL1QqEcB11+zgfCDQlh2hroC8EmjuHqOQQcQmLy19lCUN2dJG50kLdToeKBbx3f7TN4wuSlIK5&#10;dImakQn8MjfbgKvGNtqXcoK2rc+WNnGef/Och1orPK9nEMzLLqew6dto3I+w3vQDgoZlT35W9QRl&#10;ndK/VzHveA/jfaLog7cj6LP3l9Dm1VligZQuITg2ADAABJZWVNGa1SspZCbWX69Badh3CkF42byQ&#10;SylJWz/SyDTyHgUFBX8btXhBAn/g7l4XYBhLYgMXzKXMrCy5SfsLajWrtKyJtidmS4PuMbzjktR5&#10;7Lo8A0r/7JHaSWGHNekvK2j9soN06iTDZ4savGLS9wwg/K6doa6ZUrYdpalj15iCciHzz2qQTx2z&#10;mrIyTqmJQd6r9zkPvdBj+DSduXCBrl1XXUXMsTOjGhrduXNXF5B2k/vORbJXHtBWwN0CgOIKZlBw&#10;F1i7glGCpDcAet3BhrsSbc6cujyM1LsTVzBDDcOf63AcudAr1wOB3hqBdlgBkUFrWAG1KxhAJS5W&#10;BkCxtlkAIGr2de2aQV18Lu4H1yQu8NHjx89t0bp167ZYxlBr0Xm9lZ4ytNoZAm2oTyjlaUwQyFIQ&#10;CJcwQ6sHApVLGJ/LuS9MWTsNEBSXcJRYRcU6KtZAAwKVFRXlYhRU6zIxftZAFReorYGAdAFBfGdb&#10;+Ts0rIEmi2ARy7D8AgLr8sj9+JZkkHd2dspntroWo3oW4f5T9+CN66gFeFkBoOU8OFTS8OQHUceO&#10;VlHoVxvoi9/FUULsfgWCmOf12uFdM7x/09B8mk7k1Yin6dOfRXssgt7QJfw3YvwGGsoEw4P6WQDx&#10;3UiaN2kzFRbUand130LP/oyDB2nhvFBee0eGRzFk+lQK5s8SMmNyz5LFC44WHz/+v2pkGnkPpDsn&#10;rIgfN2920BVdEHHECLEJ69auoTL0FBZw6m+gw+TN4p+r6loo++Apil+URt8z2I37SbS0ffNY6hj+&#10;JJiW//vTH0bR17+Po4hZSZSRWkiVlY26FAwfj4+rAFQNfvxcVdNCOzfl0uS/rNYDzzsIrTT2h5EU&#10;GbyDSkoaJED35UCgEkDw7IXzdP369VEIfEF6zGAkfYVtj8nZWsQQkCow4AuBCgCfCQIFAFEjUHUK&#10;8UAgoMZjBVwq0CMWMF0e5nkh0A7BJQyoQr1AhjYFNM8OgShhhBZ0NruNetxOcpwupq5UPh8NgapG&#10;Yd8QiFqBvSBwHz6nFQQqSyB6K6u4QEAgkmoUBOKaiksY11mDYC8IxHcj9QJhvTW7hE0QCGsvf9fO&#10;4p1kR8u4c7XU7bCR0+WiBw9GM4KHUsY8hnvp4qUrUhVBEuMs5r8hFeZtSQbEutAhyYKrotJ5bVkq&#10;CYkTf72U1sVkUFmptghizRC18bqBtctYv9oltrzwRC3FzU+hz36OOHYYInwh0H8d6S1+zdt67RFg&#10;jBCDxzd/v5zSdh2jOoZNn/MPoJKKClqzeoWuCzgyZEDgnOCpD9avXr4oPT19eLeJ6+9xJCvr/wxf&#10;MOcUQ+AISRDRgjVw/lw6eOgQ1fJupX8IhBiyAIMQD4KKqhY6fKiUEpdl0KKpWyWYdtrYNWKdgxt3&#10;/rebaUXYHjqQcoJKGdLqJIkD76FjPvg9MYDRUBs/V1Y20baEw/Ttn1aoQciDvz+TPnZ6X/w6jrZv&#10;yJaB+bIgUGWEneZd8mk6d+GST1eRG7d8J9ZRPZvg4kPdQHSBQNFj1/UOVRtOA6DXFWyCQJ0VbIZA&#10;AUCUhzG5gv0hUCxXfUCg46AvBNp0rJy3U4gvBJoTQwwI9FoBDRCczpDGsNh6gnpcNnLY7c/d7kzi&#10;AV18veydZCtP52PwsXfx8QQCFYSquEBopnJVp/QNgUh+AfD6QyBcwo7M2EFBoEC4hkB8LwKC2iXc&#10;FwRKPcgihsCqQ+S6e4XvBzd1dXUNeZHtUfG4Y0ktwNMoBWM9/w29YGTAOtQuyRbpu47Td39cwQDI&#10;ACYepTD64ldLKSFmP68lqrYf1pE6me/NEMjSa0BRUR2tjEinL34ZywCn1xF5v4FaAVn8WlVoOozG&#10;M1AmLN1HlVXN+hh9w3FtYwvtz8ighXOCGZomsSzW4eGq6VP4c81qz8k88LMRUxsw0CMvL+9vli0J&#10;XxUaNHVE1QyEQmZMlerlJRVVnoHTlyRuT7J22zTIsXjXVdfQSqWlDZSfX0W5h0spN6uE8o9UUHFR&#10;PdXUtkqR57oWDX6mHZzHusjHLq9ooi2rDtM3f1jGgw/wxwNPrIv9iAfoJz+MpuVRe6imsZUaGMqs&#10;zv3FqV3cJRcuXabrN3hBGgXAIRUsY0+fPpFF3/2EgbA+T0EgwEAAkHVSQaBYAQsAgYgxM0GgAIc3&#10;M1hiASF/CBQQVAAIqPFAYKYXAlE0WayAECyBJggUgDJZAgUAA1gClVSsnq00lbq7kA3tovvPWevu&#10;4cNHYlWU+oBH1qosZBxL3MHqmOpctEXQDwINd7A9fQED4CJlCTS5gxUIRioIhIvcDIF83YzyOgKB&#10;SA7BNWZ56wWa4wLNlkAFgQ5AvAcEFQRCdoHAZHK2nRKrMGIeHz7iazU63oZUAMDLV65SW8fLBEBI&#10;GwVa2qnweA0tnLxVQoHMRgBs+Cf8KpbWRu+nklMNYvGDZ0rcsmJUgHidkbVJ/b6kpJHWxR6gL3+7&#10;TJI6lBUwXNYNn3XEQhLGxK9HoegxP46k6JCddLLQiKNX59uXTpWW06oV8bzWwos4MrKBDTE7OOOX&#10;RGbm5KT9jxqVRu4DlLtz2/pfhMycdmakuYSDQfNzQyRmoa65hW/cfm5sPbCU6d77eyOhA212YCFr&#10;ajsjUm5mNTjrjTgO+Xt9HDHltwtAro/HQI3lgecdoDII+9m1qYlhKe3afEQG/0BgdqglFsHTAMEr&#10;o4kiL0AoAgzXX7fLRs6LtWSHS9gMgdoSCHhA4WEvBOr6gNry1D8ErrCGQJMl0IBAsQQOEgL9AVDF&#10;BU6nLj62+/5VBhu3uL+trsFAdIuBCKVmEEPpvNpCXRmR6v2Tp4v7WR3XBIAWEGhYAgGB+Fz4fIEg&#10;0BMTqCEQcYEKAr0t5AxLoJTiyVOWQI9LWFsC8T2ZIdDfEgg5ilhICLneIZ/P4bDTrbt3BFqsrsWo&#10;Bi8BwKvXqBXFoD0u4P5hZ2ikjlNV1UzrYw/R+J8a8XwsWQOURVDm+/djpGRZySnU6OO/ZXk9QLzW&#10;8LP8N7w1/CwGhrWH6bsPVqokQ2ltar2emKXcyOE09kdRFB60nY4freLrAiOIseYFFqyA6enpNC9k&#10;lu6ta8h6LR5OgkVz7qwZD1KTtgXn5OT8E41KI/uxe+PGfx2+IDSPv0T3SPkilabK86oVy6mkrJxv&#10;3v4HvICWiP/bgDkR/+zz333IGLAMhiXF9bQ6eq/EfHyIwWna+SlpCPTAIIJ61b9J+x4WXM8n8qs0&#10;dJpg8yUKpRNaT6OrCIPgaKbikArlYjptOkHk3hWyV2V64MAtoMACAAIgUHRYWsWZikRrCASAuOAO&#10;NgBQSsMgIWQVw4vODBYIjPOUhpEs2EOqZzAygwWCAEUCgObMYIDTPAEpH1dwQAjUQlzgfgatyw0q&#10;LrCrk25LosPg3Zwosm1HPKDLQbaW49SZOkdBIMsLgQo+DQhU7mCdIQxwBcAKCKKHsLYGmtrHKXcw&#10;IDBauqi4JC4QySEsQKDUC4QlULuEpV6gFwQFwv3iAp0sqedYwOAOiO/lEt6hILDhKLmf3FNlYZ48&#10;oZujruAhkJ6rbigAbD9zjud4bNoHOJcPgcSwgOfGNtqbUkjf/ZlhTa8DMteb5n6Z9/kZVSaWL06j&#10;U0Wq3q2CQIToYB1SoGa8P35XXdtCe5MLaN53m+lTACa/hzqGXm8AmPLeem3B89uRNOHXuprF0Wpe&#10;r/j9ZI0LtMaoa4bPc7K4hJbFxkjYVe91d5hr+uTuqIXzGvfv2fl/jnhXsPHIWb36n2xcuyI4JGjy&#10;A8uLMkwVzBAIqp8fOpv27k3n3Uuz30099PIkgvAkg5Iz8WEp9PkvY2QQWreh84NCs2UQf/NelAzS&#10;6ppWPUCtj/tSpEHw0qXLEljde8Id1bPq4UO4AN3U3YUEkVPkPJkscODUrmB/CHSLK3iTjgf0LRLt&#10;sQKa6gOKBYvBRUDGBIGe+oB+ECjWMcCRGQK1FdBpTgrpFwJnMKzxa5uOUo+zi+yOLoa5u/yZB5/x&#10;ev/ePVVg2/aEOkt2Uycf14BA3+P2hkC7JIfweXsg0BQXCEjVEGiAoKNXhrABgfo6AqoBgUbnEA8E&#10;quQQf2ugN0vYIjawgCHwVAo5zlVL8XCU03let/mofHWVAfA0A6DlvPYSBIgrLKim+ZM204fvANC8&#10;c70BZmbBRfvZL5ZS/MJUqTYh1r92AwYtxL9HL2BY8zbEZ9KMTxNo/M+X0MfvGrVuDSBkvRsh/zZz&#10;4nravi6XSk6hFu1A15YOWUd3704WK6DVujvcxRxk37B25drDu3f/S41II/+xePHiv9q8bt1/nB86&#10;q3UkJYgAAlGrCD2F4+Ni6OSpEnUjy0B6cUCFOMKTkr2VSuN5Ryd1mXjAB4RAmQzUzk21rdODlV//&#10;+S+XUuq2o3qX1vtYL1Oye2a1AQQvXx0FwSHUnTv3yG53Uo/bRa5r7eRA2zAGBKdYAbUrWCeEKAg0&#10;rIB9QKC4ggNDoMiwAopUUog/BPZOCvFCoE3DliUEAs4Aafi5aDsD7gNyuR0MOINvIYfaio8ePSI3&#10;WsXdv0qduSvlfQcMgdAeBsG0UP4sA4dAiQv0gUCUirGGQFz3gBCI70rHBgrMGwAoYgisyCDX3UvU&#10;3dMt1tLRhJChk2oHd15cnC/TAmgWkkIyD5ykyR+sEMATd21fEKjXg89+FkPxi/aIQUGBoNHBw+/9&#10;5d9g4TwtBgPErO9Yn03hM5No5ufraNqYlaxVNHP8OgqbsY22J+ZIiZraOszp6u/939NfxmtOFBZS&#10;THQEr7HK0zaSBNf2gjnBtzZvWPf76urqf6QR6c147Nix41+tjItZP2vaJIfVxRmOUhAo9X541zJT&#10;di/Yxaib+cVMBnXNbXQ8v5piQpN13AegzhjUFoMdk4GpirvxWkDghz+IoOnj1vD7VSgAfMUQaAjB&#10;zW3SZ/jaKAgOkZAg8hj9cHt6yP34Ltlrc1VMoCkpxIgHVK3irCHQxRDicQebIFAVidYQ6JMUYrYE&#10;+kHgvsVSVPnZIBAAOE2D4DTqOhxLrnsXpV4g+uBaXYO+hFZxKDGDFnSOCzXUxeAm7xsQAlVcoNcd&#10;DEughkB/S6C4hP0g8EAASyAEoJbrydfWKBrdnyXQBIH+lkCJ/2wqEAuny+2mRw8fWl6DUQ1e1zQA&#10;Nplcmf7z2YsX3LgdVFnVRJtXHqSvfotmBAgN0muAT61YJaPOH9aA8T+LpmULUqUsjLLYsSy9Qjpm&#10;XK8TtU3tVFHVzABZK1CYn1tJJwvqpOoF1in5G3k93k/9TX+qrm+gpKRtNGd2kOWaO9zF/NMdHxt5&#10;ODUpaeTWBgz0KCgo+KdbN6z7dO6s6XdGVKq3oaCptJR3LycKCnkiCDSInk8oK3OUBxtqBo77sYrL&#10;kIHsacfjO9ChT34UTd//aQV9+pMYz+s92V0Mh0vn7abKmhbP7s8oN/NKBaskP7d2AARHLYJDIUAg&#10;XIDIoJVOER0Vki3qAQXJClYQ6NQAiK4UBgCKDEsgAwmsU5AZAgEvgBjJdAXUIN7NEw+IpJBISQhB&#10;LKDqFBIYAg0A7NMSiBIxKBgNlzCycc9VSC/czs7Bt0FDaRmU0ulxO8jemEO21FBlZewHAkUAwVST&#10;JXCPgkAVF6gg0Nw+DskxHgjE9eHr5PCDQLSPk+QQEwQqa6AXAh0o2TMQCESrwMut1MPfvZ0/411x&#10;l/e+BqManNDx6AwsgDx3ypzvP4+9ZCHbt6KiiTYsP0Rf/Gaptgiawn88wu9MxgOA4E+X0NK5u6ng&#10;RI1YNHu/P9YF89qgPi8sg5ivG3ltwvFV/3qWH/gNFI7z8vMpKmKRhFlZrrPDXHNmzbAnrFkxp624&#10;+J9rNHpzHgiA3Lp1/f8nOmLhcabhkVUzUGtu8AzatnULVdU1DHjn00v8d40tqoaexP+xBNB4cOVm&#10;lUnq/yc/Ui16eg9uSFkEBfgY8mZP3Ejh05IYApfwhAAIxMSgYHD8z2MoectRXX/Qew44Xh0PYu9k&#10;oAqIqhI13te9cMEiKCB4TQKvvQWlscCPurMGK1i7UBuup7ub3DfPk710L8OC4QpmCDyuysN4W8Up&#10;CFRuYCWxBBpWQAYUAKBLXJc6KQRWwExYAvFsLhKt2sWJFRDFk3slhRgAqJJCPG5WgS3ItzyMwBme&#10;8d87Wbv5tTWZkgHtcDjF/W11DQLJAGT30/vUdXIbvy/6BXuP55VxHgyCqCHIEOhjDRRLoLeHsFgD&#10;tSXQp4+wEROI66OtgVI4GhAIlzBqBeoMYXNyiHIJq++ilzUQWcI6qUegvpC/18Jt5Kg6RO6Ht6RM&#10;0JOnTxiQRzuEPLuQCHJDXMDogd5fluvLVweVlTdJWZcJv2QQlI1/FI3B2sBrBkKGIH+DAUAQHUKi&#10;QnZJS1IBO8z7Buw957xvDYGmdaetgypq6mjTpo0UOmsahcyYJLX0rNbZ4Sh4C2dPn0TRYQvbU7Zt&#10;++kbkxDi/9i5c+ffLI1cPDMkaKpjpJWLMRQVtohyjxzhHZI2hw9KerclsIUBwmIQqm1qo6wDxTQP&#10;zb1/CAA0LHoWkgHOIPh2BE3+cLXUDpz3zWYa87bhAsDfqt3f9HFr6WhuhT6ucQ7eY8OkX17ZSDV1&#10;qvyNGsjm175YIb4Gk2zbmXN0+fJVAUHriXlUA5XEvaGDSOcDstcfIUfBDi8EnthKDliT/CyBCjpU&#10;gWjDEggw8VgBJYZNWQG9EMhQg3g3DwRGSpkU6aUrAKhKwwCSbAxMNganXhCoLYBGcWYzjBkWOrHS&#10;7YRLOIi6GGBRC9HNMPfgweDiAlFaBlmzaK/XdThewNLnGB4ANEGgYQnU1sC+INBcMFqE68HXxQyB&#10;0j4O148h0KUh0CXXGKViGAY9EKi/B38IRCIP+j2LYA1kADyZRI72YnI7OlUdxUFel1H56RYA8JoH&#10;AF+N+zewVFz1aSopbaDVUfto4i/j9LrA877HcBCun03C2vCDMBr3UwbB4J10PL+S6g2Xrsz5WBN6&#10;H2+ohPUyKzuHwhYtYFiaTCEjjg8mU2jQlO6VcdE7ywsK/r1Gojfy8Q/WrIj7+aJ5IedGIgTChB06&#10;cxptXL+OyqpqnnGCYNhqb9Vu2Q6qq2+jQ3uLKOSrjTT2PQxUv8FrIQDexF/F0qYVh6SH8Ne/j5ff&#10;Ga1/ZCfIkLhk7k7eNZoai7NwzlLGprmD8vMqaEVUmjQhB4iKlfIlQqAhAUHDNSyTsdqNW07So+pT&#10;0hHD6ZQyKK7z1WQ/uUtqyykIRG1AxANq96KpQLQHAhlC7LlryGnKDEaXEEsIZLgRADQg8ICCQCMe&#10;UEGgdacQfwg0AyDkBTPVPg4g2HVoKblunpFSOI+fPOYFe2DWYq+F1E1Ovia29MVkh3XRdIzeCgCB&#10;fP6AQJ/OIUZMIMvolGJAoBcE4RJGrUCWJIcg0UZZAr3WwAAQyPJ8Z8gQLthKbnyX/Gwv3k3O66el&#10;fI7dbiP0kx4dO88uAcBz52ROspqrXg+pjfypkgZaEZZGn/8cyYOAQGz+lZHAf80QYW1hffKTKIoI&#10;3kH5RxkEGSqf1wrYt9R6UlpRResS1kpYlVpPUXlj5CSGBE+fRAvnzL6zOXHtN0T0DzUPvZmP0mPH&#10;/l1MxOIkhkC31cUazgIE4ssOWzCXsg4f9gbHDljK/G60hKupb6X9ewpo9ufraOw7epBaDV6T0J8R&#10;8YKxC1Ko4FgNrYhIo4/f5X/DBCDJIVH00VtR9OnPYmj7xhyqbeh9jpJ9XFAnySfjeEII/XoTHT1S&#10;yTtMXUfK7/UvSypG0KgjOLqQPYsEeDo7qRs1A29fIkfpPuU6RI05WJA8rmBA4IYBQaAqbmxtCewN&#10;gd6kEDMEApoAgVJvb4AQ6LHSMQDad05jeJtPjo4ScXd32Wz8WQfWQg6t9QSMHV1kr8uirt3BCgDN&#10;x/A5Ps4H5+ULgUbRaDMEStFobQmEJdTfEqgg0GQJ1BAoySEaAl2wuhoQyOobAmEN3EouQCCDvaM6&#10;k7of35ZYycdPAca3JRPa6jqMKrBu3LxFV67CBYwyMK9uDhywNLgVnaqlZQtTaTzP9x+9FS4GAE/t&#10;WJPEe2R4if4uTAo8R8zcScfyKqhOQPBFfGZt6GhqoYyMDFowN1QXhsZ6OsIgcMbkniVhC4pPHsv9&#10;zxqF3twHKDhhZfwX80Jm3rC6WMNffBMHTaE1q1dSSXnFoHeMhqWtpq6V0nYepxnj19DH76DAc4Dd&#10;m4/4Ne9G0ILJm+lYfhUP4Cqa+XmiZIAZsYJ43YdvRdCkD1ZR9uGyXseHiovraPniPRIsjIkDySUo&#10;R1NiNB9/ZZNgO4NgB126PFpQ+lkFAHj48CG5GQq6Ox+RvSFfYEFiAQGBGib6hsDVPu7ggJZADwSq&#10;eEDAjxcCEQ/47BAI+UIg/4zXV+wVmAPUDTQBAiVlpIbi4ztkL9xKXeJe5veUpJO+INAEggEsgYOG&#10;QBauI+IrJdZSu4QBgp4sYRMEGiAI1718Z8f5u0NcIFz7cPO3l1G3o1P6Id9/cJ9u3rjF98BoPO1g&#10;dfnadWrXAPiqysAMRuZ1p7CwlmLm8Yb+p9FiDAhkTICRQGUSK4shYs/DZmynvNwKMQyY338oVVRc&#10;SsuXxZqsgCNNk2lu8PTHiavilyJBVqPQm/1ITU36XxeEzMxHoCQuUMj0kfflzw8NpvS9aVTXiHg6&#10;w4Xaz+Sh28BV17VQ8tY8mvoxAyAGpsWA9REPWKP+X9C4dXQoo0gsfHiPz4w6gvJa9ZoPeKeHwV1S&#10;Wk+N7XxuvMuTzC4+h7KyRloTuU8qyuN9xXXME8fEX8bS5jVZVFOrztE4V5z3i9klBhBPwC2eziKY&#10;oG/RjdH+p4PS3Xv3pG1Yt9NOzvO15EAGqUDgJnIL/CkAhDsYXUI8EMgA6Mhdw8CnANCTEAIINAAQ&#10;8AdlqqQQJwBQ1wf0QmCYypiFq1QgkIGJwcm5R0GgWNUMuOoHAgXWDAhkaLMdSyT3w5uSBPHgwQBK&#10;ofC98+QJ4gHd4kru5HMXqOT3dVjGBUI4HxWnaIZACJnN4tLmz6Mg0D85RF8HhmJcGxGukwcEdZaw&#10;p2g0rq92CxsQ6HEJq+QQfxAUay6DoOPUbnJd6xBXsM1u165gv88/qsDSG80r6ARy9rzHuvayhURB&#10;uGSlT3xzO9UhNAf/hvPB3O33egFV/jf8Xv6N58yCE1WS9DFOkgotYgL9hTWDX/fJjyJp4dQtlJfN&#10;INis3luFBRnH0mvbgNYAvNabbALVNTbR7uRdNHf2TMt1dGRoMi2aG3w668C+X76xCSH+j40bN/6j&#10;lUsjV82ZOdWmgkBH5g4gbmk0FZwskpu990C1EA+uuqZ22r39GE36cKU0ALccoCYpQFQm/G//HE+p&#10;/Le1ja3S7zE6NJk+esf3PQB0Y38cRRuWH2RQbCX0KjbgFOUFEuMy6ItfAwBhfTTcBniPcJr00Sra&#10;n1JA9XyOEieC9kL+n+EFS2JUWtqoheH1wsUrdH00WWTQQvmUrs4u6na5yH3nEjlKUgUCxYpksgL6&#10;Q6C4I+EKNkMg3MDaCujtF7xUWqJ5IFBbARUEIiZwcS8IVPGAzweBtp3TqAuWtastAnVPnvRXKuaW&#10;FE3usuFaOMh+ppQ6Ud5FIHAGPweCQKWBQaBvXKABgT4g6AeBHmugf1wg2vNpCLQqHG2GQGQJ2yUr&#10;mIEYbeKeDr5szpsueBuuXLlK7R1nef7GPGnIem56seLj8kY9L6eU0pOP8VzdwvOvMXcHAjA9T+Nn&#10;Bri0pBP09W+X00dv9b+uYM4foytJjP1hpHiXcrPLBUIN+PSCH34e6Fpg/rvTdOz4cYqJDNOhVCMz&#10;WTQ0aKpjVVzs3oLMzH+tEWj0ARrem5z06/mhM9sZAntGYmVwCAUvk7Zvo+q6etMg6EM8qFGAc+PK&#10;QzTh5wxiAl9WA9QroxzMV7+Lo81rMqXHI6x6Rw6X0SQ0/PZ7jw/fCqev/xBPGXsK1cSmJ5LK6mba&#10;suYwffP7Zfw67BT57xgCFWQCBvm/342gud9skoziOrgHPDvClz8x4rgt7Wfo/MVLDIKjruGBS8VT&#10;PnyENnIu6n56nxy1OQwOyAoGQLAEAA0IBACaIRCxgObMYGsINJJCnLo0jBkCva5gVR5GXKcMTY4A&#10;EOgPXz5Qxs8GBCIusAvu2NYTCursdomBDBg6wBsIxAM6nKpVnL3qAL9fEDnkvYL4GH7H8pMZAqWe&#10;IZ83XMKDgUDESgaCQJSK8bUEqu4hXksgy4BA/q7MLmHUCnS0FlG3/akUiB5tEzc4YXOJsJP202el&#10;ELR3nnv5cx3mZ8zp6OoRNXsHff/BcunWUVUDLxMshAAwL1h5xL83ILC0pJ7i5u2mcT+M1nGBfUut&#10;GyqGEGsAqlIsmLSVcrLKqLaZ39cP5gQMjZ8Dyvt6nBdKwmzevIHmBM+QjGCrNXS4C2A7PyTozt60&#10;5Mnp6en/WCPQ6AOPnJy0/3Fp1OKU2TMm260u3sjQZIoMW0i5ublikvcdEFYClJ2m/PwKmvPVRinr&#10;YjVAzUK838Rfx1FCXAaVVTQJ2MFSl5SYrTuK+EIgBncov3dRYY1yBfNxa2pbKXlTHn37xxX8GlgA&#10;za/Hs/7dD8LFnbBsfgqVwZWsz/eluoM9Uufe3H6azl24SNevX7eczEdlpRviEkbcXLfDRs4zFeRA&#10;z2CUGIEMAARcwOXI0GEHAMIKBeXopBCJV0Mpk8AQqBJCAkBguhEPyMDUBwT6WwINMBM4YxkQqH7H&#10;rynbQ91dj8jldAnkWV8DBPszDD/k16GV3qNbZDuaKNZE5QrGe3s7hsixTOcAKQhUcYFmCDR6CBtx&#10;gQK7+Lwojs0QaGQIG5ZAuU4MgkbRaA8EwhKY62sJNFrIGSDoyOPvB9Za+b6MUjEbyY5OMJebJSHE&#10;Ia7ggSXJjEpZAC8yAKKP+cDm7RcvbNITlx2kz34eI3P+pA9W0J6kfKpp4PMLCGD4t3aqrWuhHRty&#10;6cvfxIllz7weBJKqJIHXKiGkCNUpFny/mbIzS6iuyep4/ci0TqD8TNbhLApfNN9i3Rw5QgJsbHTY&#10;qX27d//vo65gvwf65m1dv2ZsaNC0WyO1OjiEkjGJ69ZQWVU13/wD2EXygK5rbqddW47SV7+BVc56&#10;kCpF0IRfLaU1MfuoBKVe2lT7oIqqRooO3skQifgP378Zyzu6ZYtSqbquVY5VU99G6TtO0JQPV+nd&#10;n4oD9P6NngikjhRazYVT8MREOpZf7jlfj8vhFQg70iY+/rnzF0ZBcBC6fYuhp8su8WLOG6fJfmqn&#10;WAFhRTIyThUEAjSU+9HfEqhq2KnMYICLDwQCavwg0JYBAFT9ggcDgf7w5QNmLAMC8XPXzqnUlbuK&#10;3Pev8GfrliQYq88vunWTnj5FpjRD4I126sqIkKQQQKDHsqiPI8fyOw8VF9g3BErCiw8EesvEGJZA&#10;lRwydBAIi66jLJ1c965KG7ynT1AgetQVPBAhzvji5csMgDxXS+jJK4ZAPn5tfTulJB2nb3iTjng+&#10;Y06fMS6BMtKKeNNv8XcCgB2S0JF9oJRfu5bnd+Xh8Yb59CG/UCD8DPgc826keIMOHyzldcrquH3L&#10;KJtWWl5Ba1evlL77VuvmSBGv/53bNq6bW1BQ8M80+ow+zI/165f/u4hF83JnTZ/ksrqAI0LTp9Ci&#10;eaG0L2O/pMKbXQqB4gTRhqi0rJGWzk2WeAzZvRlWQT0BYEBPZABMWLqfSksa9N8yBLajvl8lTR+7&#10;Tqx4kII61St44q/iKHnrUYkvaWDYzNx3ioI+TdBZYRj43sEPKMSEAeHnD1lwJWNXWVWneyS/Eiug&#10;V2pSYRBknTl3Xir5W03uo/IVsoSfPH4q8WKIG7NXZpBDAGKDAKC4GA03sAkAASKAP4e4KLU7GMAC&#10;cBEAZMG1KRDo6woGAHkhEK5gb1IIsmodqZA5M7h/CDQAUCAQSppKnfsWkvNKvbi70Q8YwGtVFuX2&#10;ndvUZWMQdtnJ3lpInSkMoDumaXewigmU+oMAQPzOAgTN1kAHhPOHjKLRYg00tY+TotFmCPTGBaqi&#10;0apeoIivq29coDdD2AuCgED+nvB9CbhvIMfxTeSoy6HuLpX1PNjC2W+iYP1DWAnCS1o0AFrNNy9H&#10;KhFEEiiaOygro5hmjk9QawDP5ar7hwKykC/XU05mmcT8eRP1+D14Xsb6cupkPUUEJdHY9zC/G54d&#10;fjbizfn9MLcb6g8QZT15L5JCv1pPhw6ckmQR8Qj5nL+1cF5QTWMz7U1PpwWhwbxGjkw3MBQ8bVJP&#10;5KL5DSk7N7xFRH+lsWf0YX5kZmb+9+tWx08NmTHlyUgNCg1hCAyZMZWWx8fSyVPFPoPCGgJ58PIA&#10;RgDu4YMlNO2TtTLgjULPMlj5v9ESKCGGAbAUAGgehB2UvC2PJrwfJ6/D6xU4Koib8elaafaN16IG&#10;1IJJW2QyMSYHrzBJ4G/5uD+Ilr/FMTcsO0iVlSoW5XUSduyYBFHJH9l8oyVk+hfgQHoJ2x6To+m4&#10;hkCARCAI1LGAuSsYApfzs9cVbGQGq37BiHHzhUCjZ7B/fUBvUoguDfMcECjQxhDXiRZyzUepG3X/&#10;HHYpFWNVFgVxck6ni9z8+btKUqhL/735PX0gEP/tdy4+EGhYAjUE4nM5/CDQKRDM12G/GQK1NVBD&#10;oIBgprasijUQcYHKGghXvL81UMlrDZTewR2l1MNwi37IfbnER6V07fp1CStpkmoJ1nPMy1R9O4Cu&#10;nQqP1dDiqVtp7LtI0jDNzQJvDGQ/jJDs3eN5VabWnrx+tJ+WmMHEZQfos58bLUO987tRCgYhR+PQ&#10;UpTXAG//efxbIBhUawrq1gJADx8qEYOCOeM3kAQC+XXHCwopbkmU5Xo5ciQ840pYsWxlQcFoQkjA&#10;B3zkifHx/1f4/NAmhsAR1084OMj785zZM2jXrh1UXW9Y7fqQDvRFksfm1Vm6zIsatBi8sOatjd6n&#10;ANBvx1pT10Zxi1LEgugd0PyMHeR7URQ7P5lqalqlrVDcglT69KfmEjKGvBMG/g0az69bvjiVj9mo&#10;rIimY74OwuRigGD7mbN0+epVce1YTfijUkKcGJIn0D3Eea6K4WGLBkC/TiEaAlGiRIoW5wACYaHy&#10;KxLtB4F2c1IIIBDWLw2BygrohUBxoTI8iUv1WSFwB/+OIQ6yFe2g7k70A3bQPbGE+UIgLIOPHyEe&#10;0E2uB9eokz+TbcfUIYdAf0ugBwJxTbQ1sE8INLKvdR9hKRNjtgZaQKD95E5yXWsXV3BnVyfduj3a&#10;K7gvAQDPnL8gYSUyn7xiCFQgd5qKyxooflEqfeap74cNOUJ81LOAIP9+3I+jaGloMhUWqC5V8CTB&#10;VZu26xh9/5cVAm2+m3z9Pvz7yR+s4rUkg2Z+lkgfMdhhs+99XWB99N8iBC63JmRKNQoYNAJ5tjzi&#10;86qsraOtW7dQ6KzpPmvlSBOMWmHzQ69t35j4F4S+aeQZfVg9jqSl/d/iY6KX8oUbeR1EPBA4mYJn&#10;TKKo8IWUm5cnQbGWg8SQTAIKBAsLamnR9K308dvYCSoX8GoGwOKSeu0K9QrlXgpP1FDwF+sZFnWG&#10;r2kCmPDLWErdnk+1tW20dW02ffHrWL/JAVJ/Y/w3JhlUj4+atYMKChDXiGMNzPz/UmWauDEZobvI&#10;xcsAQWURvDVaS7CXECcGdyk6bLhunCH7qV0Cf4YEAg0rIKQtgeIKFuuUrg9ogkCjPiCgBhBozzAl&#10;hZggsFeR6GewBNp2zZBafl5oY/hjEATMof+v+94lcksLuacS/2f12fHvjkv19JQBzQoCUSpGjquB&#10;U45rOhczBIo0CNqNDGGBQJ0hLCC4mKRYtgkCjbhAwx1shkBkCKsMbMMljD7C1pZA+c4A8KXp5L5/&#10;nSGQP/vjR6P3fh+6wpvFjrOqDdyLLIg8KGlPUPKWI/Tl75DMwXOxAX6Ykxni/Df44xnIVoSnU2kJ&#10;Cvp3UF5uOYV+vUEaDSgroPpb87yOWrDrlx2givIm2pdSQNPHJXj+zfxaJfyO1xKcC/6b15fgCevo&#10;KB9HwR/WhL7XhfqWVjqcnU3hC+er/sAj2BXM6o5fGplx5MiR/02jzugj0AO+8rUr4/+weO7s6yPV&#10;JazENz1DoSSJVDJM9TfhaLM+Ws/tTy3gHd1K+vyXMbQmah+VlDT0AkCokQfh/pRC+ub3y2UgG4Cn&#10;Jo0ICvpsHZ3Ir6bMfUU09ePV8jtjYrES3mMMTyLzvtssZWEkSBrnZXHs11Etp8/ShYuX6fp1VRbF&#10;ahF4kwUQAiR09/SQ68FNslfsY5AwrIADg0A7A6DAimEJ9MQD+kEgLIEoj7J3kcCQYQn0QKCREOID&#10;gLMYtAJnBkM+wIbMXgDgzqnUmcbgdaGKut1O6upCCzlfS+AdlIZxOMQKaq/Ppk4+ro3/zgoCBfz0&#10;seRn0/lA/hAo8kAgSyyehjXQ1xKoQNALgZ64QA8EKosrrrdhDTQgUOQBQQ3vxzaQvRbxgCgB5KQH&#10;o6VhLIXNIWoAnj4DAOQ5jee21wYCWZhr9+0+RpNgyQOU9ZqnFZQJmPF/I957wi/jGOoy6Xh+FcUu&#10;2C2dnhTQqcQOsxAChIYBqBKB49U0tFHazmOyLqD1qKwNfn9j1he/iaOkDTlU24jwJbjQ+zcMlJSV&#10;05pVK1A3b0QDIDhmQeisB5sSV8/o6Oj4Jxp1Rh99PXL37/o3EQvnJqmagdYXdjjKe6PrDCjcHHOC&#10;ae/evVTbMLC4OrgGKmuaadPaTFq/4oAAoMQNYuLSrxFTPA/C2oZ2WhebQZ/+WA1+LwQyzL0XTcsX&#10;p9HRw5W0eOo2vUP0n1j0f8vOE/8dQcEMjln7iyVjGZXrzef2+krtSjGpN/N1QazPNQFB6wXhTdb9&#10;+/ckgcJte0KOulyyIzFE3MC+8YACHn4Q6MhhAPSHQEDMIQaagwyADDe+EBimIVDVBxQBAiUpRLmC&#10;vRAIsIIV0AuBBoAZAGjODEY8oCrrMoV/ZphD5m7NIep2dpLD6ZCSOL6f+z65XW5xGXcVbtHvxX/H&#10;8r6nEv5NxD/7Q6CVJVBBIDKEdXKIDwTy5wcI4lr4QGCULhPjC4G4vgKCcr0VBOJ7EGkQVBCouofY&#10;kRRyulTqJHrjAUczg82SEjCXLlNb+6vthR5Q2gBQVdtKW1dn6SoR3vkcLUQlgUOk5mll7YugL3+7&#10;jOZ/t4Um/CqW14BwGvOWshqqv9U/vx1B08aulnld1ftTx6yub6XUpHya/OFq9Z76b5T0esFCmbCY&#10;ObsleRF/i1g/WYMCWQL5vWsamihl927ppDXCLYC8zk+hqLAF5fn5Of9VI87oo78HYgNXxsZ8sWB2&#10;0O2RbQ1kBU2h2JgoOl540mLAWA8iWP0qqpsEBlXJAt+JS8zxPBAxKMOmbe/VaQRAiDjCXRuPSvzH&#10;Zz9b0mt3iTgTY5JREKjiRdJ3Hac61KIyHW+4CYDcce4CXb12TWrDWS0Mb6oQF4gWcpJE0F4sEGEA&#10;oGEFBABC3iLR2hWcrQAQMscDAmgkzs2IBwTo7Ee7OF9XsACgtgJaQWBfVkBfADQ0jUGNIZBBEDDX&#10;dWwjuZ/cZthz+bSQUxZQtIrrJtft89TJ5w0LovF3vd/Xe1w5tumclACCvhAobm0GQXs6gyAyoPF5&#10;PS7hRapwtAcCfYtGy3XE9YQYAlUfYWUNVNdfyXFEu4UFAhUI2pAUchkdU1zaAjoaDwgZJXLgFZAM&#10;4NcOANsFyIxqB/I7hqfy8gZaE7HXVPPVkJ6r/YW5/x218Zf/Nty3oiiJ+Zv466W0PSGbahj6pBWd&#10;J5SmQ1qW7t6SL54nCSny+XvW25GSXJh9qGRAllOVDNJGR4/l05KocOs1cQQJ/DJ35vTH61Yui8nL&#10;y/sbjTijj4E8MlJT/0P4gpC84OmTRlyCiK8mU2jwDNqyZTNV1AywkwhLTO4Wv/e4hXmw5R4uk37D&#10;cA2YBz52hDPHr6MNy7Lo2z8t59/5TSIeGOQdJv6NB/5Xv4un7YnZVFungn79jzucZExWyBz2JoyM&#10;wiAESLDZbNSDWnmXG6RotBUEAjgEPrJVZrBKVvC1AsKCZYZAAwD9IdCTFNIvBPrClg+IsXrDmgkC&#10;WZ0MVq6bp+WzPX3y2JMhjM+sYiHd5DhTRl1pfC67JvPfsIYKAlMUBCpr4OAgUK6jhkC5vgBBD3h7&#10;YwONBBEjNlBqBhYlk+vORYZAtM0brQ/oEV8HJICcPX+BmgE9spn2nSdenZTXoryyUTb6ODe1sQeg&#10;tVJhYY3UfUXXjv7ctIGEv0NZsU9+FEVxC1N17KDRUYTXFsAa1hhWdU2blAH79k8rvFnEYhiIlLq0&#10;29YdphqGxYFcQ7xneXUNbdyQOOKTQSCGwJ7F82Y3Zx3Y++PR4tCDfBQUFPz18mXRi+bMmv7Q6uKO&#10;BAUHwcqJJJHJFLZwPh06lEl1zapoMwaMFWwFgj9D9dp6CHdt8pY8+vz9pXrH6J0AEP8x7+stDIKJ&#10;vEv0Wv+UMLHo34m5Xw30hNgM6SWMicjf8jgcpSyoRsLIFU/CyBsvWMUYFpBE4L51juxFuzwQaOUK&#10;VjXrNAT2cgX3BYEMPTop5EVBIOL5vJZABjpY49qLqMftFNC9fVt1zZBWcYgHdNrIXrlfIA7QaLiS&#10;/d8XMh9bju9zbs8HgQoEdYYwrp+4hA0IVIk3sAYGhECPNTCRnOX7qfvJHYHAR48e9f6+3yhhjN9Q&#10;8X9Xr1EHbwKbMJ/yXIDNs9cC9upVXNJE6+IyaGtCFlVW8bzLgGZ4hjB35WWX0ZxvNkoveI/HZhCS&#10;v3k7nN9jAx09gvhurB2ATNVgQFrMtbdRnV5vqqqbadvabPr67zUI8trwybvRtCR0F50qruPX8Hza&#10;DwRiPatpbKWMAwdp8fxQCYeyWhdHkkKCptrWrozbOVoW5hkeoOYDB9L/r4VzZlcwTXdbXeCRJFRK&#10;X7V8GZ0qKfXA37NY3GQi44GLmlCrIvZKax9PBpcogsby4P3qtyukb6TVBGL87kP+u3E/UR1FiotV&#10;KRsx579Gk+XzSCY+nrjgCpKew9ev0w3LxeMNEkMgumoAGlyPbpKtfK9AoA8AetzAiAc0LFKqSwhi&#10;15wsAKAICQ6Ib9OuYNQHlBqBAoGIB1TuYGmpJhDoGw8onTcCQKCh/iEQsX0AQf5dSQr1ODqlHuA9&#10;HReI+ogootz9+BbZjq/nv0UyCOBPqVdyCCswACpZxQXic6GPsAcCBX41COpr4u0eopNDNAhKlrXZ&#10;EqjjAo3vwQcC81SCCIpGo0h0D/oFu1yj/YJZAED0AG7jzd+zzK8vQxWVjZQYf1Di+L7543JK2ZYv&#10;MeNwV+OcIfSU359eSFPHrtaVH3rP44GE+R1u4O//sorSk49THYMZ4E8ZEBT0ybXRrmHVBrSNKiub&#10;aNPKTPEKffCDcOlQknOwRApEG4aLPsVzbeHJUxQfu5RCsOb5rYEjUQvmzLqyb8/uvzDP/LVGm9HH&#10;YB7p6en/bFXckji+WR5bXeDhL98WOXNnB3lqBxqD3XIw9SEFgad5sNXS3G83Mcj5ThCYAFTHD2Xt&#10;G2NY/ZAxJiZ+/LdyFXz8XgRFzEyiguO1PIBV1frex1SThmcSwM5Rdo/GM38OOSf9OnnN62dJhEvo&#10;7LlzdFUKS1svIG+KAAuqaPQjctRmkyNfQSD6BftDoCoUbbIC+kCg7hdsgkDpjiEACCvgIoEgANGz&#10;QKAPiLHMkCYA6GMJZCFTOHcluR9el/g/wC7co3CTooae81ordR2IIlsS/mYyObQl0Hgv8/ubjy3H&#10;9zs3AwLRNcQMgUh6sYJAXA9cl0AQaLYGOg4rEJTrbioVIxDIch5ZTS5AIH9v9rZCT5HoO3duv8EW&#10;b7h/jfi/MzLmxd3pNw+8GnnnQ2zet6/LYdBaJmE7iLkLGp9AmftPebwXMteyahpaadfmPPr67+N5&#10;vlbeHqtNfS/Bu/PLWNqw8hBV17Tq91Tvbaw5sv7wJtkMg/i5oqKZNi4/RNPGrVLhQfVtan7Xf+cr&#10;33m+qraetm/dSnNnzfBZ90akpk+GK9ixIm5JKnPM/6yRZvQx2AfKxWzbuO7t+bOnn5s9Y5JcXOm4&#10;MVLNyPy5IsMWUu6RI1I78FkgEJMDdnSZB4rp279fTh+9ZREz4mMZVC5fiQs0xwK+G8EQuZGOHC5X&#10;Oz3TMeS8EFeHSQITAAMi3M9oal5YWEs52eV0MOOUnANcDcWn6iWzDbWu4HaRCUa/F2BR7TSN/341&#10;wgSLnTZKRFy+ouIEzTB46w0Cw3t375LT4WR4sJGj+YSGQF2CJHcNA4dqFYd4QElQyF6uoETcwIBA&#10;b6s45wGGGFNSiHTGQDwgQ4/TyhWsM4Ol0DLgSWCqd1IIZIYwM6BBqj6ghkAINf/QQm4/H/dyg8T/&#10;PXnylMHoLtlsDnERA5g6UxnSdkwWcHTs5GeBRwMCGe6M99cKDIG+WcLymQQCQ/izziFb+lyy7YVL&#10;WGUJezKEUTYHsJwRwdcuSl0/XEedIOKANdAEgQrCNQgCAPn7ERDE94VuLxdr1Wez29/QpBDEQN7i&#10;zd0NOnP+orh/DZjyxE+/RJnnPc8GWmCpXRIzUrYdpUlIwhCoU3M3vDkLp2ylY/lVfO76b9oAX+1U&#10;UdlM65YdYKiLkb/56G21iTf+1loRNH3MWsrNLOPz4ffDXK4hD3Og9WZfi19bWt5IBw8UUbF0p+Lf&#10;BZy/Md/z+/M1R2mzzKwsCls4j9fvSSM8I3gqr+WTaH5w0M2kTes/ysnJGS0L8zyPjB1r/9WK2IhN&#10;wdMnOawv+MhSyMxptHbNSiouY/iyHFh9C4OupqGdtvFuctyPUVneahIwS08WHgBkScZXAh3cW0R1&#10;/s3IMeCNCYMn02reuebnVtGWtVkUNXsnhX61kaZ/soa++2AFff/hSnkfWCSXzkumnVty6fjxKqoG&#10;EPJkglZG6r1ePQRCxm63FfUEL6Ge4HWP5eRNgsA7t++Q3WZnUHKSs6NMYMJwBwMCXSYINAAQVkBI&#10;QSBiAWEFBASarIAaAlEcWSBwnxcCBQBZUkpFQ6Ad7d4EpHoDINQXBAqo+UAgQ13SFKn/Z284Qt1u&#10;h4DRw0eqVV6P7RHZytKkuwheh57BSAoxLIj+lkBDgSAQUiCoLZkeSyBLl4rxhUAdF+iBQL5WGZEK&#10;BE0QCMAGbAsEZgMEzXGBsNAqa6B8V8c3k/tGuyTCdHZ1vZFJIcj+vXT5KrV3nKMmv/H++qhdumzs&#10;Sy3guXO1yuj1zM+REs7z6U+WUPziPVRaguRBY77kZ55Hi4vrKXb+btXuzdjQm/7eX4DFz9+PkTaj&#10;ZRVICMH7AS5hIQW04b/7npPrMH/j5wFs4DGnFhWX0or4OJodBO/XJJ/uWSNN+GzB0yZ3r4hdcjQj&#10;dcd/GE0Iec5Henr6P1y7LObH82cHXUGmTTBTNmR18UeGUFhyJqWk7KbqhmbLQdWfsDtcEpqsM7ms&#10;JwJDcB989AOGRUkICee/iZRyAKm8I0XBUECa7/vzoOff4d+OHimndTyRzBi7msb/jN/jHZWthuKi&#10;H8hzBD+H0Ydvh9HYdyPps/eX0swJCRJXcvxolRQW9XETv2LV8eeSOlms5vYOOnvuPF29fu2NixO8&#10;fes2dXV2ibXMebmRbKg1B6hARjCsTHA9CnhAgBDf0jCGJTAwBIZJMgTgxwcC4SrtVSR6gBC4y2ul&#10;M+SBQHHrMgQyCNqQMXxyO7m70CLORV22LnENu+5fJduRVfw3kxQEJmkAHCAEQv7n1x8EigX0eSCQ&#10;hesPa6DhEva0kYNFsHAHuZEZzJ/zTcwMBgBeuHiJWtvPCIgYlrf+kuterMzHVt4HWMkOHSiSjhtj&#10;pJyL7xyNTFwk933521jak3RU4gF93pM34ygIvXDKFmkFOhCXMObpL34bx5v3TJWB7Hk/QKDpvfuQ&#10;CvPpu9sVrntNXQPtSNou4U5Y3yQZcsRCINzAk2j+7JkPNycmTisoKPhnGmVGH8/zSNmy5d/GRoUn&#10;MQS6g/lCj2QIhJkc7u6oiDA6kpcvA9xqcAVWOxUcr6bgzxJ7xQNaSSYMXW8K0Pbl75fR1rVZYuHD&#10;hGDlqi2vaKJdW47S7C/W07gf428RT8jP2IXComi2Ksrv9O/5/ZGR9ulPo2juNxukZZ1kHPu9/6uS&#10;rxsEE3SbuIcviXv4zYmlQumUp0+fCgQiQ9hWsJXsqEHnyQj2QqA5HtCAQIGVPiBQOmSYOoV4uoQA&#10;jhiUBJj6gUAzfEH+ECgAKLX+tACDgDl+7jrM53nnAnX3dDMgsbpd5LzSSHYGsS6GQLEaCjCiRAye&#10;hwYCPSBohkD+/AYEKpewGQJRKoavnxEXyNdUQba61h4INFsDdeFoxG7ai/eQ+8EN/oxvVmYwNm1X&#10;r/mXfwF8vUr4M2Scg5pXEWqTm1Um3hJslDFX9oZANZ+ie0dG2kmqazSBl3hm2qm+qY0OHzjFm+x1&#10;vOn2/ftAwmYdZV92b+UNP0q8ICOYr1fAIs+G5JgwEKhjW77GUEsrZR8+TJGLF/L6pgBwxEPgtEm0&#10;NCKsYG9Kyn9kfBm1Ag7FAw2XVyyL/mheSNAdULa6kay+gJGj0JnTKWH1aiopq9S72IEJ8S4H956k&#10;r3iX518aRskEaB5FiMvhs/djpMOIAjMMbl2fSqQmhpKSekpYuo+++gOCkb1/L88e+MN/GzJeo36P&#10;v1GxK+H0zd/H83vtp5LienFryDH7m1ReoPBZzdfasAq2nDayhxUIvglAKMWTkTF7/xo5inZo65KG&#10;QHEDIx4QzyorWAm1AQEpBgRGM8j4JoUIABoQaEoKMccD2lM0OA0GAk1gpgAQVkAGNwZAB7J8BewY&#10;6gB3sDyeqxDI7aYe6nZ2kb0pj7qSZ4oV0JE0WQOjAkhlDRwaCBQQxOcEBEqCiEoOsQsILmYQNSWH&#10;+EMgritAG4k3GgKNNnIqS1sDOiAwh2GwIoPcT+6Ri79HZEBbfc8jS7ckjhcln9p0/9/Bb6KHWJ75&#10;zAyhal5BfN/Ro5W0aOo2bxUHyG/exO+//X087dp8hKpRp7XFiBf3whp+hw5RacknaPIHK9V7md7D&#10;LHiIDC8RnqeMWUV7kwuovpHfB1ZSK0ugx+Jn/hyG+PNYztvtdLKkhFatWCYtUs3rG2L7zf89UhQ8&#10;fTLND57xNGHlsgXNzc2jVsChfKSl7fzfloQtOoji0airZ/UFjCjhZgoNltY61fWNskMbaAJF3pFy&#10;mvXZOoEtBV7KTTsG/61BTcGY/plhcdxPl1A8SsGc0jWfzJOXuE86qJgBcFVEGk14f+kArIz+AKik&#10;LI9KOC6alq9YlEZFhXUCXQh2NoPY66F2CSg/e/aCJ3u4d4ygCkD3/d0wFX+2B48eqTZqj26ToyRV&#10;MoMBF4gFlGQQwwIFEAGQCJjEkquXFdCcFBJGKBAt/XIBPaiTh8LMe1RWsNMnHnBgEIisYCRomMHM&#10;C4FmK6ChqQx7/H51WQJ/PT095O58QLbiXZIVDAsgJK81/l5A8PkgUD6TCC5hBYEO/tx2fH6xBvK1&#10;EGugcgmL+LqpLGEDBLUlUMuwBqrkHIZBAXNlDbSzUB5Gegbz9/gmlIe5dv0mnb9wWUo+CWRZjuWX&#10;K8xnmEvN5VdEvOk9caKGIlH02dPT15gnjXmaxb+f+KtY2hh/gCprUKdVfTbzMZTwuw5JwNuWcJi+&#10;9LSWw/sam3OvPBCIf+efZ32WSJn7Sqm+2agCgXqB2BTrcx7g2mNWVV0D7dyZRHNmIxt45K7ZCmin&#10;auvmpJ7oxfOrD+3b845Gl9HHUD1gDVwVu2TSvNlB90HbVl/GSFR0RBjl5h0lFJEeCARi4KLn487N&#10;R6Wek5QZwMDHpGLsMgXA8N/qd2N/FEXhKAVzrFoyeHu9Jx+3ohLFSw8IAFpbGJ9VEfTZz5fQivA0&#10;OsWQqSagwU84L1pG9nD7mXN08fJVus4LjtVCNBKEVnr3Htwnl9spgGSv2O+1Aor1j6EDvWsZPAwI&#10;hHXKnBUs0NLLFQwrICCQYYehR+DH4wpmAES83DNAoD+YGQAIC55AnIY6BwOgE7F+SBA5mUTdT+/D&#10;DiglYzr589nEAqgBUCBwCr+/1xJoZQ3sCwIhdf76sxggiGLYezQEQrBMmlzCSJyRTGFcM4Agsqt9&#10;rIG+ECht5PCdaAhE4g7c987WE9RjVzURVc9g6+97uOqW7vID968q/gz3L0PLq7b++cgEUYDB9naJ&#10;PT5ZVEdx81PpU958q3nZK8Rly888z2JuXMkb79KyJpMhoO/PV1bewJv1dPr85zHqvfXGvy+NfS+S&#10;5n23mY5kl0nSnryXPmf1GfTn6EvyWvVzXVMrZWVnU8TiBZIpa7W2jUTNnTW9M3HlsjXnqqv/hUaX&#10;0cdQPjIyUv+PsPmhR2e/AcWjDYUGTaOEtaupuKxsgJObGrSlFQ0yeYz7MU8yb/FA18AnFkD+WbX9&#10;Cacx70ZR6DcoBcO7wBbrIN/ahlZK2ZpHX/8BtavCLCeRwQkQ6QVJQOXEXy6V+lOy27U4h9dFgOyW&#10;02fozIVLEnc0MpNGGALv3SOniyHQ/oTsddkMgRoABQT9IdBrnTJDIFyZBgB6IRAACCugkRBigkAA&#10;INzBHgBUEOgPVj7gxfIHs74hkIFu+ySyHVlD7gfXqLvHTa6bZ6iT4csKApUVcGghUDqiGNZAcQkD&#10;Ag1LYGAIdASAQFUqBi5h4/tZKZZb55lS6YKCGoEjsTwMIBAZ/BcuXZGM/tfPgwAZ8NQm1kDUJkRp&#10;lRUMaeN/BgDsvaFGmRfxzvwkmpbMSaaioloGLH4fbJBNoBVQDHEo1RURvIPG/RDHgCGg74073Mdj&#10;fxhFYUFJdOJYjdQIFOhkaB3QMVkAVKPDyMniEml+EDJj6oh1/Roy4huD+XOGz5vTnpN14DeLFy/+&#10;K40to4+hfPCF/evVcUtmzp017c6bEBcoVdX5xpofMot2706WItL+A88stVNUJnxYrU4cq6K532+h&#10;j981Q5eCwTH834jLQ/Pvg2knJUBZBrzfLhMulSO5ZTRrQqIOOO5/QrHSGKlfZfy3+XwUlAJOJ/1p&#10;Oe3ddczSGvk6SFkplZAZB6sgyk+MPKvgDbEcOZ1O1Uqt5QRDILKCVzD4wd2oINCOEiVmCPSzBPYF&#10;gSoWbp7ExZkhUCAJsNQHBELPAoFwBUvmLyDw0FJy3T4rNfScF2qpC/UB8W/PAYFyPn7n2R8E+hSO&#10;1nGBCgL1NfO4hBUE2vm8HbjOGgLtuP4SFwh5IdCWt04+V4/LQTbbyKsRiLhcWP/Onj9PTeL+VXPV&#10;6+AC9pWGQPEknKay0iZauyRDijV/+HfYUPeeSwGAY38UyUC2nY7xHO6pDchzs8zxHrAMIAa4Ot7Q&#10;5+Sgtdwmnnt9399K0kBAwHMJLVuYSqcQFqRBcKDZwoBAnFt1bT0lbd9O84KDKJTXrzcBApGwihZx&#10;61Ys33r48OF/qZFl9PEiHrAGLp4XXDh7+hS31Rcy8qR2UiginZ2TG9BaZ5YCQf6ZwS4jrYCmfLxK&#10;YkA+lPZCPOno3ed3f1khpWBq69Gv2A+88N/8PpVVzbQifA99ghZz/HcS0zdAodwB+hRDiDuRhBD8&#10;G6yQ/GzELCp3RYS8fu53myW7+fXc1XtltJxDKZlz5y/qWMGRkTBy4+YtVSvQ7hCIcJ4pIzvqBDJc&#10;AAJVp4p4KVos1igNgSorGOVMDAj06xe8L4xBBxCoEkIUBAIAVX1AIzPYC4DWEOgDXSwzlBmw5oFA&#10;xPWZIFC0fTLZ9oWT61obdTvtZG8vps7ds8nGv/cBwRcGgbB4GpZAZAkzCMMyqiFQxQUqS6ABgna4&#10;1hFnydfYsAYKBJpcwkbCDtz19vz15LraIpnPnZ2dI6o8jFj/Ll6ktg6j9IsSfn7184YvoBk1UBHv&#10;XF7eQOtiDkg7OJn7ZB5Wc7EhWOSwOQ/9ehPlMcTVCfhpyAUADgDKFAy3SRbxAd7gT/8kQc+1mHO9&#10;x+olzO+s8e8voTVL9lFZWaO+nnz8gVoDUe7m4CEKR1Foy/Vs5EkKX0+f1LN4XsjZvam73kdZO40r&#10;o48X8SgtLf3vElatWBg6c9qDNyk2EL2FVy6Pp6LiEjXYWFZFlv0nQVSh35aQQxN+HUsfCATyRPBW&#10;JH3122W0PeEwVVW36NcquJS/x44O5QL4/bMyimnyBwyRFhOWWUbyCWATcYPzvtlMa6MzaOuabNq0&#10;KouWLdhD08asoU9+BEukgkFPKQPtnv6Qf//Zz2No86pMqmtQ5QoUjA5sAnrZktgZHSvYJrGCV+g6&#10;g6ByEQMIb/gkkNy45f35dRdqBdpsNmUpu1RP9qOJ2tKEsjAqIUQ6V/gAYAw5ASoeK6B/aRjVKs4M&#10;gQYISScNDUlmCLQlG91CvHGBHuDyAzLIAECxALKMzGBREiyBLIa9rrT55LrcyBBoI3trAXUl83H5&#10;96pQtEkCkhDDIADSdCzHLj4fHBMKCIFIDvGCIKycCgJDyGnEBXqSQ+Am5+sj1kBfCDSsgcrSysrS&#10;3UNw7WENBAgayToMgvaCLeS6fV5qIA7/GoE8ljCueCxduXKNzpy7wJsvjMHXb14QK53eQONZ5mie&#10;I1BWa338Qfry13E89+k47QD66J0oipy5k0pKGqihHXMxPifUoQCvn9p8ZtXUtVLy1qPSPQpuYczR&#10;Y3ieHeNzTJ00qP8bSX/f/mU5ZWYU8fnjWP1YHg3xfFhQeJLiY2NkvbJax0aqGARt61Yt25ifn/Gv&#10;NKqMPl7UA7725O3b/1P4wjnNKB5t9YWMRAF45wbPpG3btkoPRsSIDGTXi5R/uCBg4h/74yUKtH6x&#10;VEqzlJf3jr9TEIjJrJ2q69toVWQ6fYrOIz6ThlnKwoefP3kvimaMX0vbEw/TyYIaqqppknhCgCgS&#10;S45klvN57KEJv1nGAKitgixPOQOAID/P/nIDHT9WLZ/RM6EOdCJ6BTLaUDW3n6GzFy7RlQCxgsMJ&#10;AgENUivQ7SL39dPkOLZBQSAKE5u6hDg8EOh1A6PVWS8roAcC4Qo2INBwBbMYjKRPsB8EQl4QNAGW&#10;BjAzlEFeCGRw84dALcf2SdSVOofhtk5BYMtxfj8+FiyBfq8ViUUQ1kBfCDQrEARCPqViIAFBAwK9&#10;LmGJCxRroCoc7XP9PBCoLK2AQGUN9MYGemI1+dlenEyuB9fJzRD46NFjy+94uAhjCda/ixcvU5uO&#10;/Xv93L5mYa7C/KzmLHTl2LTiEH3JG29jruxLH/I8+OXv4mjHhlyeO1s0BOJ9/Z8HIpXUtz7+AE1E&#10;Uh+OYcy3PuLzEo9MJI19N4Iig5Lo1ElUisB79D/34jspr6qhzZs28Do1Q9yjVuvYSFTwtMkUNj/k&#10;QsquLb9FAqtGldHHi3zs2rXrf0hctTwqZMaULqsvZaQKgafovXjw4EHJvhpQA3QAFEMKOnTMn7SF&#10;Pv1FtGSlFRWhJIvfa01CzNsJBjEUhIZ1T1kCrSYPWAEjxF08/9st0ui8ulFZEdVkpaRcFKeplIE0&#10;cTlPiL9HHUPsTKPU++tJCED42fuxtHPTEVUUdRhAoFmAbrSounjpio4VHL4WmMePn5Db7Sb33Yvk&#10;OLFFLExGmzLH4XgGQG9xaIHATAMCvVnBNsS2IRYQULN3kQZAHQ+oIdBoFYfyKV4IhPUssBXQYwk0&#10;FYk2XLZmCBSA0zCH+n9I/nBsm0R2DwR2ScxjVzLDZtIk/nvv6z3yQKB+/x1e+PMcexAQCNjF53Ui&#10;LtAHAv27h1i5hI0sYYAgX3sTBKJzi8RrZseTvXwvuZ/cFQh8+HD4FopGiMUlnfnb0nZG5jJjnPmP&#10;vddHfG56ziovb6aNKzPF86I8IP1DIOZAFO6f/slayuL5tI4/MzKKPZZFy2P2oRa0lkM28m4aL63l&#10;LM5BwFD9fuZn6yj74Cmql5ahfRsbxFvDz7UNTbRv/35aNH+OrFVvliVwsnPtitjE3Nz9/0Yjyujj&#10;RT9gDdyydu1/CV8wpwXWwDdp1wHFxy6hE4UnB7wbxkCta2pnQCui1TF76QQDISZTJIIYg9jzWi1M&#10;Ynt3HaevpcxMPxPXOxEU+vUGyjlUJnWmAJCeicOAOJbKNOOJsaKFEpZm0Gc/WyKWP8mG87yfmiiX&#10;zN6pYlJksh8eAGhIYgX5vM+cuyjuK7ixsKANN5fcw4cPFQQ+ukX24hSGDFiZ4sl5WFkCBQLRfQOu&#10;SUCJxxLo6woWiNm/2C8eEG5QwwpocgX7QKABgH5WQEN+IObRrmkeCDRbAqUIdBIsgfycvpCcV5pU&#10;4kvbSX6/YIHArh0W1kCBQAClgkDzseASBogCAi3PkWVtCdRxgQyBKJatromqFygldGA15evmKRxt&#10;CYHe2ED5PiDEa+J7qjlMPZ2PpC/yvXvDq0agMU6QfS91/06jp631WHvtxPOdmudOS9H9jSsO0Ve/&#10;gwVwcAl1AEHESIdN30aFBbX83kb9vmeQDls5dqySFk1BYWrr42He/eoPy1UHkfpWXge0K7qv42J+&#10;bmmj/GPHaGl05BtlAYTQvCJ8/uwLSRsT/zBqBXzJj/z8/H+xKm7JYt5xuN4o0zMrdOY02rhhPZVV&#10;VvNA7HtnaIYxgGBVbYtyX2Jwm15nSCYaVm1Tm8SwjP9xgJ2jFiaOyR+tlgDkOmT18qSAYxqS8+Nj&#10;yc+mYxadrKPwoCQGSLyPSgwxJsmP3gqX+MG8nHJ5reczDCMpS+hpKV1x/sIlugYXca8C06+3UGAY&#10;/XW7ux6SvTab7IALKQujuoSgQLTXEmhAoNcKCAnEwKrFYIPEB8MKaJSGEWsYsmV7QaDhBjYU5GMF&#10;9FgC/bUDv/dCoK8lUAPgNoa9A5HkutEhiS+Os+VkS2EQZQi0+5eJgTQEei2BXhA0ILDXuQ0KApEc&#10;Agg0u4R9S8UIVGsIFAkIIjZQQ2CWhsDsZWRDsejWQnI7uqQ8zJ07dyy/39dVYv27fEVaNqJI+7Ab&#10;/zx/ItRm/bKD0p9XbXAxt/UdC+gjQBnr059G0+rofQyUcAs/BwjKfNROWQdLaOaERD3veoVzHP9+&#10;DK1dup8qq5rEEKCsjspQEPC4vJaUlpdTYsLqNy4OECFaITOmuFbGLtly7Nixf6fRZPTxsh5E9A+2&#10;bNjwdxEL5ta9SQkiED7vgrmzKS1tD1U3qBZvGLD9uocxkLX1zxjUVhMsLHmVNS0UHZIsvX7Nk4WS&#10;iueDhRCJHBtWHpJ2RmrHaFjuMIGoAGZlscRuXp2fTGY8eexLKaBveOf58Vs6WBm7X8Sl8DNa2KUk&#10;HZXSNfhsz+QGeYUyLKr4nE18XaTINFzEOoMYCSO9u468XkKtQIfTQT0ME/b2U2RDdvDh5QweOh5Q&#10;Q6BqE6etgKhpZ4JAO9zBRps4CwgUAAQQAYw8AKgSKbxWQGUJ9ActH/gTaUgz3MEmAIQAgc7t/AwI&#10;ZJh13b1M3d1ucl1rZhCbL7GCAon8OvPfSVII3gvvK/LLEu4HAhUIeiHQnByCUjHSR9jPGuh1Cevr&#10;KMK1BQhGyfVGgogCcEBgvHwvjsNxZDuaQM6L9eRmgO+y2V6L8jB93+u66PONW57ED6Prh9XYeq0F&#10;KCqto3VLGQB/jbqqZgsgwmpUAp1srHme8/yb/J7nP89rFZjhtV//QbWMq2vU10Osc5gT+RoJGA78&#10;OtU2tlHaruM0+cNVfAw9t/N5oGFAZMhO3pzXeF5rzLkyj+n1wlftPO83UPLOnTQ/ZCavTW/eOrx4&#10;XujZ5G2b/8w8MpoR/CoeBw8e/OdxUWGRc2ZOc6DNmtUXNVIFi+CS8EWUeySPQYkBTAalgqznFaAF&#10;LeLmf79FMsWMSckQYA2Tk5R0+XYzFRTUqglJ/70CSwZAnhDrmrTlEb/zTCRwGXfQqeI6Cpu+nSch&#10;PoZMiHri4wnyo3fCJZi5tgFxgcbfDW/BqoEF7rJ2Ed/qtRi+XgI8dHV1SYaw42or2fI3CGzADays&#10;TyopxAyBAEAzBAJiVKu4/iHQC0pe658ZpHwgi+UDYgJmKoNX1Qc0QZwhsQQyxG2bzJ9lvbTE6+H/&#10;ue9doq7MGJUdbAGBUiJGv6cCzGeBQKsMYRbiIX0gUFkDcb1w3XwhEG5hJIgoCDSKR7ukWwsDoMD5&#10;MrIVbif3nUvU3dNNj5884e/y9Q5DQOKH4fptbUfix9DMY69C5ZXNtGbpPqnGILBngjrjZyR+IA56&#10;3I+jeQ41IFDNqd7XeoUOIjM+S6CcTLR18z/m4K9VVU0zbUvMpi/FShku5zDn6410JLtc5mwYAXr/&#10;ne9xAIaY2w9lZlLEogWWa9RIV0jQVEd8dETSydzc0VjAV/j4B7t3bH03fH5ojdWXNJIlpuigqbR6&#10;RTzDVAkPXvOAfT4BVgoKVFJIbwhUljpMHp+/v5S2Jhzmicl3J6osd6epoqqF9qedoMITNeIqNu8m&#10;8XMN70o3Ls+kcbwLhQtYJsl3I6XLyedSqyqdqmBhlHIQw1+AYVwXuIjPXbxEV66rshfGYvg6WgYf&#10;P35MPd1ucj+8SbaSFIE/Qw6BQF0aJiAEKlewAkBTUggAENKlYYYMAkUK2MwgJzAnEIgED/77sjTq&#10;tvFn4/91P75DXcc3SZ3AfiFQLIzPD4HKJcyyhEAjQcQCArU1UFkCAYEx6nvIRJIIfy+HV5C9Oovc&#10;XY/I7e6mB/cf8vf4+tavvHbjhrRhRImlJowTY8M4THXyZC3N+Xaj1GTFhlZinjGvYZOLza3Mp+H0&#10;7Z9WUNzCVF3DDxtrACBepzJ0zZIOT+9FUdTsHdpSByCDjGs1OBAEwJWWN9KqqL302S+W0NQxK2l/&#10;aoFKxBuE9fV44UlaJuVgphE6g1itUyNVvP72LJw3+0xaStIHo3UBX/EDdQPjl0TGh86a3mn1ZY10&#10;zZsdRNu2bqHK6jptgXt+AQKPH6+SLLEP3+q9O8WkhniVGeMSKT+vUidvmN6D/7u2qZ1Sth+lKWNX&#10;UczcZDppWAvFjaGyfuEW3r+ngGZ+vpamjV1NoV+tp4iZ22ntkv20c1Mu5eWW8fvg/UzvPczlccPz&#10;Mxa+8xcv09Xr12VBfB0h8P79e+RyOqnb3kmO5uNkR/kRAUAjHpAhRMepScyahkAjoUFcmj4QOE8l&#10;QhgQOAhLIOSBLJYZxDyxeogDFPmCnAjxfigPk8LHbCkQCyf1MAQyDNqq9jMkqhqCveICxfqn31Pi&#10;DH3jAuX4AeDPkBkCDRDs5RJGsowPBPJ1w3XU11Ig8ECkyr6G610gkKVrBgoEol3c2Upyu1xkdzjo&#10;7p27dPM1vK9Q8kXi/s4y/LWrxI+hmr9epVB4f8f6HJr4K/RYZxD8QbSAIAAPlRA+4Odv/xhPSQk5&#10;VFJWT0mJuTQRtQNlY63kP9/KnMvvNf4X0bR++QGqqm4akmtVeKKWVkSk0a4tR6i6tlnNs/24lo25&#10;vqyqmjZuXE9zZk2nEPHCvSkQqD5nSNBU2/K4qORjx479TxpFRh+v6oHYwP27dv1g0bzZDW9abKDS&#10;ZFo0P5T27U2n2kYeyH6D9lmkILCaITAxIAQisDgiaAfDZ7OCO9PfIykiN7ucgicmitsDTdLjF6RQ&#10;SZEC1UZMNHrCKa+so9ysEjrKMFlUVE8Vlc1UU9+mYwE1NGlwGmnCjhww2M4LoSopwzD4mi3Yd+7c&#10;pi5bF3UzMLmunybbiU0MgdoNLBao3hAIWFEJIQwtiAc0uYIBgJAAoEBgoC4hvhBowF//EAhQ0zKD&#10;HMRwJxnAGQxSV1uZ/7pZPSo55EwZ2VL5fBgS/SHQbAmExNoYAAI952cCQCVfCJTPbICgYQ3UEKji&#10;AgNBYARDoG/NQEeWsgaKO7h4F7nuX1NFop8+pVu3EA/4+riDr/P9fenK1eEd99ePiksaKDo0mca8&#10;qzbLCu4iGADD6Zs/L6ckhsQqnjcbWlulIHTMvN009kdGLdbe863xeyni/Kd4St95jOoRJuM55iCv&#10;oYAeq7mdyioapKC0FL73zLN6fvb5G/Xc2NLO83Mj7dmTQgvmBssapDqDvDkQKFbAOcHn9+3Z+cfR&#10;WMDX5JG5ceN/vyY+bklI0JRHiA18U9rVQPyZ+XkyxUSG0ZE8JFKoyeHZd4odvDPnXWJBjbiDP/B3&#10;B2NS+0EEffKjSFobs4/qm5SLU1m4FAwWFzfQkjm7pXag8frPfxFDK8PSpF6VmmTUa+E6buK/ww5T&#10;ASJ+Vr+Xz4D37Wd3OpwFEMT1QEmZjrPnxTpy7bpOHpGFEz+/OnceynX8/9n7D/AqsihNEPy6q3u6&#10;p6anp93WTNdMz47v7tntmtne/Sqr0lvSeyAFSMI7CXnvvfcWSUggZABJyCCHvPceCSMgfSbpfeLd&#10;2fOfG/GcnrCCJOEF+ed7ihdx44Y797/H/vrrrxIlfPXcL3RBooSVX6BUCYEm6hBIYDSTQMsE0SCA&#10;YWYkUMyeBhLod4NScSCAigQiutaMWOE7w4yE6aRMNHVM9kDaTIkcCCA+QRY78rUcelfo8uVLTJiu&#10;05XvPqULDcniLygkUIggt6WRQIMmEFrBRTSBAgPps4R55RAzEghtoE6KNRJ4UQsOwfUDCdQ1q3Jd&#10;ayLleutE8KKQwHi62Jwu6W6uXbkoqWEQ3f31fSOAOI6Ohb+D/H0utX4/ZfL3J0r5cgeYZhyq7SfX&#10;VZlaUnwGf259P5X25rXQ+OQxkWu6VaC5YZg81+ZKaU1dzkJrqL5jf+PfK5+IJJ+NudQK/z2W9Xcu&#10;5xXQB5G78jdksC5rzSf2Sg6founZY9TU2ETR4fADdNLGoUfLFMxj7sXs1KS9jY2N/51GQWzLH72Q&#10;VBEp+L9Dg3wnmaVfs3bjHnp4uFJWeoqUlTMEYtwRFCFTgSG7aIX46hlJIAQSzBsOz8dSUVYjHwvb&#10;zzOZUeRtYuoYFWU2SoF0yS/IJFD2YzK5blksZcRU0+DQEQsfRggcC6HziAK1iE999DF9/sUX9LVm&#10;Jv6jAZPihYsXxTcQ9XYvdObTxXpoAWGORETwQl9ApDeBKVgPCDHkB9QI4GVDgmhFhkxJ4I38AS3J&#10;n4GEgdyBtDFRu2RBAAUggXucxRR88UibaP8uXrpIv/32CxOmq3Tt/G90cbiSzu/l4+3B9tyOZRvQ&#10;AC6iCTT0Q+unNW2gShVjjQhq1UOgDQRJNtEG6gEiEmUtBJCvq6YJVCSQP/k+QDt7ob+Urv74hUQ8&#10;o17w/Y0KtkIAmfgh3csXX34llXTgC2skHA8nQKrg5jI+c5zyUurIgSe/qAXstDyNSgpamQDqQXxG&#10;TB2Zp9KCFtr0mqoookzCIH0qa4Kp/AVWPxtDcf6lNMgyWrWhy0798+4nzTpB1e+V5Aw8doJ6evsp&#10;NSlBUz48ekBewPBA30/27937hi0v4AO2IFI4Nz01xN/T9RdrN+9RAMr17C7aRSPjE3cVKDI7f5LG&#10;Jo5RtE+p2exUB4QUgjeQCV+ZEaDZg5DgGfDBPnL5IF2coOEAjcz3IIISUQyNIJPDrDgmgqiLqQka&#10;GwE0B2bjx/janGYy+NkXZ+iMVnnkj0or8x0f+9dfUT3kmvjPXZxrowtNKUZzpEVuQJ0EiilYI4Dw&#10;c7vXJFD57i1OAi8yuTvXmERXvvuICe01Ovv7WSG4SKMCreClTybpHDRvIIFMKC1JoCSeFhJonQAC&#10;NyKBi2sDrZFAlS9QTxyNa2qaOFrXBF6pw/WPpfMtWXTp4zFJfn3lymX6+eefrd7L+4WvGCB/CIA6&#10;cfK0kIm7m5z+SaDJQsi23p5JCnMpIrfVGVRexARw6rhMlK3tNzR8REp7rnkWgXdakJzAXPYq+RvJ&#10;k+w4Kkivp/FppVW01uZSQoJJRsclPy38AB+1dDAGeLhczk5PyrZpAR/ARWoK7877T9Ghwd1erk6P&#10;kDbQqIr3hn9goA9VVlbQpOQPtP5C3xQsVKZm5yk7oVbSGCwUQkzqnoyhhOB9NKGlcIE2cHJunopy&#10;GiXibOXfhfN2IIHYRxFBtW8ErXslXoI/hoZm1cx5CWauDwsgbGWwlAGTyeDJD+n0x5/R5198+Qf6&#10;DH5N33//I124eEG0TFd+PkPnB/fThUPxShsFzZRVEqhqBSst4M1IIMgRSJI5+dNxMxIoEbuaydYa&#10;CYQ5+Dz88ibq6Pqlc2Le/omJEkzuMHejvNrV3/kce3eLpm9BrkCGkQQurgnU+3k7JBCQpNlCAuEb&#10;aAwO0UmgRAnrJmFcayGCSgsLrez5qQa6evYnTQt49r7nBtRdF6D5+/LLL+mjT5j8nfpQrAp4jvFM&#10;PxIkEBNaTIjn5yUjQuOhfqo72EsTU6Y+fKbgbRnTPIFuaxkl3415Yjo2ykwrZBATat7GeWU6HdzX&#10;RdNzKtDOevt3D9y3ielZKi8vpxB/Hx5rHk0CiJiDyLDgD4sL85bZfAEf0KW+vv4v0xLjtwZ4uf3q&#10;42b9Rj7cwMvpTDERYdTU1GySP/A2gZklC6V9u9tpg0SumQshCQx5PJr8NudTX/+0mt1C8PE+3R0T&#10;FONbSquegdkY0XGmKQ9g6sC6CIme04ng/ZjJ/lmgfATNAS0KnOh1n0EhgxaD8D0HfAN/+Vl8za4i&#10;b+CZ43S+q4Au1MIUbKEJZLJiGhCiawGtRQWDAKGWriJHCpZaQOBGJFBMwQYSyLBCAs8zCTzbkERX&#10;vjktROn8eZhLlfnyxx++p0sXL8r6Sx9N0LnqUEknY9mGQCOako/QChG8sSYQWEgCxS9QgkP8+BoZ&#10;y8gpDaoWIILrqZmEgUu1DPhh1sVJSb8rP3zG/b8iyb1/+On+lon79luYfaH5Y/L38aei+UO6l4fZ&#10;7Ls4lFUDCZz1CR2C3OA2czMzLSo67d/TKcmhkUtQl5lG+akBJBCy9IkoCtpWQB1tYyJ7VftLTwZR&#10;p/7QIZUP0I/HVd9HlAT6e7ldzExLSrdFBD/gy969u/5jXHhoi4+b83VrN/Lhg+kLqbSCfh4u4reB&#10;+sLGvFu3IxwQHHKaWpuGyX11tkH4KF8VzVGZieHmt5KoqqyL5kTAwakY+6JG5QRFeO6V4BFEx+n7&#10;wyQspmHZP4LWvRxP6VFVNDhwRAlMEaBKiN4ZtHOUWbEO9ZtqX9/ubo9z77DowMn3EVoVkMHTiCZm&#10;MojUMki0+w0PwtYG56WDCk75jong2bNnxXR67fJ5uvTxOF1oy5HcdYqcqEhWkBVjQAiIDMybSgso&#10;JBCmTyGBigTdLglEqTYp16YTL5AxhtLUgQQyTIgbtIBn9zO5OtpJ16AFvHKZfmFCi3ND4ASCX377&#10;DdrAq3Tt3K90fqSCj8V9sZIz0JwEmhNA6YvWz8WJoFEbKOe9T5FBIcRMBEUTaEYCg+miXEu+pro5&#10;GKiOpAt1sXShZzdd+eoEXedzQoWQ33791VB79+5gxcfPAGOwEirgQEuNgI/jmtkXE8hHkwCyjIHs&#10;gWVEkz2zIGcMIYU3mOzKdrzN6NgcZcZU0ernYpgImvoHGuWorMNvjFXPxlBy2AEaHIaf9UK5dzdQ&#10;JPYEtXd2U2JcjMoFaFCuPFpEEFrAqNDA2dqq/S/A6qjRDdvyIC7Nzc3/JDMlySnY1/OnR62KCIDI&#10;aF93J561uFPezhwaGh3jFxqRtrcmGERQiRA7RaPjsxTjXUJ2TyrBY2bahQB6KppifUtpZHhOCAqO&#10;IcKOBVrb4THxh1n9lDkRBHQyiNns2mVxTAQrxclZkUCQndsXYqrferQcZt8nRKBOzWCdEsCqrJ4i&#10;q3/mQQrng2ji+Q8/pk8+Axk8w2RGDcz3ugrJDz/Ah+68VKO4euF3uozUKq1ZTE6YCAoBZKLChOWy&#10;mIJD6aJoAYPoAkiNpgW8bKIFNGjFbmIKNnwyzEiXRgDNzMEghBLZq0jcORCyvr2S8Bq+gKiC8v13&#10;5vV0cV4XEfxy9Rpd+fZDOnc4g84J0UOUMLfJ7ZimidETRlvTBlonf0aYBYhY0QYqs7AighIlDLNw&#10;FaquwDdQEe2LNdF0obuILn8xxwQQZvprEgzy/ZKZgc1JIMy8+FRav6/pK37mPvv8c/FbRTAT3idd&#10;82XtmbXhFsGys7NtjIK27ZJIYPhUY9JsKj9NAdm68fUkKs5rpsnpY+o+3IBsLoaF8hByfJ76Bocp&#10;JytD6tVbG28eeni4iJtVoI/72cy0xPTZ2dl/qVEN2/IgLw0NB//3mPDgRr6JVxfc1Icc3lrUFmYu&#10;QX7eVF5WRuOTIFiKCN3Md0SRJXzn7VggleS3SDCHXtoNqQrU7BTfI2jTG0lUvruVpuZO0My8EiYi&#10;iI6epPKiNtr0aqIQRjPB9TgEm6oVjOSpW95LovqDPTQrKQ/4uNLH29PUqRk4nyP+5v739U5TWnQF&#10;lRW10OjEnKad0DSATBZvdh3+LEBOxxOnT9PHqEDy5VeG2sT3EqgpjGhhmE+vXfydLn04Sufb85mc&#10;MDFhAngR5c40LaBKCwMYSaCBAN4GCdRhjQSCnJ2Hdg7kTMgf1jGBw3r++1xzKl35+iQTPKSEWTxo&#10;Aubuq5evSIqVSx+N0u+1Ubw/2gQB1LSLGgnU/QIXI4GG/lo5HzMSqBFBpQlkIqiTQD1xdGUwXQYO&#10;8rUEya7i61sbQxd7i+nKmWMSCAICCGILImvtvJYK4u935iv6hJ+1U6c/kuAlvK/TeGetPJs23CHm&#10;5qmirJO2vptmkLU3AmSp26pMqjvYTzMsh0WGWmv3NjEyMUl79hQxAUJd4IVjzaMCZByJDgsaO9xQ&#10;+xTyEms0w7Y8yAvKuORmpW4K9PY4AzJk7cY+rNBJoIIzRQQHUk1NLU3OMhHSyZ2VF16HgQQySUKU&#10;cHfnhEr6DIGjae/EJ1B8/fg7EzqvdTupqX6IprW6lhBCw8NzFB+0TwWW8H6mQgu1MNGe+As+GUWR&#10;XsXU34uKIiZE7TZJoA6QQZQ/2pPdTGtfiactbyfRzuQ6GpT8hCdpGkRRrsOdH+NBgXK653OGqZg/&#10;JYjkk0/p8y8+pzNffyV+WvcmkORb+unHH+jSJaSNuU7XL52ny1/OSYqS83Vxyn+tikkgIlwrgumC&#10;BIVouQEXjQq2TgJ1ImUgVQxTwqWTQNHSMWASlr/3OtO5Elc6Wx9Plz6eYGJ3ga5evSpl8BA0Yc1k&#10;Ch9BmLtBbq8jCvpYh0QLK9OvIoPibyhEcCH507EY+dNhjQTqRFAngaitLJpASRXD1/FgiBDsC/WJ&#10;dHHkIF357mMhqyCAFy5cWGICaDT3Al/zswR/v4/52ZJgDzx//MyJvxt/n9aeQxuWBvCxHp08Spmx&#10;B8nxBZ6Am8hOq4BV5sloCnXZQ91dk5oMtd72rQCWnImZWaqorKCQQD/RhJmOMY8U3HZQgKfbT3nZ&#10;mYHd3d3/VKMYtuXPsDRWVv53cRGhFXwTL6kb+ogktLQggTCJx8VEUktrqxYocouzRGjKGJMzxyg/&#10;tY7WPB8rAkcCOxgggXraF7unoijMtYjamkdkYJg4coz25h6mTa+qvFeWJBBYwUQQpo4dK9OorrqP&#10;po+dYnIG4YX+3YkQU/tAgHa0jpDP+p0SvAKium5ZPCUGlysHatQ5FhL48EAGYwa+Cxlk8o5yXJ98&#10;+rloB3VT3pKBieW3TAR//MkYMXzt6iW68tPndPFIC104nMWEJcxAYpRWy58uM3QSqPzhzEmgNcKk&#10;k79bIYEC0QY60Xlefw7l1D4coauXmQBeV+bSG0XNfsvE54cfvpNzgtn42oVf6NLRDjoP/zuNCArZ&#10;LAXRVJpA077oMOuvlXMCFiWBYhIGCVRRwjCjy2d1OF3oyKNLx3vo6m/fatccAS5LrwHE5AEa5TNn&#10;VGm3Dz/6mI6fPEVzkAl45uR50547PH8P2fv0x0PJMtRcD3bezRNlK8EhJpAJ9d9HM2GMFR9r1GwX&#10;on6HQCBIQ0MjRUeEyTjyaJNA56vxEaG9dXV1/6dNC/gnW6ANLMhKeznQy+MT5cz6aJBARG75mkVG&#10;O5Of5w5KS0mk7t4+EeDWXnwzsLBXWjkW8IzO9gny2bTTmLoAMEljIA7Kz0SxwCqkmso+qq0cIA/7&#10;LJmhKu2hpeCCSTlSEqmiFubENJNTHkgwmCjhdfskENrHOd5/cvoEZcUfpDUvxGi+iKrcEjSSwdsL&#10;qY77N3UEx7uF6/AnhGhm+FpggEYllhMnP6SPPv5Ekk+jEokEktwl9FyF8D/86ccfhYhcu3pNEafz&#10;v9GVL46Ktup8QxKdPxgq/m0SDAItl4kmUAWELE4CTcmUgVBZBISImZZJ2SUx0TL2qlQwZxGw8umU&#10;BIKItkzI0vdCiG9GilFpA3V3UVLu2oXf6dLJAT6XRO4DH18jm0IEcXwNhj5ZkECzvpvAjAQCGgm8&#10;LERQaQMvMHk+z2T6/OF0ujjVIL6K1y7BH/O6pLg5e+4sfc/nZO0c7hS4Nl98eYY++uRTmheT7ykp&#10;FTatET7L503khASGLfztwYX1/soEUdxGFv52f6FkE1xqaip6JdG0TKYXyFFTqAnvljeTqXRXK02a&#10;lZW7dUButHV0U1J8HPl6uDIBfESUJ1YAK2KAj8fPpbvz3ZB5RKMWtuXPtFRU7PpXaQlxhX5uzhcf&#10;xSARAIQQBb79vd1pZ242DQyPakTw1oNFpmbmRbBseNW0Cgii0/hTSwEDorfq6Wja/m46uX6Qo0rG&#10;6QLq7/BdI40A77eKZ7ehLkXU2zOlzJoGbcJdDCgswBtrB2jHB5lm5e5AXtFXuyeiyNUui/bkNdPw&#10;6OytEeKHACDHcN4/+eHH9DG0g2fOKN9BaPS+/lbIHBz+FxCCb74VLB4lqojg99//QGd//1387VCC&#10;Db53137/kS5/doQujNVKkMX5g+Eq9QmTwIv7mQBqWsBLTIYuwTyKqNlSEEF8Z5JkSpqEfDHJYjIl&#10;ZEsngnuZYJWACCoyiACQc3yc8yNVkhAa5lJE/MJcCj9Ga/1fDDoRRACMRBR/MSc5BM9VBjKpY9KH&#10;IBTdLxBEVAJFtKhl9BfEj/++UMb9ZODzQjn/zVDn50GXmKwCIISXQAL3MQHc78vXiY9RG03n2/Po&#10;wvRhFf17/hcm2VeF0KLU3a+//kLffW9dq4l7am39YoDm78svv5L61VLTV4/yfQihn5eK1tU0mYyx&#10;iWNMuHqogeUHgslQIk3XcILkwsSKv++31hMl5vJS68jxxThtUmsNyiojcvmJSIrwLJKKTzcyCxvO&#10;Tf9bmzj2DQxRVkYa+UlCaOtjysMNnfSCLzhfSUmIra6pqfk/bFrAP+kCbWB+RsozoYE+p71dnR6R&#10;lDHW4c0I9POm4uI9LPAmNUFwK4RLaQWRzy8xcJ8QPZhxAaUZNAojO5mN8vfHjesA+ADKdxFiMCdH&#10;ktP76VSzv1uKmKuoYGvHvh3M09DoHCWF7peoZWOeLQXlg6j6i2CW/JRaGp86JsLeensPFyDgcR8R&#10;SILyXRjsMeh/eeZrqetqSgrMq5LcnFBAewQfOwRcgHDB9060glcu0dULv9CVb07RpRM9dH6wnM43&#10;p9CF2gg6DzKlm4WZCCmyxyRQSJQifKYE0JTsSeAHCCBKvOE3Jk9nayLpPJO0Sx+N0zUkTWYiin5A&#10;S3m7BFAHiOCFSyCSOJfLdPXXb/k8+qT28PmDIXRun5eKPDb0TSOpDNVn9B/nYkoO8YnzBNllAlgG&#10;LaAfXagM4esSTRda0un8aCVdOjVEV3/4lK5f+J3PBeT6Gl29osrBQft662lgzP37FJjcg/h9paV3&#10;gdbv1IfybEDrJ2beh3GCBO3/CVgBTLRkR0/SQP8MFaTVk9PyVPJwzKbK8m6aBBHk3xXxw37Ynomg&#10;vt/9AE9qgV6eKEd47BW/P8sgO0AIoMjjCNr6TjKV5B9W/UefF7N4mKxXpv2TNDw2QUVFuyjAx1O0&#10;YNbGkYcfigSiPFxogPeZPfm5dqdOnfonGqWwLX/Gpba29l+kJsaG+Hq4nFt4wx81OFNYkD9VVlWI&#10;4++tkUBAzZhbm0bJd3O+pC4wJoFeKJQsIWRRfAijhYjZPx8rJtvxyaNCTO5+dj0vfiwHmVRueSeF&#10;Vjy2sE+iDURf+fh2/D3Ss5jGxvn4jwgJXAiYz0+Jo//pjz+lzz7/UiI/v0aJOgtSeDv4/vvvRUt1&#10;EWSQScv164oQEhNCkLOr330okbfnpxvoXH8JnWvLoXONyXS+LobOVzM5rAqlcxVBdP6AP8OPiSLj&#10;gC+dw9+8/lxViGx3ri6WzjWl0PnOfLowVU+XP5uha799R9evMvG8fp0uX75Cv6Ms3A8/3AZhsgR8&#10;BH8Q4nWFidj169foOoIxfvmaLn48TufGquhsRy6d5f6fq4uWIJLzldz3ikDp71n0n/suqOD+g/iC&#10;7NXwedbHMyFOowvtO+lifyldmG0R8zWI3zVo/bTjieaPCS1K2/2CCifi04jzubVz+tbE9K37+YH4&#10;ffTxZ3Ti9IcqvYvJ+6drhh5WQNZMCzk6LZG0bc2jlBS0n9a/HM+yKUI0ae5rcqiKiaBoBE33FzK4&#10;CKm6h4CZ+lB1L7l+kKn6aCHblMtNJG16M4mKMhpofEK510iqrUVJIM5N+40J4NjUEdq3r5yCA1AR&#10;xNrY8WiBSfCVtMSY3e319f+jRiVsy5952ZmZ8n9FhgT08419pLWBPu5OgqiIUGpoaGDidMxcMCwG&#10;FiRI/4Lo39oDfSwkM4RICamz0PotCpBGCCveL2h7gUQdG8rF3TUJVLP5SI9iFuLQNFo5vvghQlhG&#10;0epnYsSBWnIIPmIkUNdkWGp7kHfwxKmP6MOPPpVE1CqgBCbhhcTiZlAm4u/ol19+IlTmUGZi+Axe&#10;VxrCa1eYIDIpvPAbXf35K7r8zWnJd4favZdOj9Cl+T66dLybLh3tVDjWRZdO9NKlUwN0+aMxuvzp&#10;DF0+c5yufMeE6eyPiphxm2j7CrR/TJiglVySpMncBoJJfv31N8kjiGCMa0Js+XiXmRwy8bz83cd0&#10;+cujdJn7f/n0KF06OUQXub8Xj3XS5aNtjA7V/5OD/PsIXcF2X6L/H4t28frF3yTXH8y94ofIQOJn&#10;VP9ACbhffv5JmX7lftycAOrnjXsnxO+rr+kzTeMH4oeE40aytwhJeJjB8mZ88jgTvU4K2FJAq57B&#10;5BTBbpjcYpIYJUnyK8u6WEbowXQsJ4Q8/jHXa3zmGO3KqKe1L8epyayJbINVZsOrSZSXfIhGx5Gz&#10;lfcRQBtovb+G+88EcPrIUaqpqaGI0EAeH5wl16z18ePhByxmCISJCPb/cF9x4Vu28nAPyTI0NPRf&#10;ZibFugb6eP78qKm5JVBEvpv6OuygxLgoamtr1yKGzQWEKZTvDH9nCBGcnafK0g5yXZ0hs2brfipW&#10;tIRMApEBf8u7yXSQhe8MtyPH4PbvVvswNXtC8hmufxk+i5gpL9QEqtkyC0z+hH9NUXajmIKstfew&#10;4bauLw8KoiEUk/GnEmGMWrAoVXe7hPDbb75i8gKz6o9SkQOEEH52MNMiWhf+dnSd/wPwBf/nP0Tj&#10;JkTrsiJb1wFeZ/jdsJMABBNVQC6cv8DE81fRRlo3g94hhFR9K1pBnMeFC+eFbIq/ILqg90f1UP1D&#10;f4WY4hyg1QPBw/niN0D1HcDfcg5M/HB9EPDxy6+/0A8//kDf87FBqr/+9taTQMM8/+WXZ+gTJvNI&#10;GXTi9EcmCZ2VVn+xyQ+2Wao8cw8MTIkQP9/9fVO0M6lWAi4gwyCXjDJD5S+FS4vrqkyqLOmUJMxC&#10;BM1I4P2dPILY9Q9MUZT3Xlr1tFGugbRC7uUm1KoSnNr2pi421i0t6vfp2WPU3NRMcVHh2vhgHCMe&#10;RXjBf97L7WJ2WtKuD2dm/kqjELblYVgqKkr+t6iQwAZvN6dr3o9QtLAlVPQwIoZdKD0libp7e0Uj&#10;pIgCBMMNhBsIGwsUaNCq93eT94Y8EUggXrr2TWnblNZNCVaYYXndY5FSCgklkcQMa63924Dy1VED&#10;VlfHBPltyl/gi2gOrS8sNDe8lkD797bzvjcW5HKMm2zzUIIHSv07yAPKgZ1kIvHRJ5/R51+cUVHG&#10;TDQkD+GiWil9vUbEvkUevu+YSP1IP//0k5ApaLkuXrxAly5dVjWJrzA5BEEEwRKNoRH6egDbgvRd&#10;YsIEnz/k/vvxx5808mfah3sAPg8cB5rG38/+LoQQ/YC207SPCEgRX8JriuCZ/ob+Y3u9/8hN+Ouv&#10;v4oP4vdMNL8Twmd5XRURxXfx2TQz835DZ84o/75P+B6hxjTM/Lh3Qlzknj5kxO52IJWEkO7qBDUd&#10;GqIor2Ja91Kc0vyJXFgoL0R+PR4pRPBAcTtNaERQkWTGsdNybcVf0PRY9wK4h9p9bKwdIrc1WZJi&#10;C8Fv65bFUVbMQRocRKCbyT5WgGugALnG4GeivaOLUhLipNSotfHiYYcKnFTfkWPX2935emRwwGR9&#10;RcUzPEWzlYd7mJbu7u5/lJ+dsSHIx/3LR9fpVUEefP5ExHBuTiYNDA1pg8RNSKABp2hydp6aNYGK&#10;0m9GYarIliFaTQQq/83w37yL2lvHWIBaa/P2oJy154WQ7kyuJYcXYxcV6Arab9yn7e+nUX3dABNa&#10;FuRW2jYC1wTHwSBi4kPzCAIDxxxDytUxwfjwo09ES2gghbepdYPJEqQQAKlC8MbPP/1Mv/zyiwEg&#10;Rjr0dSBfIEvQymE/7L8kZt87gH4O6Af6g36hfzfqP6D3X++7In1au4uei1oPbSzIN675l2fOiOn+&#10;QyZ+86dUOpc5vMc6TO7fIw2QtaMn6eD+HvJwzJLAMcgBFVBxEzwRSTs+SKd9u9toTAskw+RRTSDv&#10;1wQRASkgnZB387Q7p4nWv5pAjix306IqaWBg2sy141aAmsA9fQOUmZ5Ofp7uj7QJ2BQBPu4/FuRm&#10;h9lSwjykS3l5+b+JiQje5+ux46KxEPajDGcK8vWg3YUFNDw2KbNDM9OJNfDv0JBN83fU5x3oVZF1&#10;mJ2ufjZGETEtMAPf9YCMLW+m0P49HRLAsRRkCiQQA15zwzC587ENJG8RwH9Rz0/o6ZijMusvYhLT&#10;oUzhel/vl8B/8GB5nUSbwNcepPDY/GlCDePTHzMp/IxJ4ZdMCiXi+MbEcDHidruE7o8igDeCZZ9M&#10;/7bWX2j2JE0PPqHlM/kNhE/X9CF/n5C+j5n0nUYC5w9pDto+k3tjgymM7+7U7EnKTa6W1FSwBoim&#10;z5QEis+y7saiw7jOeWUGlRW20MQkiCC3qWnm7keORGU14eOILJqnwaFpSo+soPSoCuobOKLk9s1I&#10;IGSZfOd2eBI+ODJK+Xm5FODtLuOA9fHh4Ydo//QCC27OVxIiw9qammr/E9lSwjycC1LG7C3KfzHU&#10;3/s4P/iPeJCI0TQc7O9DZWVlPNOd1gSNhQCxAhBBCEKYhyenj1NT/SDPSiuYDGarnFaPR9CKx8IY&#10;KlFzUtgBGh2bVcJIE6B3Axx3bGKWUrjdNU/DsfvmJBBmaph4kNR6dOyo1XZNgShCkECQHuTas7aN&#10;DTpACucl6ACawtMffUQff/opffrFF/T5GaUtVMQQ5AZE6FsDIXoQidz9huEagPRpWj4k+EadXkRv&#10;wxwPs/xRPIc84N+u5udRBmQFrldZYSvZP6dZDFhe2N1EZuhQLi5R5PR+CpXkNWlEEHkD7889gPzR&#10;SSeAcxkaPELDI0f4b2XeNd3eKjS5i21HxyclVViQryePAU4yDlgbHx4F6CQQ1sEQX6+vygrzHWzl&#10;4R7yJTs7+5+lJyVE+3m4/GbtoXhUYJj94Du/ACp1TCVNTBudi61BaQs1EmimHTsliU1bm4Yl6AL1&#10;gD3X5tL291Ip0Cmf2lpGRHCatnWnkLxWc/NUW9FL27h95dhtXYDr0M3TyLUV518ulUWstW0KnCuE&#10;5vjEMerrmZTKJjj2glm3iYC+Z1jsGPfj2LcNvj58jTD4Hp0/LTWN50+r3IRIVv3p51/SF198SWeY&#10;6IhvoQUhehSgzLoge6jLe0aid6FJlZx9GuEDobZNPu4GxvcU7zESQW9+h+WFWCqMMsOOYf9ULK1G&#10;Hj5Li4JoC9V6kMetvP+enCbxa5a274MmEHLIdOKM90r37ZNJ+y2QUUUUWUbzRH9feRmFBCIVzKMd&#10;CQyIP6CyCl7OSI7f21xd/T9oVMG2PKxLWFjYP9ydl/efosOCO/jGX32UZ0GWiAoLprraWpqeZQGn&#10;CR2ZhZoIE0BpARcRPEySJmeO0+DQDLW1jdGhg/3UeniY27w56Voc8InR0lpoxx0YmKE4nzKpqymm&#10;HYadCGrdqZvxBNazUBdBroT4mqdjKSuuWqKcFx5Haf3gs6gHjUxMHqc9O5spyKmACjMbaaD/iOTt&#10;Eu2CCGDr12gxSNsgsbI/A+emtaWg1uOczdrldcj7pYS5vg7Hv/Vj/6EAcQYx5O8wL4PgnDh1Wmoc&#10;f/jxp/TxJ5/TZ5+BHH5FZ75SJlAVfAIo0iQEyqyyCczNRphWPcF+xu2WDrrJ1prp1hTSZ43gQgMK&#10;QLv32RdfCBGGH99pCeD4SCp0SKJmXBv9Wt3GM/WoQL1v2nWRd0Rfr0H72zpOUVfnuCSDXvmYMYMA&#10;JofQCLq8l0VejjvFagH5odxHlFxRJmElP/DblrdSJF3L2Oic4Z7pZmH17i41rCWp1p8PHHcRIqpf&#10;L5Edp2jyyBxV8UQ/PDiAfD1sBFDABBCBotFhQceLC/OWUXf3P9Kogm15mBeoe9OT4tejLuCjHiRi&#10;idiocGpqajTkELwdgmMV0JxZW3+b0IUrBgIQuPI97bTx9SRlBhaSp5PACFrBcHghjja/nmIQ4ooc&#10;RpLj83G0N/+w0uhZHENgEJzzNDY5J6lntr2bJr6N616Op2jvEqqv6ZdqI6jRaxTA/HkrA4ChfXxX&#10;BBCJa4/M41OH9ju3iajEkbFZmhLSqh9D+8R21o7xJwMGKASc6FrD40yMYP489dHHTBA17SH8DZlA&#10;oeQdyNSZr75S5Eo3M5uQLp2E3U3Sa3PoRJO/f62qbQA49hk+Jvry5VdnpG8IlEHibWj1Pv7kU/GV&#10;nGeie5wJ77GTfI464WPg3G1m3duAyfMuZNkM+nu4OAaHjkipSiUzdLBseIxJ4PIsKkxrlmT4Hxg0&#10;goBGBDXocmTTG8mUl1JHw9wm/GNV37SJ6gOI6bmjVHfoEEVFhNjInwkw/vt7u53PzUyNZ17wbzSK&#10;YFsehaWipOR/S4yLquKH4IqNCGrAdfBwocS4aGppa5XAj1sRrvce0JCdUGYRRk/3FAU4sTCXoBMT&#10;IW3Q+EWQ6wdZ5GaXrTSCWM9ATsMNryZSzYFewyBsClMBDvJVWnhYIomx7wpuH1j1VBS5rMqkgrRD&#10;1NM1IWZp5E+81eoriszygCH1SE/S1NwJGhg+QiOTMC9hHdpRgwq0jd18jJzkg1Re1EY9vdM0yds/&#10;qAPN3QDnJODrqIgRX1d8MkQ7y4A/3HEmikh/gmhY1EI+9dEn4jOHYAmYUkEYQcCQI+8zxudMyJA6&#10;BSbXL75EEmx8Z5yxBH5XAJHDPjo+/Vy1+fGnn0maHBwHx8Sx0QcEaaBPx+cVmYVvpMCM4GnfLZ4T&#10;Gwm8dRiCMPBuyCfeJ35OTLa5EcYmjlJqeAXZPWlC7oQERpEjTxr35h6mqrIecl2VLbJFmYFNNIIC&#10;/lvTDG54LZGy4mrEOiAkUIig9WP/EVA+zfx59Bg1H26m+Ogo8pVUMLbxzgA35+sxESHd1dUH/rMt&#10;GOQRW/iG/0VeTurrQf5ex71cUUnDygPySMKZfD13UGpSPHV2dWumKetC5v5BmUnxOXXkBBVmNZC9&#10;FFRHln8lyO30WTv/DZNOrHe51CdGIAhm7iLs+bft76VRc8OQDCALjqMNLpOTJ6issE1qia74+3De&#10;V5mPjDWQI8nxxVgK3VFIlWWdNDI2J4P5rQ5GQqyPnaQhJn9le9op0msPpUVWSg4z+FXK7+gL93Fw&#10;cJoJbx5teCORgpwKac/OJupqH6OpmWN8TDUIWj/Gnxd3Soxw7+BDh4hZAHnydMDkqvChApO2BZDf&#10;TotG0rDvSbSFNtG2Rj4Wxa3025wE2nB7wGQLsgCEcILf01F+X6aP8wTxFt4DJJUvzm2m1c+qCaGB&#10;2EEj+Hg4JYccoKHBWSrjCddWlJ8UmWJOAmXSyfsqH+NIWrcsnlIjKqi/b1qOoeTUgwG5VseOU1tH&#10;ByUmxJKfu4sEAvp42EggAOVPsK/nd/k7s9wqKyv/C40a2JZHaRkZGfnniXFR8f6err/ZtIFGoGyO&#10;r6cLZaanUHdfv/jALWo+vW9Qg2dr8xh5OPBM/e+RoNpEE8hCWf5+LJJ2rMik3IQ62vRmMv8GQa7y&#10;FuJ3D/ts6uoYs2gbUNqmqakTVJrfQtvfTxWSaUgnoR1DtRUtzuWIgN7ybgrlJFXT2MSctLGwXSNA&#10;EkEipqaPU2PtAMUHlqs+Mrlc/XS01AZNj6yixroBbu8Yb3taylalRBwgu6dUeSjHl+LJe0MuHdzX&#10;SdNzfLz5OyNMjzp0rbIprG1nw4MCPOdqMjg9d4I62sYoJ6GaCjIbpAa5kK+bEDDkxju4r1ty7Ekw&#10;GaC918hi4LN+J/V0Tkog2K70BtlOVSDS3n8NSkuoiCDkg+MLsZQQtI+6O6dEw39rk4F7D1hyOrq6&#10;KDU5kXw9XEW2K1Pwo5kY2hK+Hi4XUhNjKscHBv5XjRLYlkdxqSou/puwQN8BHzfna4aHw01/WR5R&#10;IGSeiaC/lzvlZGdR38AgC7e7Cey4fSihzsJUoNbBRw81f5Hm4QMmgUZzDQS6InmoaRzvt492pTbQ&#10;OtTZRCQgzDcsrEGi/LcU8Gx/Rml0TI/Bf0MLV1rQQk7LlQZRkT5N8AuiRRtoqhG0ezKKYgNKjdGC&#10;i4EHh6kj82LezUupJfdVmbTmGb3vStuA/ts/G0sudplM/CqovmaAJqaOUfnuFq1mqCKlKx4Pp7TI&#10;ChqfMgbw2GDDwwXNNUKebzUBnJmDZvwIle1qIf/NBeTA5MttdSa1NY2qbW7yLkBb2NwwSM78fi9n&#10;0oeAENHo4b3m75veSKTaih4hTyjBlh5ZSY4vqtynKx9X76jaXpFA+RvvLe+75vkY8RduPzwukzMJ&#10;/kKfNLcP3aVByRolb5YKqn0cT5ebWM+ypqeXMngi7+flpsYzLR2KVZn/yMBQPvV6eJDf6Zr9+9+e&#10;mJj4xxodsC2P4tLc3PxPirLTXIO83L/WcwfaHGc1uDlTgI8H5e/MpcGhERZoyuR5/7QmEJYYACBI&#10;56nuYC85r2CCJkLYKIh1wMSDOpplBe2UGXOQ1jwL8se/CQkEeYukSK+9ojlQbSvNAs4H60qYAIoP&#10;oJiQzdu2Bgj/Da8m0IHiDtGWWj8H4BQPDCepvq6PQlx2kcNLsbKvbpLSTUv4W8DrUNTewzGXmg8N&#10;UlvzEO1YmaHOBcdlMhjtU0LDY9A+WjueDTY8DIC84cknEypMsg5V9VOMbxltfD1RJnt4h6CFQ7L6&#10;aZ5gWW/DBPPz1NMzKSUmFQk0vsvAan7nCjPqebKGhPYnqK9nimL4PZMk+LKtIoLWgAnmmuciKXRH&#10;ER1uGGLCqvkwCykz7dst9PMOoWSzumY9gwOUnZUhE3mrsv0Rh7+X6y952ZmxLS0t/0qjArblUV5q&#10;a/f/u6TosAO+7k4XbU6zlnCmQF9P2pWfR0PDI0rI3GTGvXTQCOCJUzQ8Oktx/mVkh8TQVgigTgp9&#10;N+ZRS+MwxfqWiJZOkUAFmFQzog+KRg7pVuQY3PYoDzCIGN72XophW0ksveAY5kA/ArYWKH8gC4d/&#10;U0iww9w8NTUOUFxAKW1+K5nsntBIoPgqRkrAif3zTA6fUMcW7cKzsVSY2UAD/TMUtmOP0joIwinY&#10;aRcT8xvndLTBhj83UO/3GLU1jcikDj66q1Hyjd87kC68P3aPR5PfxgLqZcIG2WS9HQ3zJ8V/F0TS&#10;UtOvv89RPEkcYVmDUpGY9La1jFHwjkJa/bRKHWOwAhhglEWYnK16OpL8tuTToep+mpplMmkqK83I&#10;4NJCJrPAMSavQ0OUm5tF/t4eIr9VMIg12f7owRufrk7XEqPDu8vKdv8npIzTaIBteZQX1BVGjqCw&#10;AO/jXq7bH/lKIqZAHkVklQ/y9aLdRYU0PDbOQufeCTNzgFgx6Tx6gipKO4U8KV8emGHMSZpuSs1O&#10;qKHu7kkK2rpLBgjj7wgYiabi3MNCyNA+hCYiBvdkN9LWd1OUkMf20Mpp+90I9s/HUFFWA02ysFfR&#10;wYsTQWgzZo4ymR2Zo4qSDor02CMpbhCpuOnNJCatpWJ+2vBaAh9b11JEUpxfGQ0MHKGdiXWqMgqv&#10;Qwocr7W51Nc3Y/1YNtjwEAAmzh5+l8Pcd4tmHO8F3gm8G3gPBPyubnglSaqB3Fgbz+D3HQnfM2Oq&#10;mNTx+2VJAvlvlL/s7tRKaDJQc7ipYZj8NhfQKp5ULpQLOglUsgZ9wmQT7+fB8h6pbS7tgADeI/9d&#10;yDGU8YT2cnBkhAoKdlKAj6dYciC/rcn1RxVebtspzM/7y+K8vPUTExO2+sC2xbiUlmb885T4yIAA&#10;rx3nfd1s0cKm0AVJkJ83Fe/ZTcPjEwsE0b0CzMD9PTMU5rqbPnhCi9K1oqWD8N2+PI2aDg1QR/sE&#10;ua3KkgHC9HdE9FaVdUv0KSJvR8eUA/gWJpdqUOHtxBRs3G8xoG13+yxqOzxqGDCsgo+jgAHgFM0i&#10;HyAfH9q9fcXtlB5TQQf2dtDw0Cz1dE6R97o8bl8dH8En3jyYdLSOUc3+Hlr/ajwfN4KJcASfawav&#10;v3/3wQYb7jfgE4j3JGRHIb+TePfV+2/0oVVmWGj8Iz2KaXh4VrTu1trSAaK4O6eBHHgCZyofVHuR&#10;tPG1JKre38vvqPLlw7sLIlhXOUBudjm83ULZYxWPR5CLXbpEGiPQRB3/xn27K7BMGWICWFiYRwG+&#10;TAAtZLgNKhrY133Hpcyk+Py2urq/1oZ+22Jb1IIcQUU7d/6fceHBzT6u26/ZZlBGeIszLa6HMwUF&#10;+NDekhIamUAkHAtIEUIgOPdmlouZdEluiwryQKQezKciaCHAdSEeSat4Zh8XWMYC9yjVV/fT1rdT&#10;NCGvgMECmf6bDw1Ln8dGj1JByiHa9EaSaoPb1X2EVog5Vn23Cv5t1dPRYloe5eNhoJABwwpEAwAS&#10;qP89p3IQTs8dp5nZY+KLCH9BkFLUYE4JRSSwdvzHkNcwQSIaYe5KCCynzdxfmIzhF1Vb2atpAGyw&#10;4cHFYpMkVQEHUH/jXZFgCoFyO5mZZdKW1Sj1yCWaV95L42RQuU5E0LZ3Uqm2ok8LyFhcFoEkVpV3&#10;0iYme5YkEG2vfiaGdiYfMlQUQt8n+X2t2ddDbqtzNNljDst1dugb92klT1rhYlKY2UQjI7MiL1U/&#10;9P5BNize11sGtzs0OkZFhQUU6OfJ8lpXYhiCILTPRxtMAq9Hh4VM1e7f/wKsf9rQb1tsi3FBlFB2&#10;atLKUD/vTyVxspUHyYYdFBLoSyWlJTQ8zkSQhZCRCFoIp7vGPHW2jZPfxp0sXCH4TYQtC3BoB0R7&#10;x983v5XEZKlH8oft291OG19JNBPy0J55OuZSV/uEmGR3pdUzoUrk3zCw6LN7tT2SQqNqgJ2F/w9S&#10;w8jxHoukbe+mUG1V/w1T5+h+OoaIQN627fAIpcdWUXlRKw0OzEi6C/kdAyL/XlHaIfWQV0lC2wiy&#10;Y3K7M7lOyCJK5cGUDNOxu0Mm7S9po+lj9+K622DD3cL4XCpih+/apzzvCz/lfdFJIK8DKUSapNbm&#10;EXJfncXvniJ+6p01vpeYMMFnD+mVMAkUMol2rcgkTLYONw2T68oskSGm77e0yxMs+AzCTQTbDw3P&#10;Sq1g11WZ4rdrug8mjcbycpZt6VDVRbLjq8WtQ2Ql/A21vi02ebwVYF/IjKHRCSoqKqIgf9QDti6z&#10;H3VITkA/r5/zMjMjkBpOG/Jti21ZuHTX1v6LhMjwNH9P1/PWHiYbFEIC/ai0tJRGJ6Y04W1dUN0N&#10;UJptZ1KtMt1YClkhgerzgyciKcp7L42wwMYAUpTdRI4vwnRq3Affw1yLqa1lnPJT62kjE0BpE0Jc&#10;BLnaFgPK2mWJtP29dBlYDMcTaNs/ro6HNBI3Nj+pgUy0gfy9f2Ca4gPKaPVzUVJtIMKzmCpLO2Vw&#10;mIY/E1/H0XHlMxjuUSzE1u5p7rdLkSSNxjWePnZCgmSQWLqra1xM29aPbYMNfyQUkQNAVtSESPub&#10;35nZE6fVuyPAM8zrMKGS71obQuROCbFLCi4Xbb/RJGz6Xqr322NNNrU0qeA17G8kn0aABPb2TpHv&#10;+vyFMkX+jiQvhxzq5MliR/s4JYftp/Wv82SR33k7nkiaRRSzLBASKPLDZL0psD1j3bJYbuuA+Dhi&#10;4iY+xHJtTM73NoBqIPgcGZsQF50gf2+WyzbFxWLw9XC5lBgTWd95+PC/t1UGsS03XSrKi/82Ith/&#10;kGcPhtyBNljCiUIDfam0rIRGJzUieENCdLuYp6a6IUmgDGG60AyjkzZoAZPFZIoAEkTH5STWqkLw&#10;JiQQCHfdS2lRVbSRCZgaADQhrv2OdUgQG+6+V3wK7Z4w7iu/axGF619JoNKiFiFuNyeB6rpMTB6j&#10;vLQ6cuTBQExF3DdoGhEcgvxiB5j49TPRm+aBENpFEMyq0g6K8d1LYW5FkhwXgyJMaNImBpL7nLvR&#10;BhtuF+r55++MOSZ+M8eY1E0fl8kOXCkmZ1AGEb6y8MFDNRBFCA1taKQQk6UNTMbkneZ30FIeYL3D&#10;c7G0K6NBIopBrhZOTNX7igjhMLc96n02bUMQSZteSaSMqIMU5LSLVj2rtP+yjSkBxLb63wYZgvbM&#10;28TfII4r/i6c1jwfLSlnujvgy8vnZUp4bxM4t6FxRQCD/UAAYQIGbETQCq6HB/nPV5XtfbuysvIv&#10;tGHettiWxZewsLB/lJuRusXfy/1rWyURcyCHoq/BR1BpBMuECE5qPi93J9wAzNaRFyw5eL9ExC4U&#10;rEYgujY+cJ+YeGFmmZ49LmWcEKFnti0L/E1MuNa+GM9/a1pEE+DvdS/HS23RxKADkn9soaZAwXdT&#10;nkQg35gAauBt4AdYVdpF25an0QohktAeqAEHkb4rn1ARwhHue6RGcH/fjOxz5CjP9IdnqaVpUErM&#10;QVMyJ23i+qrrrAZNk+PZYMODAkxU+DkF0evunKDqfV2S8ig1skKq5SQE76PM2GrJz9lQM8ATnxme&#10;WME9Qm8DmjJVKxsBIgHbCvg9Vu4a1t5NTK4CthRQbzfSxaj9Tfsj6/h9nJw5Tsn8nsOv16wdfi/t&#10;+H1EFLDj8/EqjZP8hm106MfDuxvOv5sHqyyE+m0Fv+/LeVu3NZnUWAs3EpS60wiySR9vFSNj40oD&#10;CAIoY5RtnLIGjN+oCJaflRHT3t7+32hDvG2xLTdd/sHh6up/mxIbs8fXw+WctYfrUYVKpO0iwSIS&#10;MMIvGTSCZaUlNCJRw4qcWBNctwwmOwd5wNj2TjILUDWTXiBY+ROzf9QHrqvqFc0YIm9RRSPOv5w+&#10;eMJSKCsyidn7iseVL6Hxt0gmgAkS6LGvqFO0j7q/oWkbOJ7j87G0M7lWcg1a7bsp+DpgAGttHpX8&#10;hRjAlDZBDS6mUc4oWwV/JGgpQ5yLqIrPH6lsYDbDoKi0fuqYphqOhdoOG2x4MDAxfVTqdGfF1khJ&#10;Nrg32PPkCuQLRGvVU9GSoHntsnhJ0h4XUEI93SxD+D3WCZL4zPF7hLq/u9LryQG5NLX33xJIH4WJ&#10;HHyCp+YUeTTvE0ywPCnj96gws5EcXkCwmbEt3bSLiZrS1uMdxW8gcsoH0PCdCeL2d1PJ2zFPWR0e&#10;498MRND4Xst7ju2fiiRPx2yq5MmgBINxHxQBvH1ZiTRde3YXUUiATgBV8J4K4DNmc7BBSOCVxNiI&#10;2sb9+/8jEdlyAtqWW1+gNt6dn/N4RHDAuJerk80sfBOEBPhS6d5iSR8DIav8ckCCFKwJs8WANA5F&#10;uQ20XnLmQegqs60iTrogjpTEsclhFZLcFdpDYHD4CIW57FGESxPEAPZHsmXZVz7RHgt8/nv9y3FM&#10;ACuprXGM4vzKRYuI9ab7K2EeSS5MEJsbh2QwWTjIMGTg4nNmIov+DAzOCCkVjaZhwFHnZBw0zI+B&#10;OsKJIfu0ygULTWNm67Tv8BECIbTaJxtsuOdQWml594+eoO6uSdqZUkuuqzPETKueb5ArBfHpBcnS&#10;/kbglvfaHNEYHpm30LBr7bY2jZKLXYZo1SxNs4C8szyRivIqoeGRI4u/n0wyD5S004ZXESFs2Y6J&#10;+ReQY+G9RZ/RXxVB7L85jw6WdVFL/QiFu+1hQhsj2+kTVmkD+zFQ5jJkxy6qr0EC6ZvLQst+G+Qn&#10;T3SHRsZoT1EhhdiCQBZAWakUIZbIaCbIEcF+nxfm57xjKw1nW+5o6e6u/Gd5WanOgd7uP9jMwjeB&#10;myKCe0EEx1iQs8AyFWS3A5CZ3r5pyow9qFK4MKEzzsrVjBwDx44VGWJGwrEgKOdYuHejLNTGPPnd&#10;IMgZUvNXI36KgOHvSHJ8NZ4yYiqpv2eC9hW1iY8eBiRr2gZoLpKYnI1NHruBGcc4gE1MzlFBegOt&#10;fUUPUtHbxGChYFyngPNc9SRI4H7Rfpi3bQ18nTFIggSCJBqIog023Efwc4d3cGr2ODXU9ovPHWr7&#10;ysTG5PleDHb8zMciKnf8qHU3C55U4TdMjkD01Htj/u7oJG3LOyl06GC/7LOgHSGBp4WQbX83TbY3&#10;a2MBmKTyJ95fyJ2Ny5IoPmAftTQPqYogc/N0uHGYArbu0pJJ8/bi8gEZEkHrlsVRQkAZdbSMKs2+&#10;ELo7eEdZxg0Oj1JR4S5lArYmg20wAON1oJfbuZ0ZyckdHYf+W21Ity225baXf7B//57/KSkmYi/P&#10;MC5ae9hsUPBlEggzREiAj5gqhkbHNYEHgW5FqN8MPKiMjh2lPbmHyWVlOgvWCJlVKwIYQaufjaLU&#10;CKSEOM6DhhKqcC5vY2HrvsY8UTSgkkDzd97fDoMH/w4fwZyEahoaPELdXRMUuH2XNmBZDC4aNr+Z&#10;QtUVXSRpYRYjgdKXUzTNBK6qrEPMXPAdUqTTpD0MPoDFsUTT8HQ0pUdXSSF6q8cwA2+jEz986t9t&#10;sOE+Y3pmXhIte67LFfPnyr8zPvfWJlU68K46vhQnUf1HblD1A+9dZVknrX8VASKLtMVAVD98e5Fd&#10;wFo70OJ3to+Th30277N4vxSUrEAGAucVaVSQWs/yAlkI8K6hLaX5RG5Sr3U7lRuKnHMkbXk7hXIT&#10;a2gAZSUxKV504ngT8L4DTAB37cqnQF8vktJnkLm2cnA3gPO1hOjw7vrq0v9siwa2LXe1wI+gIDfz&#10;qfAgv3GeXVy3aQQXAUigXBtnmalixopaw5L2wZpguxlYuMIsMjnFA8u+bvLfnM/CnYUyBCyy8a/O&#10;oOb6Yd72FB9DmWbnjp/mdUPiJ4hcfmbCHOZgDByyv8rztzuzkUZH5miKBwtUDoGPkAh82d5kX4AH&#10;gQj3Yp6Nz8ggIjDtrwEs7HlQaG0cIt8NeWrw046rtyWD4hPQfvDfZmZrEFVVMxh+hzfKQWgKkG1E&#10;Vsrfd6GBtcGGO4PSAB7kCZI7EytMsvAcGwM4LN5FHZpLBDRmTsvTqPHQgLhQKE3ZwucYGkKkdwnc&#10;xpM1y/dTgzpeFLnaZUi6GNWegvKfBRnjCebonET/Kq3iYsB5RIg5F9sePNBF49NMLPU2+XMaFYD4&#10;O5JLgwC7rc4Sn0cQzH2FbTQ2cUw7Lra/g3eT3+e+gUHKz8s1lIKzKn9tUODr4+3mRDxef1FavHsT&#10;0dH/QhvKbYttufNlYqL+L3PTk7wCfdy/tZHAmwMaQcxYC/LyaGCQidqdEhMRmvOiVWttGqYY3xJy&#10;eDGW1jwfS9nxNRJ1qHzzFOYYhw728Qw8VbQLZgJdiFikOHTv4AGirLCFJlDO6dhpbntEcozp2xkS&#10;0sq+GKgiae1Lcao+KbRzLPytOnVrQr6/d1pSQawWPyHt+NyemH950Fv+9+GiJUAuQjuzABb4RqEm&#10;cTwVZjeYt30DTB05QX08OKL0HL6Lb6DJ4GeDDfcEeN7xLhydp8MNw+SzcadMbuTdE3KnPddWCZva&#10;Br/hnQzbsZtGmJgZ3CwWIUyoqoNE75goqXfc9P3RwG3CFJ2XcmiBNl2sE9z21Mwxig8oF9eLBfsb&#10;ECnuKOlRVZKiSRK7Y7LFMgdpnwwuGCZ9g6YyOfyAmKPxLhqukb4tT+xu2W+X5WZ3/wDl5GQxAXS3&#10;EcCbQHwC+RoFeLn+mpORmjE42PpX2hBuW2zL3S/V1QX/Q0x4yB4mOOdt4fg3BkigD8/GAn08KI8F&#10;WB8LMiGCBu2ZUXDeGuYl+hfkKjuhhsI8dkvlDYP2iyE5xvgTJaFQ/1P59bEgxyCDweKxSPHZ8Vmf&#10;IzkFIbDR7vj0CSkoLxF+Ivj1QQEDDExaCB6JkOjero4Js2PqAwCEuvLHOyF+S7kJtbTupXhuD20Y&#10;BxR8Iopw1XMxlBS8n4K2FvIAqP+uthHT2AvxVFJw2HCcGwFkD0moE4LKKMy1kPbmNlN7y5iqnGBi&#10;WjPkcNQHWRtsuAvgudMJFSrfxHkzoXoKpE5B5d/k51n3xeXnGu+RpER6HJMxkD/+7XFo2qIpL7lO&#10;yidaHkdPqizHFM34vEQcu6zMVBH1chzTd0gDHxfWAyRnVj6GxncV7c3wxDKHJ5L2z8QoCwHeTyGV&#10;an/0F+mkClIbVfopfSKr9cUaIKOQfgbJ3BVh1I53U6jrKP3iv5HkGm119fZSZkY6E0AP8XGzJmtt&#10;MIXUBr4SGxnaVbVv3/+Lh22bGdi2LN0Cs3D53sK/Dw/wnfRy3X7NRgRvAZiVeXtQdmYGdXf3MCk5&#10;fotCcSEUiZlnkjVH3V3jKnJWF8wAD0qoplG+u5XWLUMgRrgm2DEIRdEaFvYhzoXUWDtIUzPzPKBg&#10;3xNiPnZZlWFB2HQoUoY0FqgnOiHE0bxPYorVykBN8wBQXtgijukqEe3CNnEc7/W5VL2vl4K3F/Jg&#10;ZbqNOt5aJpBIHn0reQgxGDfVD4jfJExbji/Gkqd9NqWGVVBFSacMguMIZJHtlen8jnw0bbDBFDKZ&#10;UDn3irIbacMrCfKu2YnmXHO9wPP899CGYx2i3qNow+sJ5L1hp0TwRnkX8/dc8lyXQ/U1fRayQbl4&#10;4LvyLdZIIL8TSPYc71+uTaD098ycDOI9Qt1taO+nj2I/rV0hW/w5N08lO5sl5Ywd0rtgP+mztj9P&#10;GtcvS6T9ezrFLUM06wITmXMPAI3hNMvJ9s4uSk9NJj9vd+uy1YYFgLtWaKDPR+UlhSuOHrWZgW3L&#10;PVjq6/P/siArwzPQ2+MbaLqsPYg2AFqIvnx3Jn8vN8pggdbRwQJ17rhRK3U70IS4pKBgAgfBjE/j&#10;76do6ui8kMD1r8TTch4EVAqYCDEhx/mVUkfrmDLn8vYIJgGRzI49SPbPWSlLB4BAPhZBO1bC/3BI&#10;TDmG4xnAfcEMno/dWDNAXnA21/MQWmgphOC9HE97cpuoo2WcvB1zLXwCsU0UreMBtfpAr0QxLjye&#10;OXA+e/MPM/lTKSqkzyDAT0bSxtcTKWBrvmhPEcGI3GnW2rDBhtuGEKJTonX2WrfwOQZU3j1+Hvnd&#10;2vh6skT/Vu3tpO7OSdGuAfgOU/LYxJzV44AIKo07yBs0ZSw7+D3cx++5SvGinnnLY8s67hPIJtJG&#10;HZnXyKRG4tBu7YEeWv9yonF/k/dVJn9PR1NuYi1NMNHF+RpM1fcMLMNmj1NLWxulJMWTnydy/+ny&#10;1FS+2mAJaEoDvNx+y8lIjWqpqPhX2pBtW2zL0i6IMtq3b99fJ8VE5Pu6O1+y9jDaYA6YhgWerpSU&#10;EEeHDx+m6blFovZuANG44TuEuCbIzYABgkkhtIRJoftog+QYjJIawRkxB6kPEXoYQGTw4v15UMAA&#10;Bq0ZSJth8DABCBl89hKD90uJK52I6hDyx59I/NrVMUZhLrvF5GzUTpi3B3NZmNtuGhw4IkEt29+z&#10;7ru44fUkOlTdT3OW+dIsAO0E+pUYckA0j8qcjUFXDbzQZoAQwtQd41NGI+OoqoI274CE22CDKfjZ&#10;g88bApgcnkdAlf4MmzzPeLb53XLmSdTevMM0PDwrmmg816JZ40kOJjqm5lpTYD0q5EgOTHnXNALH&#10;f/d0TZLPxnwxN1slgQy8W1vfSZNk8tD6q/dXPftou7V5hJyWp6t3Bf22aAdZCCI9EQzGJFL6gP2t&#10;yJ4lwvTsUWpsbKSE2Gjxb1Nl4BbKVBvMAQLIuJYYG9lYo5JC28zAtuXeLUgiXbqn4O9iwoP78eBZ&#10;eygfdYD04VPPYC/f+UVFSoOEmCiqb0B9TzXzN9Pm3QgQwCKEAWskBiZe/mQMDh2hPTubKdStmHbn&#10;NGkl5ZQQn0E0Hw8oyMFXkIqI4Fg1WFlo7dQgAMfwZKoo7TQMQKbQtZJDfLyU8AqlURRSByhtoAoy&#10;Ue05vZdONQd6pI9VZV20UVJdYFuT4/JAhFrIDXUDNyWBOKeurgnyXreTliMaWgYx/fj4rh2bCWLA&#10;1gIawiAsA66Vtm4bS9WODX9K8LOHxM7wlTVq0bVnz0QDuO3dVCovateCuPgdAvjZ0f37VMAEfxc5&#10;oN4xaPnhetF6eISaDg3QJIKdZDstCp6fYby/WfE1tOY5rYKIlfcXWPVUlAR2jGESJ33Hc4t+nKLe&#10;nknyXp/D++vvqvm+eDcR5Yt0Mvq+uml6ScHnPjEzSzU1tRQXGa7JTyY2mizV5emd4+HWJPLYcj0y&#10;JPDY/r2737aZgW3LfVmam5v/SXpK3OogX8/PvPGCeuBltf6A2rAQ0RGhVF19kMamj4gmTQYBfYCQ&#10;QcJCSN4SjKQEbU5MH6Pe/imVK4wHFd0UhGPpmgS/zfkygKikzTBfKdImgwEIFZOnIOdd1Nc/zfsh&#10;GhDaCN2vjo/FfyMAozCjgTZohM44IKq2VmjtYbDKjKmWwQim4+LcJlr3InwXjYOO2ieKtvLACef3&#10;ucUIm1wv/u3oSSaV3bTx9QRaISlxTIH2MDAyHo/iwW4nDQwckWoJVts0geGeyDXDtVP9UGY5rEcQ&#10;zimansf1xLpF+mnD/QHfA9GU68+5Btw3w73jZ04PFDLexzsH3BD272kXX0C4XJg+wwqRoiHMjK2h&#10;8UllTkXgFKA/W9DsK78/4zOEgC24SuQm1ZK7Qw4F7yjid3VCcoCa9YGf//raAdqOdFDa876AxDEQ&#10;IOa+KltKN6rjGI89NDIr77dUGuH3UE/gruQBtOgRkjweGQfUZFUnr3cP4306SWOT03TgwAGKDAth&#10;+ehy16RPRcmC+Kl21PeHlAi6OVOQj+dPuZmpERMTE7bawLbl/i2NjeX/Mi46PMnP0/UsHkZ58Uwf&#10;ThtuiIiQQNq3fz+NjE+JIFQDw72DGmz4OCx44XdTuqtFapYqEqYGEXMSiOjAOCrMaeLBk/fl/hl9&#10;GefFRAVtBIIvtr2fahiILIG2YLIC4exoHZdZP9JW5CRWk8OzMQv34T44vZ8maWvmFvEJlEGc+wKn&#10;/PyUOrJ7GgMWjo/BeGE/0Afkb+vtmVo4mFoFX6O5E9TfPyOm6wkexGfmNDIo10GZ6JAjzUAWrbZj&#10;w/2E+MvxpxAMJnwT0ydocHiOWppG6UBxBzU3DfKzrIKYLPe9XSAKPiX8gOS6tCRfOjzsc6idn3lD&#10;UIXJ/oqcMvh9QF1sTNbaWkepIL2ePB2ytRrBqpb2/uI2qxaD4bGjFOm1V3J4Lvb+4T12eC6GCtMb&#10;RKOoyKa6TuNTxynWv1T2VyQQ22vgfSEb1jwbR0WZjfyu8zH5ndPlyJKAz2l4dJxKS0soNMjfqpy8&#10;Y7gBIIFO5ONxt5rEBxR8jn7uLheSY6MrOjsP/3ubGdi23NcFD1xV1b6/iQkLbuEH8rJoBK09qDYs&#10;ipBAXyou3kNDo2MsFCHklXC+J9C0JfiEhjDMdbfyJxJtGQS/pjXTPjGowF+wrW1UBjGD8Of9hfwc&#10;O0lNh4bIZ91OsoM/3t8huERrywQwNW18M5n27W6j6SPwheT9j8xTcuj+RXOU7fggg9pbRhfVBKpI&#10;35M0Mjwj5bmMdY7VYGbZHs4FuRFh1roVEgg/rJ6ecYoPLhMfxsy4KqpksovAmqHhI2pAxL0yDOx3&#10;TypsuFMYtX1TPLmA60MX3+fq/d2Um1wrJMltTRateyWeUqMqaIzJ1t26BGB/0aRvyqcVTLKsPfd4&#10;tqVqB5Irz+O9w4QBmnS0wX2WPpziCQaTv+Zhyk+tI58NO2mNlJpT1YGEmDHJTArZT6PwZ7XoxzQT&#10;3bIinsy9HMf7mB9fB559IIAnYb090Oir9wfXbJpJISp6IABEbR9JK/RofZYDsu/jEZQYXE7jk0fF&#10;lUQn2ncKNYHiY/P3/sFhSaofrNUBvlsNoCW8nFzJe4eLWKqs/f5nh7fbjqsxYUFT9VX7X+Xx+C+0&#10;odm22Jb7t6xYseIvdmZkvB3s63XS283purUH1YaF0H0FfZFL0M+L8vN3MjEbkEob1gTnkkBIIAvh&#10;uZOivdvwmu6PpwOCXxs4+HPVM1GUHl1J4zMICDEhOUJ85qm7c5xCmSCtfiqa7B5TxFENJEag/VXP&#10;8GAYUcmD8xHZD4QSWpRI971iprXcB31xXZVFHULYtGOawqQvHYdHyXlFhvR3YTs60K9IqaJyuGlY&#10;jm/WnhVMzZygwqwGcnwJCXkjZJBEoI2HQzZFee6l3IQ6qiztoq6OcUnkba0NG+4jtHva3DBI8QFl&#10;5LU2lza9kajlvoyk5Y9FSJQ7TKv9g4iUvTsiA/eKprpB2v5emparT3t/dPDziDRH+/a0M1HjY3H/&#10;DGZp7fmFiRguD1nx1eTlmE0OL6hIfnkHdXDfYc4FiUU5SLM+aEB0sdf6nSYTIRNovoloZ93LCVIb&#10;XDShktKJiRiT5rJdLWT/fKzJfpFkp/UD/Vn/egLlp9WJe4lc51t4f24MmOWPU1dPL+XkZFOAr6eh&#10;DNzSwYU8trnTxvd8adsqb/J2cbWyzZ8b8AMM8fP+Zm9RnvvAwMB/rQ3JtsW23P+lpKTkv0qLj/f0&#10;93T9EcEP1h5YG6xDN5/7e3tQZnoatXV0sWA2z8W31ECEYrR3ifj7QeALZKDAoKH+hlZh63spVF/D&#10;xJT3EQ2GDABqABsemhFNngoEwX6mlUFMwMfw2ZgnA5jkJcRgyANwb9+UJLLFAG25D9a52+dQJxJT&#10;L0IChcxCC7KrVRLaKjJr3o4poFnZ+g7Op++WSCD6i2ATpZHhgZRJLnwOl/Pf0JTYMbHd+GaSaAqh&#10;GbyVNm24UyiN2RHdD9UKVLCTSpS+HpMbkL6/BfHDvVdA4BC0wS3Nw3dNZOAesX9Ph1TRwbOn+9Qa&#10;njf+e8tbyer9MfOhm6fxqaNUf7BftIQuqzK1wA7uK5M94/vAn/w+Sd+5LccX4mhvfou4X5j2A+/B&#10;5JQKEEGpNtM+6ICJV/r3ZCRFeBTTyMgcP694F1VCZqSJAUHEtupa4f2PUKXfHHMkafsQv++G89Bk&#10;wJ0CmRFaWtsoLTmJ/Lzc7wEB3EEe291owzv+fM6htPqFEHJZ58XrHy6fQD9P1ws7M1OLOjsb/582&#10;M7Bt+UMXPIAVJQX/c2pCbDU/nJceHiLoQr6oB8zfvT2M2juzIJglNDNAICYmxFN9UxNNHoHpB4EY&#10;agAUp3eGNaF6OxChX9lDm99O4lm+Km6vzL/6AIC/lQkqxq+MhkcxYJw2DJrwJ4QWb1dGA63HwMGD&#10;i+xjgHEgwuDl8FwcZcXU0MjYURlEYGad4wG7vW1UytQtRt5QiL67e4qPvcjAz/3BYJpkMCmbtqMG&#10;UHwqJ3fVFzi4gyTg+FbbxPXl441NHqPchBrxowLBlWS/aNdMa8nHYDIY5r6bRvh63BmpgFZUEWPd&#10;XCj32nDPMciDfGsEfMH+igQA+sAMU52Y+2QfI3FX68z3vW3ox9DaFGKm9VP+Nvyu93dx0mYK4/b8&#10;ycQe2ilE0o6PH5cygG2HR6UU2YG9nUxGZvk4Ju+E1MxW54z9W5uHVMoTuW8m94oBs+3G1xLoID8D&#10;kjzZSl9uFVOz81SQ0ah86fgY4ktnOJ563uDX2tI4Yrg20kd+B+CS4Ls5TxKwo1+m749qB+vUev23&#10;lfyuRnmXyvlL0JJ+7UGM+Vzqq/ulFjiOayduGdhHT1itt4mJUCrVVvQJoZaJC8uD5kPDTFjh0wsS&#10;yuDnfN2riRQbUMq/IbG86aRU3eNbge56Is+47KcigOvq6yk+NgYkhuXe0owVMCMruDAB9KAN7/mQ&#10;/QuR5Lk6R+75ujcCyGObhyKc8BX8E/sIaud6NSkmor2mvPxvbWZg2/JALN3d3f+oMC/nucjggLGH&#10;ThuoCwwhhPiO3FVIX8Ck0A1EEeuW6Jw9XCg6MpwOVlfT2BTPvnVhb0XI3gkQEFKQdYgcl8GHSJEl&#10;KXKv+wHhOw8kqDQAk7EKCOE+yEB2ShzL9xe30/Z3kd8vwrDPYkDOQNcPMigv+RC1tYzRxNRx0QQ2&#10;N42Q8woM1lba4D5Be4i8houRQAxgvd1Ib2E9Sa9OAgU4Rz4nx2XxtLegheZAaq20iUEafkoNtYPc&#10;53Rtf+vaFQyya56KkbQ4IC2KhNw+UGkF5bWQbw5mZZAgOWe+RtCCyndu+0bJxRUJ078bB+kFz8wd&#10;9lGROwB9OG0kILxOkVR17XQSq6Dvp7VxE8C/FJHbzXWDVFHcQbvS66WsILTFzivTJdclIsb35B4W&#10;f0w9Ul0/R/369/dNkfe6XHmGF9wzXrf6mSjandVAk3dpwkf6lqy4ahMTrPnxhAS+l0atDSCBvA/3&#10;1dDH/mkK3FqgzMgm+1iHanfF34XTtvdSqJFJmaRq0q41zh9ASqhor73iv6eefUAvXWdsb/UzMTJx&#10;gila9uXrDj9XNzuekD0WKVWFPByyJJn7wCDLH34eLc/9diE+kEw2RyemqLLyAEWFB4ucsyr/7hDK&#10;H92ZPLe70ab3fGnN82EU61lKY13HKS++QQjh5hW+5O2CQAoEivxZ8w8iH+D26xEhfh8WF+1ciSwd&#10;2hBsW2zLH78wEfynGakJawK9Pb74cxJBI8ET8DnAqdhjqzu5bvIgl/Ue5LrRg9y3uZPXDp7FggDy&#10;dr6Gfay1ebtQ7YQGB1BZaQkNjY4yMWByoJti7hJoq6tzjNKjKiV/GcqsYSCTWqYyYCiTZ9D2XTyg&#10;MgmT/dRgC19CaBw8HDOZeMF8pUUR3wy8rf2zUeS1diftTDlErS2jkiMQ5jKY7azt47+lgEnBjFUS&#10;qBzrT1PtgV5JKm21D6aDn0YC7Z+PoYKMeprjfRe2qbRJCCpIDNxHdk+ZtGUFINBrX0ygPTnNolWx&#10;bO9WACIDEnW4cZAK0uuomAlOVVkPHa4fpu6uCern8x8enqPxiTkmiMdFi2StHZCBGZyTkA3Vrk7K&#10;1P3j/sn3O+inEC2NCEibIKfAaUN7CN7BfVKEFesAEBX4npm0tQjQR0R556XW0ea3k3nAjhYtGSYQ&#10;kgCc7x00VCv4OYKGuBXmXG5fkSq9b7iWp2hsdI4iPYpFS7vwvql2EoP30ejYrOH4dwIEl6RGVd2Q&#10;BG59K4UaqgfU86pfB76eEzPHKDexWtUZNtlnUWjv2ernouQaSblIEGwDTvPzoXz7MLn7QJtYqXJ1&#10;5m3huXVflUWHeRKG+4VnBa4ZgdsKJAo5IaCcn78hKf+IPouWVr/GdwAkkUfkc//QiATAhQb6ahPp&#10;pZKXCtDwwQS86X1fWv18OEW57qVjkx/TxQuX6NTRLyh0exGteSGIdqz1YLnN+/xZNYFSj97tx/ys&#10;jPDR0dF/rQ29tsW2PDhLe3vNv05JiI3z83L79c9HBHUNHwsVVxdy3eAhs0qHlwNo9QuBtOr5IBYw&#10;QWTPf294x5ecHb3Iywk+LUs5q1UC0pv7EuTvRQX5udTT2yfkzaBhuUMIIWAiAUKJSMNKJmIhzkXi&#10;b6RMQWrAXfN8nNRCncRgw/tgIMAnonWDthcwQcJgyoOehZZhcajtcQwHJmIgg0Fb+bjPJ8jxrO0T&#10;tL3wBr52PLDMzVNeUh3ZP8eDnpX9pX+mf/NguIaJBZzwQWYXtskDFl8XaD83v4lSXObtWQL93vha&#10;kkSgKjJ0BwMlBtmjJ4WY2r8cy+Qnlja/kUw7VmSIP2KwUxFFe++VRL+HG5VvpjWAZEwfm6fp6RMS&#10;dT0zx4P7UYUj+MQ9P47cdHc+mENjND0zT329U9RYN0iVpZ1UWtAi/mIH9nZQfU0/dfdMMcHRnlMh&#10;GNbbWgDeDhpqBCGtegomeHXvlEkXz5n6RJAC7mF6eCWNjs5K+4rsqvMSMjl9jLL5Hq960vpzhbYD&#10;eYJhnODcGRQJrLwBCYwSd4mKki41gdOvBX/iXtVU9PC91kq+mexnFXjPQASZ2CLh+UAfJkc4ZwY+&#10;5Tqcoo72MfJcq2lB5ZqpSZ1pW/jNkd/vvLQ6NbGY53OZOEp785qV7x8qg6C/AN/HW76HViBmawSA&#10;dHdRbk4WBfh6sVxbegIIeLu40OYV3kyUwyjceQ/NjX1Ely9fpuvXr9LF85eop2matr6bTA6v+cuk&#10;Xu335yOCvp6u51ITY/a1tTX879qQa1tsy4O3lO/Z8x9iw0Nqvd12XLoXTr/3Bppw4lmih5MbbbVj&#10;gfJiIAsVZPxPoYCNuyjCuZiCNu+iHcvTRVth92worX/bn1w3epK3JCO11u6dQvUnwNud0lKS6HAr&#10;nMJvv9ScOUBWFGaQ5HjuOPV0TlB+yiFyscugD5jcLX8sXPLpSSAHb6dre/p4gI/xLpFBWA3O+gBz&#10;s0EskuwYykdJDULQVKAUnTLjWt8/xHk3jcAf0Qq5wrphHqyQ4gZtWKbnQFF9BIuo3GfKLxB9huYF&#10;5lup3LCgzZOSPiPYaRfZoV8Ggmu9fzgP+J61NA+Jn+OdkEAM5JNzJygr9iCtfiZWC2RgssOfeuLr&#10;lU9ESORmRkyVMmFaDsr4mzE8OkN5qTUU7bOXkkL2USZvn5dSx2S+iUryDlNFaQcNjqBs4O31E9dl&#10;jCcMjTV9lMEkDeZZRFmvfyWB1vLkAYRi/cvxtP3dNPLdkEep4QfoUGWfaORgAlzQX2vgbUCM8lMP&#10;kQOCJPheKV9Odf/kmvP9UL6dEUzSE6mCiafUgZbz18/plJjUywpbJWDJUgsm9w3BISvSqa15jPun&#10;nu07AdK+pPM1NiaJXvicIKI8j98tpGEx7SMIclfPJPlvyZfz0bfHM2U5eTHzNeTfUQu7el83t2M0&#10;haNtBMagT2lRFWTHx1VtYb+F/cJvAXxsaJvl+vG1R/oX9FMCbPRnRAimBv1YtwH4NTc1NVFyYrzU&#10;Tr9XBBCAZWb92zxhfz6aSjNb6MLZS3SdrhFdu0bXr12nn374jXanHyaHF6Np83Jf8mLSeK/6cq/g&#10;7eZ8JSo8aOBA6Z6/swWC2JYHeoGjanFhznOhAb6T/OD+ScrKKQHlsd2dNr3vQ6ufD6MdKzNpd2oT&#10;TQ6cpM8//Ja++vwH+vKT7+jo5MdUVdRNQduKyGFZJCOAnOx9WLDojs7OEkhi/TiLQQkkPQAFn77S&#10;hrPUHI6LiaSamhoan1IzdWUSvT0orYka2E3JwPjkMWqo7qdY3xLa8k4yZURV0viElg6CtxsemRVS&#10;IRpDHkDseCCRARkDisngogYc4+BjNqBhMNM0GkpLodabDXImCHfbQ2PcB2uaQJgfW5qGydUuUwZR&#10;8z5A4xdD7qty5NOUBIJ4xvuXi+bDvN1TkhKmIP2QJM/+4DHz9qymvmEgp1tP7yT3584GSfRhbOqo&#10;1GVe9aQeZW16LJgBEdAQRr6b8qi7e8LQbzMNDUx63A9sI2Z9JrtIjYJygPCDRASr2+pMaqofNBKH&#10;W8DUkXlqbx6ntIhKclqRxm0ijYjSyCFtyQdMqGDOx3eVKw8+d9GSNiU5+AA18/Gk3JmhTSYrVu6n&#10;mpicFG3U2mVx3JbxOstzJK4K6noo/9UIMV92tavcmnr7onliQlNX2U+bXkuSPhnb0cDr1r8cJ+l9&#10;oIW9nethCpxXbnKd9AXtWn2OeTIS7rZbBVehbi/3FfdPv++ZsVXK5M19QiQu3DN81+fRupdUwBXO&#10;3dgu/43tnoqSBNXwSTTtu67lranolnYQSGLsC95Z/d3kiR63s315qmhvZ0CE5Z7oz7BOjLF+sftl&#10;Dcb7IP5/k1NUVVVFMZHh5OPhyjJNk2WanLMGBHWogDu1jQTlwXQrf5vuZ6UNnoS7rPckh5eCKYTl&#10;8skjnzP/u0rXrzMJvH6Vrl29Sh8e/5LCXYppzUsh5OzoLftgX/TpRv3648HjiavTdR5PPywvKV4P&#10;tyttqLUttuXBXerr6/9yZ2baukBvz8+YCD7w+QMhfLyclE/JmufDWZDspoG2o/Tzj7/T1csQJtc1&#10;XGOBco3O/XZefE2KM5ppGxOn1S8E07bV3jwjVYLl9kngTcDthYfCT7CUBofHaPoYBhVTIXx3gLl5&#10;YGBafPXE5wp+iDwAjDJhKspqkrJsqhqHPrAoYIDGpxAtHmDWPBdDji/Fi0+dkEBtEIO2Tt/2png8&#10;iqK8imWgUwOUBZgEw/9pw8uJ3O7CPoH8hLvupfXLNHMz+sAACURuwqFR1A8GAYC5Sw16hxuGRAOq&#10;+5ItHNQt+s59RJodRBJb01beCuCTBYIQ7goftoVEExASyEQL9ZsP7uuSc8c10SuV6Jra7q5J8lqb&#10;o87XsK8CcuShFjNKjN0q6YG5EyZfPyaWINNCtIWgWu+nDv2Yq5+OIU/uT3lRK08oQFjQz8VJBe4H&#10;IoA3vb4IeTMBzhH+nTlxWglCs+t/itoPj0ueSZy3YR98apMQ5LUsSDtESLcCbeytEx0jEAxUnNci&#10;pNecrJkikpyZPB9uRG5KE80dAwFAVaUdtPXdFKm2Az/U2v39dLh+hPw3Fci+iggubNPLMZc625E+&#10;ydy3Fc8TAkSgIbeTqGUj1H0BSY+RCUFhRj0NDR4R0mzaxp0C5wa/2mmWG/1Dw1RcXExhUgHkVi0k&#10;igCCjIEwerIcddviQZ48KYepVxG2xduSDA48Cd+y0occXoykoqQm+un730VmizaQ5fblS1eo5/C0&#10;3BPHVwPJfYsyC6OknCHbw4MIzQ+wMC87urW19a9sWkDb8qdZioqK/h9pSXFJfh6uvz3o/oHerq60&#10;fZUPE8BQCttRTEdGP6JLF6+I8IA5gTRAqFzTyOBVnl3+9P2v1FQ5Sq522WT3PBPBNSoxqXEGu/BY&#10;dwoIx0B/b8rLy5VEq0uaT1AGg3mpQAAcOXZcnM0rmAhsey/VRDtjOjBBS6MGWtFm8ICI6gxFWc0U&#10;6rKHNryWRCt5MILmwbD9TUiEgAlWrG8pTR7hflgZoFFbNTnsgAzmC7VnUZIEOyOyhra8qVJmKCKq&#10;BkNEZfYz2dXTxAjRHZ+j1IgKGSANA6+hTfy9kGhCc5MRU833AAERdzaQYhBHTWa/jXliplxIsBSx&#10;RgAOTNmZsdU0weQMfRbiohMLHvw7mBS4r8mS7c3biBLT8hYEKdRBE6hreqwD7U1MHqWSwsPktDJN&#10;kWKrBMc6QDaQR1GZOSN5gpRKu3Oa+RqDrOEY5mRIB7S7TfVD5PRuGj9rC6+3KRShixAT9MH93eIf&#10;qtrBvThJgwMz4k+JvICWz4b6O5ISmHSBQOL5uhMSCPJUc6CHSWuy6u8ihA1+nnC3UPn9cO2N1x/3&#10;fk9+M9VXD9DYqEqhhHQsmTEHaTWSXFv2nYHnfd0rCVRa0MrbL7yX0G7Cn9fxRWgTlQld+vdkFG15&#10;O4USg/bTYaR9wQQLpO0OJzCWwHM1PXuU2js7KTs7U/z/rMmwG8HbQ1lQQPw2L/chuxcDyeE1PzHf&#10;Ojv4kPsmT4n+9d7husD9RtfkwZKz9nV/ceHpbT5Cly5Ahit5jc9ffzpLxZkt5LAsSib8EuAn5HJx&#10;gvmHgsdNXw+XK6kJ0aX19Qf/AxPAf6gNr7bFtjz4C2Ys8A+Mjwo/xA/0g2sWZsLmstGT7F8KJh+e&#10;ZY/3zdPly1foGv8TAaLNJPmrEMBr/F3/xPpzv12gzvpJcvsgS5ka1nmSjyvahmDSieBSCRkWCl6u&#10;lJqUQA2NTTQ5M2t1UL1jyICotDYT00dpV+Yh2vhW4iJkACRQrUduMWjSkFfsyNxJGuibltrEwa5F&#10;tO61BEUWeaBUJHDh4GYKu8ejpeqD1Dm1GKCh7ejtnZLo4Q+4TYOGx7B/JO1YmUG7mYjCd03IlfY7&#10;CCFqsnZ3TgjpEI3a0RN0sLxb8qepbXEu6Cfawn764G7eZ9R1RRoNZU4zMYXdBnAu7W3jKl+iVRII&#10;aH16LELOGbWPEQmsEyq5PtwO0u+4iHlc768R0CRufTuVSRaiai2Jg/nfSFWzf3crXzuYFHn/Bff8&#10;xlAkVCNFcr8jJSdlcW6jKjuG41ghzUjbgzJsHmtybkoCBdy23ZORFORUSD2dk9wGrgVwSkh9Ysh+&#10;eSaN/Te9LpFiykcKIsN+Fv25FbQeHiHX1VmLpnrB9ZOa2RvyqatjbOFxmPTJhEv+hlYaz9E8Ve3r&#10;kihpa4QebULLHuNTQqPIvWnantZOe8swX0d+Fnh/AO4A4S67qXJvB42OwFdTkTZcK8v3604xPn2E&#10;6g7VUWJ8jLivWJddNwbcYMQdBylengujbTxx2crXYdWzfH2fDhL5vO4Nf9q6yos8nc2PoU+6MVF2&#10;WedNa14IpgiXYvrwxBmerCs5DgEOE/GnJ7+mKPdS3iaMnO29WVY/oAQQcHO+GhcVNla+t+iZyspK&#10;Wz5A2/LnWyYmJv5x6Z7CFyKC/Ye9HtCycpgNbnjXlza8nkDNlUN0/uwFERhqBomv14UUfv/VLzQ1&#10;eIr6Wo7Q3PjH9PP3v9PVK0Yi2FwxLKZhx9f8yd0QgbaU6WMARSx5dkhREaG0f385jYyPy+BxJ0RE&#10;h65dMiWUSO2AXGHlxe0UvL2A1jLxkYHJlBiAoPCgv/5VpEtpkuhUDCwwkcJk1ts7LSbBUCaD61+J&#10;12oMK5gObqZA8ufEoH1CSKwNUrVVfbT5nRQmC/B70gmbAvrnsz6PDhR3Kp9BfYAWIhVJLkwQW5pV&#10;egy0hWjXcKmhrJv01MAJbSQc+1c9Ab88wHgMAHkUayt7DVVQLPt4K4DWCtov5+UZ4l9n2j6AlD3K&#10;hM594vPY8HoiHdzXzcRBu084rgzk8JEcoW3vpy3oJwCSAq3Z4UbjeevQNYoAtEjQSkGjqIgcSIw6&#10;vgK3Z0U7tQCG5wP7KCLttDxVzMvTViKz8ezOzZ+SlED+m2EKNWnLCuCTinahbYSfanZCjfi16hpZ&#10;aNPy0w6pFCxCRC3biBRy0dQwJMdW11Hte6vA9Yf7BMom4nkx92NUwHHxnDu+EE/5yXUSubywLRxX&#10;9UEn9pjk+PF1gBbdsk3VbrjU1m7mZ8fyfoIEIhdnSlgFOSyLkyjzPdlN1NPNkwfRmOrHw6fpfrcP&#10;RD3DLWVgdIxKSksoIjTQ4MdsXXbdCC5inkWg3eoXwinSrZj6Wc4Odx6j8tx22rE8UyYHds+GMAn0&#10;0TR4xv2NAYgu4puNSGH7lyJE6/frj2eZ/OkTeZblly7TSNcxmSwi84PHZg+NRD5YgBtVWLDfh/tL&#10;9qw7c+bMX2pDqm2xLX++BY6seVkZm0L8vD99EOsLu7EQWPNSEMX77qczn34vgoJ0EzALjvPnLtJo&#10;73FK8C8XwbGFBxC3VVm0M6aOTs5+Ib4mMBn//MNvVJxxmNYui6QtK3zExKyTNmvHvV3AXCKfJs7S&#10;IQE+Une4q7eXpo7euXkYZGAaA5FADUoABjtUR4DPWUF6PXk45Bjqscogz4McEvDG+ZXT0KAx9xoI&#10;jv4d6T/6mAxW7O6kCNc9UtNVInCljYWDHEhgcsgBZUIzaQeAdnBXZiOtASEFkQRRsdg/dMceOnSw&#10;nzzsoWHTSSCTBiZaSODbAN84bhdRwruzmvh+aeSWtzMM3M/FkeuKTP6M19KAmGp7EGGaQZ2t40J2&#10;Tft3O0AfQGhhtl4YjKL8EqFBRd9gGkTAB0yFqJQiEcm4NgJlSt38ZvKCNgCQQKleYUJ+dRhIoEY+&#10;Itz3aLkj9euKc9eht4n+mMDid+Ozoc5BSBu3Cf/CDr5miojg+KovID9IjI1ocPhHQhNsPJYOfR2O&#10;p63DPeX2ty1PE3IMPztpmz9BOFVFG3X9hLxqBFZMqi/HU/meVuUTh2ugXY/bgeQ2TKkTNwLLZ1CO&#10;o3/yPdyxMl18OjGxMd4D/Too4FlCxD7qH3s65vC+6K/ptVDJn/FMr38lkfZx/8VH1KQN5eOqnofC&#10;zAaJ8kc/La0FhvfcYv0tg/dH+bf2rm7KzcmhQD9vJmIw5zqJSVeC227V+uHmQm6bPEXLt+aFCIpw&#10;3k0DTAAR0fvT979R44EhJu0ptOqZUJar/uS20VtkNoDJtifMw3wsg08h9wHrHV8N4MlHGvW3zdEl&#10;Jn5qUq/ceX79+RwdKOgix5eiaOO7vuTljOhlK337gwACGOjj+XVBbnZgY2Pjv9SGUttiW/68S35+&#10;/H+THBsZEeDl9hP8HKw9+PcPEBgqIgy+JdvXeNHal6OpYd8QXbxwWbSAIH8ggReYACLHlBcL5VXP&#10;h5HDK4FSggik0eGFSIrzKqNTc19IsAjw0YmvKNRpN8/Cg8iVhZQ63r05X1QqwTkgjUxqUjw1NDbS&#10;+PSMStDKAwEEPwaW2yYqiwyKCNSAxiktukIGNTj/Y4D1dMyWBLPWU4IoExe+zzCZRFWIXWn15Pi8&#10;qvdrbfBExGRy+AEDCRSigjZ4gEOkcqxPmaah0vdBO8o0jOCPpJD91No8Rt5r82jF3+I3ffCPEMJV&#10;c6CX+3RCklZ7Y7CFdlJrS9qAadsumwI3F9KapxGRqpEaIRPqE7nmBqWiCfqF87PUyNwC+HwOlHRK&#10;NChq3BrPxzoQleuzfqeYs+We4rrwsWHaa6wZoI1MDBbup2oewxke5suFmiMFJDAuymmidctwXyzb&#10;0CCkK1LMkY4vxksZPqQscXgpVurSKrKlb4/rpO+HviOYI1ZyHo5NHpVnE9dM116DEMPfMT6gXCKl&#10;DfsCoqVVhE9IHX+q+6URpCciKWRHIXXxdVFtzVMrP6fQBK94TEXJWj5na/jZzY4/SFPQTOrPl9aX&#10;W8cpquPJhkTjynNhfgxTIG0RAneqmJyOjs2J1lUIHN4ZJq3w0YMm9EBJBwVsy+eJFp+b5X3Q/saz&#10;DrcGnONiPp5Seo/blByFVn434ubPrZFAqvsFC8HY9DQdEvNvrJS7tCafFoNODiUYgwmj+1Y3Wvd6&#10;AE/GYig5YD+VZDRTkt8+Ks5speK0FnLjyZjd0+FkvyyU1r8ZyDKY5e8LgZL8GZo8kDjkbIW/oCSC&#10;1uS6k4MX2b8UQpHupfTJ6W80tx7NwsOyHRkf4n3KeUIZQk72TGJd0TddVv8xYxQ0qSLTvdx+T0uM&#10;K6ytrf132hBqW2zLn3+pr6z8H2Migvfxw37B8uG/v1AkEN+hrdv0ng+58CA5PXxKkT8RFNfoyuWr&#10;NDlwinzX5dHq54N5FupH7ls8ydPJTWauG972ozUvRtLOhHrRAkK4gDQ2Hxihda/ESKSawd/EwpF5&#10;acHnAvNweAiVl5fR4MioGlxuQcDfCVA7GJVD4oPKyd0xk0ryD2v1RRcfSEE+hIDwoFRd3kXrUbaO&#10;yYlyfjfVdkTRaiYZaZGVkqJENIoySKvBqKN1VHwPTf3GMMCDgABIY1KY2UhdHZMSZQktmBAAEE4+&#10;3obXkulAaZcEBSA5sRps0ZYid/gOx/vkkErx5QLxEmIo/cTvijDG+pbR2JiKMr5T0xqIQPHOw2SP&#10;1CtWzMGm2isA57fh5QSqLOmSvHpyf+XaMBmp6mcyaS1xtiKBKN3X1mJBAnlf0QgdO0UdbePks4FJ&#10;s5nG0xTq+q7laxPmVkx7d7aItrXu4KCUcgvdUcTEMHaR/dU1w3enFelUx8+O9EMqiqhrh3uLJN4Z&#10;0dV8/63k+OPrvoqJ25pnURHD/FqBgCEAA0miVVqhUxL8E+xcyL9FiDbSdHsARD/Co5hGmJCJSV2/&#10;JreD+VM0OHyE29mjonGtHMcMj0eLr2VaZIX4oSLNESLx66p6aXdmk2hhoc0FYTQSXXPgXNctS6Rd&#10;GfWS1shI0O4ljNdHsggMDVNJyV4KDw1i2cNy7TYn9brGDSlhsL+zoyfL1xBKC66ioxOfUF5cHRP7&#10;cCZ+ESILcN7yXD0VzhOOaHJ+L5V8WAbAf9v5/TRyfCmGVj8bQhve8hffbhU04kxezi606X0/fmZj&#10;qDy3jX7/5ZyRBEK+X7pCI93HyM0uixyZWLptBpldaved2wPGJSbHV1AXuLG29v9r8wO0LQ/Vgsim&#10;0t27/3N0eHCPt5vzFWsvwf2CkECedYk/4Ft+FLqtkD47/bWBAMKB+KtPv6ck/wO0+rlQSR6NqDS1&#10;v9rXY5s7Ob7uLybiyYF5Q6DIp6e+pqAtheTwaqCanWKfe0ACLU0uOKcgPy/Kzcmmjg4mCkguzWRB&#10;18QtBdSggxJlp2QAxSCmIj8xUOA4Nz4W6uQima/DC4h+xMBpTgAB+HJlRB2U6GQhWdogpNJqdDJJ&#10;ixdio2+PwRLAQOHIRKiqrFt8EYOcdpmTQB5Y174cT2VFrVJEXwJHhNgxUdCJyhMRFOxUKMQGZe0M&#10;6UpMSKDdk9FMOGpockbLpShE5vav8cT0McpJqDFGOeM4ZtBIoHaN0NdVTDZQU3dskskL2tGuTyWf&#10;syMToYVt8HXha4VSYR1to+YkkAGTIEzsRVmNkvjZWj/067v+9UTKTaqlwf4jNHv0lATXSHtz89TX&#10;PUXpTNyRZ1GuqWF/RR71ewDtMfzVpP8GEsjt8ORglp+rQu4Hgm7MiR6+o0JLMnna50quPONvCuj3&#10;1ndSJM2M0oIdE5KPa2uVnDEJhMm1p3uS+2B+TW4Z3HdolMt3t0r1mJtpA9EPXAv4mm54JZFcV2Yy&#10;AcmkTXxd7Z+NUf6ycF+AVpjvuVEDrf5G+9g32qeUBvpntHt/+8/d7UJZFeZ5Usbve1sb5WRmUKCP&#10;F8s0nbTcJglk2QkZKmldWH5tX+1F61+NoY66Cfrmy58owXc/IUvD+jeCmQiGyYRv3bIEinItpoN7&#10;ummUidv8zKd0cvYzGus7TgeLeylsx24miFFk/3Ig7VgLrR7IKdLMuJH9q0wOV6bTSNdRmdgbieB1&#10;+v3X83SgAK4DMbTxXT8hjkZt4B8AN6frMWFBs/vL9r596tQpW11g2/LwLSh4XVSQ9W5EkP9xL9c/&#10;2D8QJNDJldYxkYvzLKXvzvxkIIHQ6B2uGqENr8bRhnd9yEN8RtTMVTfDYkYLk4Pjy5FUXdwjdSqx&#10;/68/n6U9Gc1k/1IouWzwEGEnpo97BKN5RfXL19ONEmKjqbr6II1N8CC3hDkFlS8RfwcBOKYGb/kN&#10;g7kM6MZtrQE+Ubsym2gNKmRgYLMcKBkw1WXF1IgvotoPg/Qpmpg8Rpkx1WKONN1etcGDJg8W8NeE&#10;TxXKX0V6FgsxVAQERCFSyGd2bA1FeZYwmdDMjkISQFQiaOObiVS6q5XJziEhLPhN1yStfFxp1Rxf&#10;jJOBH5HFigSan+OtAOQWZsGk4ANCSMyJk+rPB48rcqr6qBHBx8PJfXUWtbeiogu3hfvBRL+sqI3s&#10;n7NGAhG0EMHkKYc628cXkEDcs/6+KQratksdSztXU4BgIVcgtLOoraxIk2pnjo8tWjxGPxMT+Ibi&#10;/pnuL36B0i5fY74HqnbtkLEd7oM6l1NSgm7jq4kW/VAEaAOvj+f2UfHDknDhHsNFwG9znmg157hd&#10;kH1UM7GWdxDbw8+ssU75h94RmWISC9MzcvMhNRLIKa6VZd90qCTrPImQ64xrwevlM8LwnK7As2B2&#10;7tgGzzbv82SEnN/hpmGl6b+D5+5OgEnk6Pg4VVYcoLhovsYeKgXW3co1mcRyO1s/8OZ7kUhD7XN0&#10;cuZz8nbIJfsXQnjSEUJ2z0aQt30e1ZUO0GcffmOS8sWIS+cv08cnztDeTJ64vZlM9suCJHE0ZDXa&#10;d3JAtHAIk8sy+vLj72SfawRRzftfuy4FABL99vMxw2j7Gh9Nk2i9z/cS8APkcfGLkt35OwYGBv5r&#10;bci0Lbbl4Vu6Kyv/WVZqonOQr+fXXq5/4KwLeal45gd/lASfcvrh619YMii/EQSIxHqVkP2LgWL6&#10;RUJRMX2ABAqgDXQW5+TVL4ZQfkKDmBuwPwJFuhumaMNr0eJvqGbMMDNY6cNdQPpguV5m2epYYcH+&#10;VLirgHr6+mmpcgoq/zydSJhoGQ0EUP/NOuBXiGhOBH/IgKmTHBMof61a0QSqgU6RBaT0CN5eyPtY&#10;MTnyQIl8hN7rd1JPz6SYe5NDD9BKCXJQx8CxoGV0XZnFRCOB/zZGF6PNVU9Fik9aS9Mohewo4v3U&#10;70aSqEjg5jcSxRwu53SHAzHI2NDwrJBRkAYhqhbY9EoyrYEmC38LCYR2KEJSfuzdeVgFQvDxQQL3&#10;5B2WgB3LNhTx4oF0bS51daDiiOn9gSbvJNVVIt9dktU+YH+QSC8emNuaR4Xsyb7cDp4F3RwpzwFP&#10;CBqqByRoRq6b1oZOAuU687nCH7Q497Bo7OT6ybOjvtdX99FW5Hc0HF8D74eScmnhVZQWVqWVlzN9&#10;dtTztOa5aEpDxZvJ43S4YZjvdYbh/psC2659KV6qlEiaH/28bguq3zh3mMYlGh3HkufFCnQ/Vu13&#10;wznq18ZsnXGCJOt5QuDpkEOHqvpoZlarA2145+4dIDc6e3ok+CwkyF9In7nc0eWi/vetQlkxQNI2&#10;L/cmp/dSqa6knzJDDqp7+0Q4rX42kiJdiyVlFzR2OmkzpOzCP8neoCw333/zC1UV8bP8RoIkg3bb&#10;qqwwSCezkSfy617mifHuHpbT55H8y9Cecvs5SV5rsmnNy0Hkuun2fByXAkwAKcjH85estKSY1tZq&#10;W0Jo2/LwLx0dh/7blLjIJD8PF0kkbfATYaFg+YLcO/BxnZgEvgFNYBl9+yU0gdfo6pWrIni2vJVI&#10;G9/3NTEDm4AJIISh+xaQwCDaGVtHvwkJVFHFR0Y+ou3vptDmD7zUzFLImYJpOgM4At+rqDSYNRA0&#10;kpIUT/UNDTQ+NcOCXQ0chsGc/1bBI/h+q4Ohth0GcNO/bwIQjvGpY5QSBu0Xyo9hgDMfoDHgQesE&#10;syNMxziGBEEwwWisHaCtb2kJoE32UYSDyQ63CRIH8/TUkWO0M7lWkjobBlYNqm6x2kfXsEHTArN+&#10;Q80gNTKQbBbkSe2jETEQDSaBMC11tCHvm/XzvBWAjPX3K1K7QjP/mfYTfmEBmwpV5DD/bQhu4T6D&#10;QEd5FtPw2CwdQeUQJoOoEYwEw/r+poCJEXnxEOFtqQmEtjUnsUZpZuUYFteWCQry8WVEH9TSsJif&#10;hylARkcnjlF80D7NDIuAjoXt4RgxPmU0NDJLM/MwNQLcBvet5fCIRHCb7SPgdvieRbgVU82+PiG1&#10;+Ftp03AsBdwzEIrqfT00MjTH2+vVM8zbw3bwMcyA76mVtDW3Bb4mk9MnaE9Os6qsY/rcaOdr+Nvs&#10;0zrUc4DnAdrBCNF8ezjmUM3+XtGkK39fK/1YMuAZQem3aaqtq6Ok+FjyZzliTcbcFViGernukKTN&#10;CEhy+yCbHDVyD61qLMvk4zOfSkoXIX0sW5GS68plZGNQRFB3weFf5PfveSKPYBLHl6Jp03JfiRzG&#10;sTBZl3QwqzNpcvCkpPzS20S08NnfzlNNcR+tfyWO1r/lJ37f98U3kOU/FAT+nq7n0hJjK7pbW//f&#10;NgJoWx6JBQ96be3+/ykuMqTM18PlAoig1ZfkXgIEbIeLvPRhTkX0+UffCImDKfhQ6QALknCJOlMR&#10;Z+bQzSAw9zosC6PS7FY6h/yCTACBEzOficPxxuU+5O3CxxESqGbN8Fdx3eyqBI2kfWFCadA0mh9n&#10;SeDhIk7ce4uLqW9ggEkD8pWpkmlGMqgLf9O/lxa6CTTae69ol0A6rFVFAAncmVRnJIEMaI0wyMJ3&#10;ypLUKaiSWLvSGmgSmhLevjS/hRye03wPTbbF/kpjowZpDLT2L8TJMZGmBMexplUTbRaTwMCtu8T0&#10;uVhk5q0AZKyzc4K81+WKdtHSBAjiEuu9j4K2FjLZUX3WTapIV4Pcgg21g0KckDcQPn2LagKZBPpt&#10;yhcNqSkJROQo/DpD3fgYfDxr1xV9QzqSylKkYOH9bkACAbS5b3cHrUdJP1x3i/NSbSqtVkf7GJNA&#10;7Kf1idvu7pki91WZZturvIAg6hHktjpL8h0WZiK1j0rfo4ig8X4iujzMrYh6uiYoL+kQOSDwxkDM&#10;FORcmWhHuu/RgkPunlgNj84yoa6m9a8ieEUdT4i1lWd8Uci58H68z3K+z6ueiZIk4XVVfUwAbxx8&#10;tTQ4xaT4OHX19tPuokIKDw4Q+WFVrtwhJNWVyL0dktNv07v+UmXG7ikQXgY/i6j/i1ysug8frCuo&#10;3T41OE9DnbM0P/sp/fLT76Ty/ymZKx/8iWTQIJCw0OxA4n7IbyabTmtQEz6UUoMr6esvfuBdrsqk&#10;n3cSTeJXn31PqUEVKhchSoCiXJ1F35ceLPs9XC7HR4V3NdbWPt7d3f2PtCHSttiWh38JCwv7h+V7&#10;i56MCQ/u5hfisnop7seLByghhLqUG97zJY81WXR08mMRKNDo7UpsIIeXtDQvmsDSoRNAaPiQvX7j&#10;63HUXjvBs1Tj7PLEkc/EdwuaRB8zYeJCbhs9yPF1XxZ+fNxtSCOD2erSnzcSSst3aFoZAT6elJ6W&#10;TI1NSCVzRIS+CuiwNhjcA/Ag3z84Q0FOBfT+Y2FqgBRSA6hBEIMzyNzOZCMJBBD1GeNTukgOOQya&#10;kbTh9SSqOdAnGin4Kh4s65QE1SBuZtuCOPCnMlPybzwAwSeuu3NMIp/heK80hebHAGCOTQraL9vd&#10;FQnkfZsbhyXpL0iR6TUQMPFLDDxAGdFVTO6gpeN1IAj8iXN1eB6kVZUjQ8Le3dkNQpDN2hAoEhiw&#10;ZZfkAbTUBCLdDGr8qvJ/C88ZJHDHB5lajkHeBzDZ3xqQP3HHShA569cQ9wO1kGsqe8SUariOTMQQ&#10;bRuwJd/s+htJIKK7k6S+NZIfo1qIgSBr20j7fFxolnZnN/G2PVJ5wnIiAGIGAon0Rh3wlZxfivdA&#10;pTDKS6mXoCLR5GlkUBH4m0MmJ4+F82c4rX8tnuICyqj18DA/0zyxsXrMpQM07uNT01R36BAlJycq&#10;7Z82OTfIkiWA7lsNeDkjMM9fAkDWvRpMq58LIxfk9muZEQ0gNH3nz16U5M4Jfvto+7uptOnNJPJy&#10;2Eklma30CRM+Y0UQfJJE/fYdnpHUPUg+LfXcPZzI09mN/w6gDa/GU21ZvxQFUPIaGkWW+z+fo/05&#10;HUJE173pz5N0Pc+r9fNYCrBcvhoVGjReVVX2XmVl5X+hDY22xbY8OgtmPkUFuW+EB/lNe7vtuGrt&#10;Rbl34BecidwWO28x/Q62z8nMEoEd2dE1ZM8kENFlC0mg8gv02O5Ga1/zJ591O2meSZ8uUCCQ5iY+&#10;ltxsmyRpNPZXbcC0vOk9P/rgqTAB8l7B51Cih01MxvcOLhQZFkzFxXuot79ftIK6X9f9wMj4nCTY&#10;dVqZTquY7GGgtCSB0ASi3qpUOGDSgQG6swO1cbPld9NBU4cEP6zT/d4woGn+ZW8nayTLYh/RzoAM&#10;RkgR/8rSLr4Wx6mzfUzV4LUkDQwhG09FSf+RnsPa+d0qoDFDhDLIEI4lg7/p8ZgEgWxWcb82I0pZ&#10;v06atkuI69Zd1Nc3yeSASWDOjTWBQduKxPxsSgJRu7i+pl+iakWTtmBfPmde77sxj7p7cF3V/TA9&#10;j4WYp6GhGQrYhrJ+1tsEEOW6d2czTTOJNT5/8zQyMavI/hPGbXWCh74gWAeuAhOTx6Wu9Wa+ftbI&#10;phC8Nbl0oLhLajNb/o5rCFKJmso1Fb18XndPAnEeuL5j48do3+42SY5t/xyCOqD1Rh8Xvx5qYgIX&#10;iXAJXvLdnEd781toAAnYhXwrs7m1494NQCxBxKfnjlJ3by/tLtpF4cEs01hWwE1FDzpbSkibIuuc&#10;yYOJ1qb3WP4u96XN7wbQ2peimdwdlok45CjytvY2z5CHfRZ98Ewwy+QASeey6rkgsn8+ilICDtBH&#10;x89Ijlaj/L1GP377K6WHVZH9snBJG6PLVkzA7V8OkonPzMgpqf8uRPPcRepumuKJe6akA7sf5eSY&#10;AF4PD/T7qDA/2+Ho0aP/TBsSbYttefSW+vr6v0yPi1sd7Ov12f0zCxuP47TWg9a/Ekn15QN06eJl&#10;Ovv7BSrNaZPkpDs26AmfjRBNIAuIbat9yPGlCCpKbqTff1VCCzNK+K0MdxylzW/Gi6YQ56T7/e1Y&#10;70lrXgqmwI0FkvIAGesdXwsg1w28nVQY0Y+zdNdBHLBFmOtCTWkFU3m2X99QL76C0J4B1gaKpQTI&#10;D2q7NtYOUlZMtdTNdXieyYtERWIgVCQwj0mgChxAn+ZlwEd0qDUSiHUYaFFPFZoYIY68X0vzMLkY&#10;NG2m+6jBGGZE5JfLiKoQzR76V1XeJSXhdK2bAUIakCQ5TqKHRUtpcW63A5hWDxR38ICvTIcLSCD/&#10;nRi4j9qbx8h/Y76YBuXcpV8I1mACwwSoel8XHTl6ignDYVrznDUSiPOMoBCnIilzZurTB8KCaFxE&#10;0OJaWNNW4Z6E7thNA0NHaO6mBFARobGJ4xQXWCa5+KwRHzmPJyIoN6FGEhrrpthZJrPjR45SWlSV&#10;IoFaf6RfAnWdIr1LxJ8QZtyU0APyvBjN6dq9xX5PxVCcXxlFe5WoSG/53bgdEnSvezGe9oCM8nNp&#10;eS63Db4+IOR49pDjsr11nPKS6yTB97plccpPks/L8rrYPYlnPlpSxQQyeYapu6N9giaPHFfaP+36&#10;3JyA3x6EAPI7PzI5RdV1tZScGE/+3h4sK1j2IJjtnvlnG+UQtHRum1XeVcfXgnhCnUsnj3wuk3GY&#10;dk8f/YJCthdKdO/WD3zJfZsHeW53J5cNnjyB9ieHF6MoN6aOvjnzk8hf/p9oBEHuOg5N0Ka3E2jz&#10;Cl+ZZPvy8eCKA1PvmpfCKSO8ir498yNdOHeJ+lpmyMshh1a/EEzbWa57u1jxA19CgAAG+Xn9mJed&#10;HtLdXf9vbH6AtuWRX1oqKv5VenJcoL+32/fmRPDezsYAJAlFcfKC+Ab65aez4n/S0zQjuatQgxJ+&#10;K0L8PBAMAuHoyqTNU1IRIGnp7MhHIrQUCbxG55hEVhf1kCPPQp3XIlWBOg6i1Da85Utb306iroZp&#10;On3sC8qLP0RrX42VCiM7HFQuQjnGEpJAS+jmbF9PF4oICaQ9RUXU3dtHk7NMhDCQMTnQBx8VDQwo&#10;H0LLgeSOgDZ50B1n4oWIU5Sj893MA+UrCTIgruYBEdo2Ka7P28IXKg1mUV6vBk9zYgGiAgKUn1Yv&#10;jvMoqQaC09M3KVogmDSV5k8bdHVS8UQ0+W/JF+0fyAvq2uanHiIkkLYkmwg6QTvQHNVW9dw1YQbB&#10;RaJoBCconzaL4/E5JgTso4G+GcmZuJKvi9nvvD20aTnx1TQxhVx17eL/aLqNDhBGIXKDR+S66H3A&#10;Pd6b30xrmdjiGlrbF+sjPPeKBlfXsJqehzUg2CQ7sVYIj+V1lDb53JATDwFC4xPqmcN+cg+OnqD8&#10;9ENSilCInMV1wT3wWruTOjpQfu4kPz9jUitafANle3XvADEfv55Aodt3M9mON2tH99VDAEJq5AGa&#10;gL+d4VlfIhxDWqOj1NM+TpXFXZIfMdh5F3mvyyF3+yzRbkHLGu5eTNkJ1VRX0Ue9PdOSt1H8JHXy&#10;d5cQDaWVv6eYcHd191BhQR6FQvu3xL5/OmQCrPtEi1XF4jhM0Has9SKHl8KoOKNZIoGZyUnKrarC&#10;LpYL0VKG02uHMTgFk1qPrR5SvQn3uKlyhC6cvWgggvj87NTXFLClgNa+HiBmZ5BO9AVm3vVv+9Gm&#10;NxMl9QxkvTc/U/AX3GbnywRQy+16L4Dr4OZE/l5uv6anJWX39rb+z3CL0oZB22JbHt0FM6G6ffv+&#10;OjkhKs3f0+2s1RfoHgEBGjAxhG7fQ59/9K0IkE9OfUOhTsW06oUgchZypgQDtHWuPGuFYIFvSfWe&#10;HiZ95sLnW56VJvkdYJIYKDUs9Rmos4MPIQlqdmQ1ff/1z3SNZ6vffPEjlea2iclv9Ys8C7WHRpBn&#10;rfcpShrHCfDyoJSEeKqpqeHBfkLKWIEgoJaw1BPWBo8lI4GmYDKIQI7enikq3dUihMN5VQbtymJC&#10;N6fnYZuhwO2FKpkuk4KVokkxGdB5sN/8ZgpVH+jR2p0XsjPCJDPSfS8P+CCBFvvwui1vp9CBve1a&#10;Yf2TNDZ5nGJ894oWaiF5iaTlTEBQj7gdPmR3aZqDlgdE9wMmd9YIGPoHLRaCDSr2dtLalxMWbAcN&#10;Z9D2XdTXMyO+b47PIwDCvB3ZjvcLd90j+ezMSCBfe5iRHV+4MQlEDjwhgQjiuAWihECVwqwmScez&#10;8Drq1xaR3KU0OmYkgQD6VFJwWCUT1/cxud+4/+JPeKBbomRB+suL2mjjG0mSIkgFGqn7LUSQ913H&#10;1w7Rz3ob0o6QQP797yMoxKWQBoaml54EAtzHWUwYeIIxOXVctJeDg7M00H9EEj4PjRyh0fHjNAH3&#10;gqXQRt4Eov3j93todIwOVlVRYmwMCIlYK6zJh6WCmtSC/OkE0OR4LIM2r/QRl5zR7hNaMMg1+vG7&#10;3yR1l8PLwVKpyXw/Zd1w3QjLSpBoCz+Z/0q0h+IbyJ/nfrtIWZE1LNtDyW2LsuhI3XWGK8zCy1je&#10;vpdGTu9nSMUS5CvU5fy9Aq4zAiFTEmKrmw8d+hse92wE0LbYFn0BEazat+9vEmLCa3w9Xc7LS3Mf&#10;/OQQHII0BSiyPzPyoWj1YCJoPzQh/mKrnw+kzct9ydneh7au9JOs9A7Loikvvp6++fJH2R5mYPBA&#10;PecUykNtfMdPmRV49uuxzY3WvRogecvG+1jQ6UEkLKy+++pnygw9SKuejVCU+iLEAACq2ElEQVQp&#10;acQUAWF3bwUzIElfAf4eGuhH+Ttzqa2tg0nKnNIImpDAewUVIYrB6SQNMVGpq+6j1tZhGazm+LeG&#10;2n4R1h/ArIvB3QoJ9HLMVRq9edVn+FCNTx+n5NAKiRY11R6CSKx5LlbSniBaGYQO6OufJq91KNxv&#10;3r4OkKkQ50LqH5gxI1N3gnEmBGmRVZLHUIgbYHIskMAYPyZJE0cl0MLdIXuBWRt/o8zYoaoB0SKh&#10;Woo10gXyGumxV0yo5iQQqWUamAQuXi8YPpPh7ntkX+U3d/PzRru7c5tFo2ud4OKTSa5/iaTzMSNf&#10;x1D9pIvWSx5H7Muw8C2Eplb5E0JTfEKIclJYBR8vlu+R2sYO+0EryMB9U20Z2xDwtiCObmuY2LeO&#10;mp3D0kNNNJQWjq+hdh8MmnbtmTVuf28wPjNLh1tbpapQiL+vwSpwL0mgsp7oshwTXHNNIEzC695i&#10;Wem4kz49/Y1YUzCZPvPJ9xS0tYDWvoHgDlcmT0aZKP3m9jBh3rLCV7SFTQeG6eIFTMhV6c9Ll67Q&#10;gXxMoCJVlLCJTEXGhq2rvOmDp0PJ7plgJoA+5OXsxn3TzMD3YNzBNWZcio8Ob2+uqXnGRgBti22x&#10;soAI5mVl/f+iQ4Pb+cW5ZPki3Stsd/CUyh8N+4bownml2YNp+FDZoCSBtXsmnFY8EUwfPBUqwQZ7&#10;0pvpi4+/k8g0FZWmBNcvP/5OBYkN4sPi7ODFwkqlhNnGAsf+xXDer0kCT5CzXsD7oJ1o91L+PZRc&#10;13tZ7d+9AgSzXsbJ281JqgHERkVQWXkZ9Q0NSbCEtcFkKaFMVYgSZdInfzOR07Qi+H5wfxftWJVB&#10;dk8jbQYiJ80HdJC8WN9SGptAqg/e7wS3NT9Pk3MnKCepVqWVARnRTIUrHo+gQKdC6ugcF9KhD8DN&#10;9YPkzGTTqlaMCQMIW3xQGY1OWhCX2wTMqvCLRBSyJDK2QsAUCeRjTRyTQIPE4P3iR2e53eqnoygv&#10;+RDVHuilDa8l8rqFfQcJivYqlfQ3pj6BuMbFO5to7YvxWh+wr/n+2DdwG1LiTAvBlv5r+y8K0TA2&#10;0SrumzXypZPAhAA+P2gCLfZvPDQgwSo4NraDKd6sDb4OGTGVknNSEarT1NY6Rn4b80VbvEIjf8oF&#10;QD+nhdcO60ECN72hBYcstSbOYM6FewVKLWKdIn4y8eFP/dnX1y9oY0kwT9NHj1LvQD+V7C2m6IhQ&#10;cQWBVkz5Ci+UC0sKyBc+FqJzPZxQeQnrjaQTpTXhFx3vU0bff/OzIZEz5GLA5l0SqevFpM10HwXu&#10;O7ftttmTHF4KpuSAA/TDtz8rWcz/rly5ysRwiAlijFR2UrWKuQ0PJ+mDx3Z3nnT70TY7byGZRk2l&#10;ThaX7tpoBPBqdHjQVFlZ0au2knC2xbbcYEHR7ILM1Ocjgv1H+QW65xHDyFvlutlNooHho/czEzmW&#10;QaLd++3n85I4uiilkRL994v2r7/1iESfSWSZJrAAJCAd6T5OLivSad3rfhL5JkJqCxKVBpHvhjw6&#10;NvWxwX8QJPDi+Usyg93wWpxEDcMcgRmvPkMH1HdLAbj0gMnGj4U1jhXo50VpKUmSLkKVnsOAdg80&#10;FRgoBfhbHzTVIKlrCEdGZyVPWlrMQfJYn0vrXo7XokcVOUCt2fyUWtEc6m2CBKKqwp48E583aIWY&#10;DGx7L5Uqy7tpUiv7JtoZJoH797TRxlcSFDFbQBiYbD4TTTnJtTSFfHlaP+8UMHH7bdnJhEWrSmJx&#10;LJCnOH+V+Brntb+4XcqpWRJUbBfsXCRRsBLla/KbDpCpOF8mXNyWWWAI3899RW20HvV+LdrVgfWo&#10;sdvZgTQqTGRkP/NzsQSCZnbqpm5rbTJA1tLCKmicSa7l/khb47YqU+sTtHgW+/+dpp0cnlV94XsH&#10;H8v9e9rFxG/c1mgatnaNsQ732v65GEm2LWUK7xkR06J70b4OrOdPpbkGjM//koHf2+HxSaquqaHk&#10;pHgK9DXXiN0PeLu5ktsmL9rwtp9YVJR/nvF31GB3eCWAsiKq6KfvfxUCBwH83Vc/UYRriQSMqOTN&#10;Jm2aTF6Rzw+pYPDMnD7+pUG+wirTWj1Ga1+Npu32niJHlRaSCRn2F2LqIppIy2uiB/ItFbxdna9F&#10;BAec3pWXtba1tfW/0oY622JbbMtiS/eePf80Jy3pvRA/7494BnXPawyLX+Br/hTrWSJ+ekoOQZhc&#10;E3IH7d2P3/0q2sFLFzVTrmSp50+YgxmYuYIo2r8ILSALWxYyXq4utEnMFXFUWdRN589d0tplCsj7&#10;fDx/hsJ37KE1L/mLnwr2Qdk3nQTCB9Fjq7thpgqiZmoWUdBnrJaCXfnNQKBJglaz3xZChKR8V+1D&#10;WxAWHEgF+XnU3tFJkzOzmrbEhAyCcGlaPLPB5zYgfkoYDPV13KbZ3zgmE6GxyWNSF7ZsVxtFe5eQ&#10;8/I0iSze8k4yVe/vlkFWBlruiwysJ0+K79j291OFkEjpsRdiKDehlsbHmXzgGNrAC9NiTkIN2UtO&#10;PmV2NiUMICTrmSCW727j7e+UDGM/VR2ju3uS3NYw0VkQuawdj8lJQuA+KX8HDRxS3yAAAuv14Ads&#10;B/PnlrdTKT+1kZxRrs2aVpH7Hh9YztfPnATOMXmqreyTNCvYxlp0MAIxtjNpbjo0KETZQF406PdO&#10;PQfqc5yPkxBcbjR1W7QJICHwzsQ6KSNo2h76Nzh4hHw35kv0rlVNIl8zlLGDH6mkrdH2hd9ietRB&#10;mRSYkz6QQfM2FDQz8RMRlMYEBD6hR0RDt9Rk8GbvhnourP92Y8gExgT6epjkkQu0pa2NduZmU2iQ&#10;SeCHkCf9XV966DIEUcZwbdnh6EVrXwkiu6fCCT7RLuu0BPyQSdwX9+3uZA8SGAkS+JvIRv6fZFzI&#10;jakhx2VhEg28UL7px3KhLSt9aNObCTTePy8Vn3gKz3L7smR8WPtKFDk5qnyv5qZotIcSm5CrxjaN&#10;8nRp4O3qdJ3HsS8Ld+Z4j7a3/2tYu7RhzrbYFttyo6W5ufmfZ6clbg309rinqWMgAOAXuJFnqt4O&#10;2fThsS/FV0+0dQD+QTCpb8b1GpnDtiCIJZkt4puy/h1fMX2gbdcNHrRmWSCFOe2WTPb6vnBgRhRx&#10;bQl8uSJZiHlrvoDok9IEAkidsPZ1f/FFVLNhfdaqttPPwSqEUAJ3c+2cyc9TmYjLy8uot3+ApueU&#10;9kYIAMNyALrXgNYHqWBaGkcklUxGfBX19k0yWeJ+aCQVSbBRkgyO98V5zRTpVUzu9tkS5NCD8mkm&#10;gy7IDbRk0T4ICgHB0rVHRoAkbXsnVWoGm+57u1DJuVX6Gufl6UKyTI9jwOORlBJaIcQX5zUxfYLS&#10;IitVqhPum0q0jU8VJRzpWUouK1G7dmFb6HtCEBPKKXMzNghXO5Nq9zU5ar9FSCDS4pRJWhwQvRud&#10;u/ptYHCG/Ldoufn42JZtwv8QJvrSglYJ/rFsB/c2zLVYO09rmsBIuXatfA3Nnj0mPl0d4xTstEsi&#10;k43ns8g11oD0QpiIIXra4Je3pCTwPoL7jyh/5PwrKdlLUeEhPGl0XXLN1s0AAohsCNtXe9HqFwKk&#10;nF7I1iLaxJ8b3/EX/zt9W5iIHV4NoATfcvruG2XOhYsNyFxbzRhteiOeNiPfqm4SZrmmSBt/91Ak&#10;bqudjyTtH+qcEzMwZOylC5epNLuFSWC4VHYy7d/9AsatAB/373MyUqMG2tr+2kYAbYttuc2lv7/x&#10;X2amJoYE+nr8fK+IoBAuniFuXeErgmS894QIIBC18+cuSO5ApfkD6dMhf4lJGIEdFbu6aPMbiSzM&#10;/Ml1i0pl4LlDEcvNbyRQ28ExEUr6/tjv5OwXFLAxn+yXBYjJ2NI/B8R083I/+uDJUPFF3MDCU7Yz&#10;uw43uib4zfi7Epy3BzFNu7GgZcGLHGKpyQlUXXOQBkdGpVKFaIGsDUb3FDxQ83Ex+M/MnaKpGfg8&#10;IcWHqcZFaXMQ3IIccNCotbeMUVfnuASgmLYHEgifN99NSDWiiJU1Eui+Ops6WkdFg2a6/61CtJvY&#10;l8kKyKT1OsgaHo+S1DAIbhFCwjhYzs/Ym8mKWHH/oLkTwsrbbn03jba+mbqg3wqR4lM4NqW0n4Y+&#10;8ffhkTkKdt4jwTbWCSR/8m/JvD8iWxeSQFxzAOsVmhuGxORuSMVj1iaTOiaW295Op4bqASbFKhLd&#10;tE34S6IGtBxfg2kbuGabXk8SLSa217W/+A5TNLTC25kkqmurtH06abYGbOf6QSYTYr0etBZcZNKn&#10;BxWmFX/gv9s/NEIVlRWUlBArdcPx/t93AsiyFFkREGy36tkQ2rEilap2d9PxqU8pI6yaSSGvWwtt&#10;IMs7Dy0w5E1/8l2XK6U7IVlZSMrk+rPT31DItkJJoeW2CUROyUg/U7nn5ip1ghFdPD2MBNCQsUS/&#10;/XSOUgIPkOMrweS59Y8hgf5e7r9npSYU9rc3/i82AmhbbMsdLqgxnJ4Snx3g7fYTcixZe9nuFnAa&#10;RioYx2VR1HxgRAgbZpSTIyeovqJPkpae/fUCXbl0VdYjlyD8BWdHP6Lc6EO08bUESQnjLGYLkMod&#10;5LzWg9Y8H8yCqIK+/VIlM1VRxFe5rfNUnttBDi9G8CzWmxA8YknoYB5e81Ioednv5Fn0bm4rSlLZ&#10;uKzz5O2V1vBGxFiZgfFdmYRvTBhvDH0gAZEMDfClrIw0apBE01NMapQ2525z590etGPBDMkDtqlW&#10;Ug3guplabYN1IAtIeGw5wIMEgrg4MXFYDlJgQRIEj0dSkNMuGhicUkmTzQjnLUL2YzApRYUS1Ndd&#10;VEvFx8tNrJX8dcoMC6I6Q4E8IKpoWZP9EADxRJQEYpi1oQMkLrSCCaUFCWSg7FxGbLX4O1o9b5Cn&#10;x6LJzS6TWvgaKU2rJZho4/PECZo+ckJK/tnDJMv7LWwPpCuC/Dfvor5uvYKJkcgAE0xWs+IO0son&#10;9ATZ5u2A1MHkW1bYJsEtShOoiChI0fjkMSpIO0SOL6moZ0UkF7nOAG+z4ZVECa6RZ5iv0Z+BBKKv&#10;QqD5/RudmKS6ujrKSEumIH8v9e7LO2s+sbwfgM/fxvd8ye7pcJ7k7qLe5mn69edzUgZusP0obXs3&#10;Req1e0tZNt6HZeWm5d6SP3Wyf96gyQMunL9Eh0r7ad0rsTIJlghe2UeZm6EJROUmx9cC+VgF9PmH&#10;3/F+apIO0ulln0Mb3gwgn3uc+sUUukz283Q9l54cV9Ha2Ph/2wigbbEtd7mUl+f+L0nxEXv9PF1+&#10;t3zplgIggZhpOiwLpfy4eklYilJEbbVjTA7SyG99HuVE1bBA6uN1o1RT0k2ZYVXkyUIG5Yvg2Lxj&#10;PbR0isxBEK5/04+c3kuh4c6jQhpZLolwghbw6MRHkqEeZhD3bWrGbiRpKpP+Jhakm16Pp+aKETo+&#10;/Rnt5H4hN6H9i0ESbQxzi5Hc6ftqYMEK87I7z4DdNnO/EHByBwOCrj3UyaQugGFiiggJoIK8HGpp&#10;bWWCMc2D0kLT3r2AED4mD3oKGyOJUITCfB1DIy7i/2eFvIGI7CtG5YwECaIQ7ZWZBiuSVj8VSYlB&#10;5UxQzP3qbgfSLxDSuZO0N69FlXlboClTQOBLUVYTTcEEqx0Pfos6wdK1XHpf8bd1EocgjGhJVGyN&#10;BALIr7jxdSakC85bA6+DGTo9oopGRhdG8wLIJwnS3dY0Sp6Oubwf98dKW1i3+qkoyoyupAkmayC3&#10;BnOu3hYT0z05TUwiFIGz7BMIHZKK70yqExJruNdyfRXZh2YXfqNIBq2uzQ1IIAPmabneqNKhTRpM&#10;+/SgQQjg0RM0NjlFTYebKTcni8KCAvi9BPkznSjffxIIWbPxXR9+TqOpsrBbJryK1F2lH779jbIi&#10;+Bl+MUx8BVVKFmdydvTgCXgEVRR00jmp6QvvG2gDr9GZT3+gRL8DtOr5MNq60oe8tvM+Yp2AydlF&#10;KoLY82S6NKuVfv/lnOyHcnPI4YqE/9tZVlqmpbmX0CbMl1ISortrq0oen5iY+MfaMGZbbIttudMF&#10;M6nMzOT/EBcdWu3rueOcrplaSiCTPGaUodsK6cxn34s5Aj4m295K5UEknAftCFr7cjQLljhyfDlG&#10;ip2vYUKGqF5XEC0WNCBJmKHu2OBO9i+EUE5kHX3/9S+aBlCZgn/76SwVJjUw4QynbatRVk4JQvHh&#10;A7gN+BKC7MV5ldFXn/0gs+NvvvyJqop6aPs76SwQQ2jrGk/el4maBH1A8KMNRLuphNZbtJyGa14K&#10;FOHpuY1nw9geM1XtODeDL7cJqO+8zqyqgDP5eblRVEQo7d5dRB1dXTQxM8skTREtpeXBoKXImREL&#10;B7Xbg9LW6H+DRBi1fty+RvTEL1D6oI5pGNjldyMZhK9bXtohWs1EYDlKkwkRZKLB5ABBGPhu/2y0&#10;EDBE6qogmDs4DyEp80Jc0JbKX2gFTHocnoulsqI2Sbysavaq82uuHxaNpdJuqaASI/mzrnmDn2Na&#10;BJMu3bRs0afevikK2rZLNIY4tjKfavtqWjiQty1vJtPenS3ip6hMuNwvnWAzKenrmab4gDIhtwYN&#10;nEkQi2onUhKjV+/vkn1BcE2DO/DM4BojQbbji1r+wgWaQMbjipRLMAfuhXaNpA38ffSUpJrxdMxS&#10;/oEmJBD76xVG5Fy5rdV8f1MjmChP8blxn9T5/REAKVbPGO63PtkxTjz43PhaI+ijtb2dCnflU0RY&#10;MPnye2h4L2XCpgCLhGH9HUN/5yEHFJRcUO0bIL+p7V3We0marNTgSpFbOgmUkpqdx2jHylSeJAeQ&#10;F/ycWX5hIuz4ShCFO++hLz9Bwv5rSM8gJBBRvtNDp8l/Uz7L3FCJMna29xLLzYZ3fGnVcyEUsn23&#10;lJu7whNs7PPRiTO8rkgSTXuwbNYns/cDfKwrCdHh/ftKCp5vbm62pYKxLbZlqRakjinMzf3/RIb6&#10;17MguoKZoLWX8E4BkyzyRm1/N5nGek+IJvCj+TMUvLmQVj8dShvfDuIZrh9teMufNrzrK8lGXTd5&#10;qMhdEYLcDnxc4MvH7Wx9K4kGWmdZiF0WQkksnFAlZKzvBLl8kE5rkUZmuxLeukYPghRl6kAsN74e&#10;L/UvMavFzBjC7evPfmRiuI8FXxg52RvTPcAEARK7g4UvEk6vWRZEa56PoC1vJzNpTOVBLkxqbaLc&#10;HXwNRYAbhPZdQBtk/LzcKTY6kkpLS8QpXSKJMXBhADMb5B48YODPjj9Ia5fFCmEQgvC3IIMaSWCy&#10;hdqvJbtahaSYEsjbg9JSIlF0cuh+Lc2NCXTC9ZgyT1aVdyvzpEkbyKsX41O6OIFcAKU1y4iqWhCJ&#10;q2PiyAnandWkVQ5RJEn1BWSYPwWqre3vpkowTkfrmKTuQc3lwYEZqq/uoxjfUm5D11Ia+6BIINoC&#10;IY2kcLc9NDAwpT0fC/sDElhX2SekE0Ebpm3p7cGHMXRHEQ0P6xHrC4FqIghoQak/3EO5l9JehFx7&#10;lBrc9GaSJAiPCyin6gPdql7vCaTCuQOSv1QQMgsY+yDPHT8LE9Oz1NnVTXuL91BMZJhU+1jwTt4z&#10;mE8A8e57u8Knj/82aNp4PWQgtIHv+LH8SaJ+loFI3CzEjgXZzz+cpZzoGnJ4KZxlmLdMniF7Ny/3&#10;EctHa/WoYXsFErPwSPdRqQzi8GI0y79wkYH2z0dSME/akZoL6bZANH//5axoFNfxhB2VSCDv7pdG&#10;lMnwtdjw4OnS4sK3Punu/qfa0GVbbIttWaqFiP4iOzv9yajQgBGQmKXWCDo7epHDsggqyWqRqiEX&#10;zl2kfbnttO6laCZmAeS5DaZVFlosWER4wfyizbzVbNNFqoPAGRkJoL+QWa2anWI2jBQI2SwA17zI&#10;JM6BCZkmNI1CVJVCQgm5eN9y+uoz+LhgFq0wO/IheazOprWvBUohddmHhbHHdhfaxEJ01XPBtOKJ&#10;UMmXhsLqvc0z1H94hhJ99zHJiZESS1tX+ZIX77s0WgIF3AfA39udEuOiad++curu76fJuaNCAh9k&#10;IgjzY0vjIO1KradYv3LyXJsjgQcwuyKx9PuPhUtAhkQGawmT71RTBBIo5ew89ywkgRoQOLH1rVSq&#10;OzhgTnCYHIAg7dvdTmtfXrzKhzmYBD4VTZkxB2lyeqG5XkzkfIzujkny25xvJHAmxM+0PRApByZ6&#10;3ut2UkLgfkoNr6Aoj2JJw2P3FAizInum++jaRXziuu7bDQ2nMrsqEmhBuLg/hxuGaMeKdNHMmrVl&#10;QCR5OuRQf9+0QfNsCqybPX5CEm1n8Lkjwtn+mVja8GoCeazJpGivEvG5rCrvkXq9SJ+DSGX4GKpg&#10;C4s+/SHQtIJ8naaOzFFXTy+V8yQrPjpCI39qAmjtfVxa4Bgsn8RiockpD550shzc7ugtE2ekfQGR&#10;0+UxZCOqdKxhOZYaXCGlNDEPFgUfT64n+09K9STIMY/tqJfurKwfLJ+i3PZq5TuVzFS4RpcvXqaT&#10;c5/R/vx2SgneT8mB+6g0p51OTH9Kly6q1FuXLlyigbY5cv0ggxxfDtQC7iCbTPp+j8Cy/FpUaODp&#10;spLCdTMzM7ZcgLbFttyr5dSp5n9SnJ/1VkSw3xF++ZYkh6CeRBTZ6x1eDaRAHhBVLcpr9NHxMxTu&#10;skfqS25fxcLOBULLYn/eV8GVXNYjg32oCCjl3wIhBlPIFRrsOCrl6RANh5Qv2Efly1KOznB83viu&#10;v+S86myYkMhkFoUSMff7L+dpT+phnglHktMaHxbKOLYaBKAF3GLnTatfCKblj0eS79oCGuk6Tmd/&#10;u0Bff/4jtR4co/SQKjElrno2TDSaSM1gajq6WyjtoiKDAT6elBgfS2XlpdQFzeDsUUWcrGh+HgQo&#10;E+Jp0bQhAhhauPy0Q6Ld8lqbS8Euu8Rsqpsd74gEaoQHJdgCthZYITZRYoJGOTin99OpqX7IbH+V&#10;03CeujsnyXvjTkLia2ttmAP+jFGUHVfNRMIKWUKfGFOzx6l0VyuTpCRFBAVW2mNyiAjqFVK5RSW6&#10;Fi0bbw9SaoiuNgUTaZDpVU/HUJx/GQ0PHVHHRR9wLS2eCdwLJKf2cMym5UzAzdoS4JhRtP1dpIkZ&#10;0a6rNaj71NM9RblJ1bSTSV/F3nZJLYOoaPhmKvcBfGJ7kC5oaxf26X5DnzRNzs5RZ083lZbspcTY&#10;aArw1qNc7wf50wECqOSjgL8jdykyF9jxpHPlE2G0huUO0rQYK4IgEbMrbYA28K0E6muZEb9oMYgw&#10;kG91V2IjoYqS0xqVU9V7xw7xg0aFj335HcovWyOAsKIIKeR/0Pj98M1P9P3XP8kknX+Q3yArpwZP&#10;suzeRau4P05MUL1AXFnGWcrrpYa3m/O18CC/U6V7C50++WT6X2hDlW2xLbblXi1DQ0P/5a68zPdC&#10;/DyPeLs5XbP2Yt4ODEKCZ7PI2bfhtRjJ4QeBA+Ey1HmU3FfnEKJ9t9n5kreTO++jOWDLDFlrgwXk&#10;9tXYP47aD02y7NISSjOJ+/HbXyg7uk6lSEAtSxGsvI/49AHbmUDCFzCEEv3201ef/8D7QsAxuJ2j&#10;Ex+Tt8NOWssk1WObmj2r/XFcZYJx5hm5wyvBkkQZZuzCpCZK8DtAHmtyqCSjhbrqJynUaTfP0NEH&#10;lKi7N7NjPUIu0NeLEuJiqKysjHr6+mRQu3Nz6j2GNvCLLxYDpkHUpW1vH6PWwyPyN0iL8gm02PdW&#10;oBENRPl62GdbITc6CQwn11VZ1NoyaiADOvD3xNRxyk6oFs2btTbMEUlrno6m3IQamrZCAgUgl9y3&#10;oaFZSgo+wJMErcwe72vajuG7aAn5b55siGlWAPOxrj00h2gBn4ggz3XZEoUNs6by1VTHV+TW2B+Y&#10;PvsHpoUoL7eSTBvtIYBnw6uJVFnWyfssPC9F5hTJhfYUJv9JBMbw97kTJ0S7pu4jf+dPXFf526Iv&#10;9xti/mfAnaK7B7n+iik+NkomVUvt/nL74ImqixvLKG9a97o/rX4unLzX5lBWxEFyWcmTy+dCaf3b&#10;8I9G9gIlVyBjHFjeIVULUmkpeUaSxmV27EOWqRnKLYblGdp3Rwm4VwLJeUUadTdO0fmzF5kImmoE&#10;1f7mf18VOY2a7PADXP1MBG14K4hc1nlLYBwCVfT+m5/P0oBl3fWQAO8vinft9OBx6V9pQ5RtsS22&#10;5V4vE/X1f5mbnvJ+iJ/XcW/XuyGCSosHQoRcfe6b3SUvVSCTqPnZz0Vgnf39AnUwgXJfkykmV2jS&#10;XDe6s1DE/lolD24Lwg8FzSEUp4ZOarPU63SVZ7Kz4x+TOw/u69/w15JJs6DUCSATOfgWyswZWkA+&#10;FhyiRciJFvAclee0aTNnJm+uTDqZ+BkdsnF87j8LvM3vB/Cgq7Q09s/E0CoWiiseD6HkwAoxs7TV&#10;jPMAqqLmjCRwKQSk9bZwXVCuKj4mispKS6izp0cCSKz7cv1xg7DSAGm5DxkgI8oHUBEWXZN5VySQ&#10;2+toG5WIcyOx0ggU/y25/1ARwzGXOjsnZHtjG9px+bo11AzQ9vdR5xgkCfvqJMmUuKm/1zwTTXmJ&#10;tZK+xdiWgpBMjQSi3c62cQresVuLqjVvR29b1/SpPIBYp/nbYT0IomF7tR1+c+a+VhS3S/Stug7q&#10;2IA1Ejg8OkcxPmWqfYZupoYJfRWT2jU8yXG1S6eKsg4hTdaeG6WtxXrcx9PqXA3QrqucO6C+q3uP&#10;3xa2d/dAmzdqVwV8dMDnb+9eiouOpCAf86AGfFfvvHHd/YInT3wxAV7zYiCtXxZLKf77aWbklAS+&#10;DbUfpcgdxeKvhxKZTvZeYtXw2uFOG9/2p61vJYpMU1kSkCrrmlRhQoJ9+5fCadsalkV8XpiEY99V&#10;zwcxwcylvpYjsh0sMvin7MnKrozJNQLmfvjmF2qrHSeftXlk9yTcH/iZZ0K6mifsMC9DHqPvRvl0&#10;Z7B6zZkABvv7fF2Ym+3T2tr6V7ZUMLbFttznpbm09J/vys3YzkTwQ283p+u6KeJuAHMvomntX4yk&#10;gsQmmcEioOP3385Tb8sMBW8tYCETIYmhkRTVj/cRAcFEDpG+cHD2tM+UOsE6CUTewZaDY7T25SjJ&#10;oq9MuYAumFxox3pPFlohlOC7j775QkXUQdghpcyJmU/Jd91OOSZqbSLCV8gfk0hFAlW/tzsgQ38I&#10;D7ww0UWQ/XNhQgodXg0ivw35NH/kMzoy+qHMtFHHU6W0wfFN00rcG+AaBfKgFhcbJRqOjs4uGpua&#10;IUNqGQzACwbGhweilZo/RYcO9tGmN5LF302CUPhTzKlCmKIlGMJ/cwH19ul59Iz7IxcfyAxKq8FU&#10;DVOrImNKC2fH7RiA9njdGp4I5CUfEt9H0/5YxdGT1FQ3RAFbCoRs6f0C0USbyr9PI3ryt1oH0qeO&#10;iz5gWxwb+0aS0/upVJp3mMYlkhfHuQnB4vOE5i4ztkZ8+ZC6Z9u7qWKWj3DbQ6nhlbQ7u4nqKntp&#10;aPjInZnm/yjIPTRfh1Qv45PT1NrRQcUI+IiKlMTsfwTRWwxeLm6SkHnVs6G04/102p/XTl9+/B1P&#10;VJnUMSkDuUMu1YLEBiZ8ybT6uSBJFg2fPCSGdngxjGI8y+jzT76T7WEhweT62PQnMuGxfzVAfKlx&#10;zpgMw7VlFcsx91WZkmgaAXqSa/DiFcZVSeIPuTw5dIoKEupp29spTP4wGQlnIhhB295JoaCtRZIE&#10;fM0LYZJSS1ls7nyyayTfSmbC2hHi5/19YV527OHDh/+tjQDaFtvyBy3dtbX/Ii8rwyXE3+vzpUkm&#10;jeAOD1r7hj+tfy2eKgt7pCwcZqOI1B3tPk5udlm05uVA8tjKwlojdFKnl0nVphU+5LY6k2bHPxQi&#10;B6BEXEVBtzhKQ4NoWf8XplykO9jyVhJ11U8p4cozX+wLv74Du7qElIr2zkDcFEQwubpKUAsCP7a/&#10;l0aBmwpp/UvxtOqZMJ4J+9PGd3j2/kosFWc08+x6lrxZ8K57w4+Pq7d158LxtsHXCwEkMZHhtHv3&#10;Ljrc2kqjE0g6DY0MIjPV4Kg0bjfTnvx5IBovJgD1Nb3kvSGXNrwezyQnhkkacucxsXoCZs5wWv63&#10;YRS6YzcNDM2YkUDls4Y2VJqZ8qI2WicBIvDPAzlTmjcFpTnDOqRsgX/jzNxxC22YFXD/po/Oiz8i&#10;CBeSMittI9rkTyGB5lDEj38X0odPXv8YE8Ino8l9TTbtK2qXesIgscgnaKn5swac36HqfiavtVRW&#10;2CLEtKdzkoYGZ5ggclvHdC2t9f0fRBjTFam+g/wNj09Sc/NhKtpVQNERoRTg5SHvNyZ5foaJ4h8P&#10;ELN1b/tI9Pf+3C5NOwfZxjIKWjqZrF4TrVxz5Qj5b9wp5mLkQd1u7yvmWaTWOrinV0y8sh/Ltt/E&#10;wtHORC2SiRpPSrUk+Dgesi+sfiGI1r4UTUE8Kdmbwc/BgRE6XDVOVXt6KC20knasTOcJebho/Bxe&#10;Cia7pyN4kl5IPc1T9NlH34qG0mOVCqRTpep0OXeX8o7HmUAf9x/zcjKSe1ta/p2NANoW2/IHL/X1&#10;9f8mLzs1MMTP82v4aFh9cW8LiNJlUrUsgDa9mUjlO9slX5/yZfmI3HiGuuFdH54hY1tdoKjoOAiv&#10;TW8nUO/hGZn1GkhgXpc4UKMSiJ/MJnl7kEEW9pgt2zNBTAmopO++/kX2Aa7yjBkzbCSrhq8MHLIl&#10;iMSURPL+qCKCGsXb302hxv1Dss+B/E5yWZHBRDBUUsQsfzyC7F+Io4ANu2jLGylS4cTMt/A+AzNp&#10;X09XigoNpvzcHOJ7SMMjYzw4QmM0T1JSDKTByoD6Z4RuRh6dmKPDTUNUVd5JJXmHKT+5jtIiqija&#10;ay/58eDpapdJWbHVUqbNWhuKTJ6i7q4JrdQdk0AhYSBlSvtmMM8+pnIO7spokMTTllqoRcEkq7dr&#10;SlLnOC9H5G+UaCiNGkD+FBJoPBYAX70Vj4fTxtcSKda7RMzWk0fQZy3gwtqxFsMc3/tZ/uTJAaq0&#10;gDgJebJ8Jm6BVD4wOIa8lMdoYHiU6uoOUW52FkWEBpKfp5u8D5KI/Q96H28IljHODtDoRUhw2u+/&#10;ntNklDLLGr9fpwsXLtHcxIeUHVkjye1hll37GhM0lkNe9nl0ZPhDVZYTxJHlm1g51ueT/ctB5LaV&#10;iRrILwOyFb7T698IEBecVc+EsxzjCdOz0bTq2Qj+G+Zels/LfcnJwVvM0F4OuTSBqiOXlCvNLz+e&#10;peSAAzI5Ri5CJNNW53Qn11ibMLs6U5C3+w+56UkpLbW1/04bgmyLbbEtf/RSXV3yV7npqWFBPp5f&#10;3Q0RhG+dVNfgGfmOtUyuWLisZ2GWGVZNR0Y/orqSftrwWjRtX4McV+b7ggRCcDksC6P9eZ104SxS&#10;F6gM9i0Hx8lxWbT4qEgZIy2gxJOF0zoWdFvfTaT+tiN0WfMF5P/ReSaPVbu6aO3Lqrwc+qRS0kCI&#10;OfHfKrUCBODmN5OoencP/fLT76K1/OXH32mwbZZiPErEh+r9v4+g5dDmPAHNUSTPskPJjQmpmLGl&#10;/3/E4IPrzAOfhyuFB/tTZloKVVZWUm8/yMOcEEGrg+mfGUxkjiDVDBOtGSZmU9PHaXz8KA0NHaG+&#10;7klqbxmhnt4JSVlivq8ezAAihJrJJ2hX+iFyXpEqqVc2vJxAa1+IIfvnosUPEFU+7J6OprXL4qgw&#10;u5Gmjt4KCcQ2OA76B8I6S3UHeyk57ACT0wwmAbG0ClrLx4FIsmNAg/nBkxicY2jL26kU6bGXyota&#10;VfoWEE9pV8u9J8eHNsz0mBYw7SMIn5Bere/ytyX0Yzy4QMAHgj16envpwIH9lJaSTGFB/uRnlnwd&#10;eAAJIMAyAnLK8TV/8lmbK8TtGlJfMZjKiW/eLz/8Rmd/Oy/ETiW3/5Ea9g2Qt2OOkLYVT4TRqiei&#10;KDu8mr754keRUZBz585epAMFneIqs+UDZF+AJlSXSXzc7Sr/KaKPN73vT5ve9WcZqhJGu29m+cWy&#10;FJNgh5fDaW9Gm/RB7xv8FWM8S9WEFzlZZfJscW63BefrgV5uP+RmJKV3djb/r9rQY1tsi215UJaS&#10;kpK/ykxNjAjw9jjj7ep0R0QQ5lVl4mWB4epKruu8aN2r/kykIslzTS65rcwih5dClADSZ4fYVjR0&#10;O8RnD9nvI1330mcffi1mE/jAnDr6BQVv3SWz2m2rfGRm6sEzXySWXv18OOXG1tEP30ILCAHGApKF&#10;5IfHz1DAhgJuL1D8D41aQD4mE0JUKnF8NZA2vBJP+3M66MfvfhPBeu3qFfFjhC/iJye/opKsVtrG&#10;A/TKJyNYkAfRap4Zox9Ojl43IIF3KzAXg3m73jwQ6gLfl78H+/tQQnwMlZTspfbOThqdnNK0g9YH&#10;2D8LQFjg02f4W2AkOIhYnYOpkNfNCdmzsj9/CkGbV7/DJw459eoPDlBtRS/V7Oumyr2dVJbfQkVZ&#10;jbQztY7yUw5Rc+MgTR+7tWuo+on2VdQscueNjs5RS9MIlRe2UQoTwuAdu8hn407yWb+TArftoli/&#10;MipiotlQ00+DgzNmBFY0gFrfTb8vBvW7Ioq6xg/rdBjdA7DNTQjlHwbuIxO/6bnjNDIxSS3tHbR7&#10;z26Kj42mID9vec5N3wFfficA+c6yR4fpNrcDcU1x5U+G+W+WpPNWoGSOl6uLVDhyWBYp5tizv6Mc&#10;3DUhc59++A3lxdfS/vwO+uqz74UEYv053ubIyGlK8j8g/p1I+bP+lSRqOjAs1hHEekA+npr9nAI3&#10;7mIih9x+Kv8p0naJLJZrw/3m43u7ukmEMuSy7hYD7R5yrqJEXBtPtFUqGrjuXKKhtjlyej9FEvzD&#10;Z/puZBo0tYHebj/uzEzJ7Txc8e+JKv9CG3Zsi22xLQ/Q8g9ABLNSksKDmAgiesvaC31bYGHjwYIJ&#10;Oawk6OLJcFr3hj95oQC6YWZpFC6o+IF6lhtei6Wm/YN0XnIFXpPk04iQQzH+Vc+GMHkLENg9G0bh&#10;Trtldg0ziU4CsX1lUTetezmGZ8i61lEfLFxYWHqK3+K6ZTFUlNJE30lCVhDOa/TFJ98wgfxS8mgh&#10;OSuSVCNdzJoXI8V30HWDF23g83FyQKQxC1MIXJ34ynlAwOK78bzuK3iQRE60qLBgKsjPo/qGBhoY&#10;HqGp2WNqgBWSohMNRVjMicIDCum3lfWA9FuRmhv77vE2ejtM0CTB8VE+fx1zTD5mT0jFjMmZ41Ip&#10;BHkAjeTpDsGkBr5645PHaIRJ4dDwLA0OzUok7+j4MTnW0tePfpBInvm9wafpfRKfPzx/0PodmaW+&#10;gUGqO3SI8nKzKSI0SPxg74yELQ5FkJQ8kHWQR26oGe7JhM1HrBVIKg/ZYbQgGAmmPvm6OVT77iwH&#10;7V8JoBCnIvqYJ5eQNSBxx6c/EZPuupdiKSuyhk7OfS6ptSDH4N/8+UffUXH6YanesvzvkMc0j+ZG&#10;P1LyjifIF1lOVRX20LpXomnLShWwZjTdGo9vHS7kvM6THF+OpL0ZreKX+MsPv9NE/0kKQzosnrA7&#10;M0m8m/rBuE4B3m4/Zack7mxrrPmPKFqgjTe2xbbYlgdwESKYkRwfFeTj+aP42li81HcCb2dXMTug&#10;pBvSGPjIzNL6tignt/qlQPJnwTg7+qEhiu733y5Qb/M0RbuW0NY3E2jzG4lirpganKeLSAwtZmCV&#10;CuH00S8paEuhzI4hfJWZGu07i7Zx7VsBZP9itGgQv/z0O0lDAy0gTCB5CYcozqeEhe83clzMyCGE&#10;YTJB38TnxslFkmPr5BLrlAYCAws+l3bAulP4ebpSaJA/pacm0f795aIdRDSlaAe1gVdp00xgMjg/&#10;7LBuMr+318Dok2d6nEfnuisfR5BCI0nF8zg6MSk1fcvKSig1KYFCAnxF066I2tLIITOA9BnIkovk&#10;L3W296a1r/rTB0+F0AfPhNKGd/zJbRMTULznvL25P/GtvuNqO2jTNjNJW/tKLB2uGpVybpA50ApW&#10;FvKE9aU4WvVMNEW7lzAJOyGTUF1b+ON3v1BT5RB5rcmmNc9GUm5MLf38w29iuoWl5OPjZzR5F0Su&#10;m2H10PpmmGgvDvdtKsm/8/vpVJTUTMUph8nbPpdWPx8qPoNezndBAKEB9PE4m5WaWNhSX/8fbATQ&#10;ttiWP8myr7Dwr9OT4lKCfDx+WhoiyG2wIIUg1JOhKlgRMK5Ic+Ar+aoSfcrp9LEvpXg6BOLli5fo&#10;sw+/oYG2IzTQOkOf8/fLIIkaAQRpQ9RcSXarRMaJFlCOp46DVAob3/aTiLq0kEpu61shgDCBwB/m&#10;UNkQrX85noVgDn3Bv6FdKVcXXsvCO5jct3L/eeCQknVCANEuro/JNZLBxeTvPxToJ6K+nSnAx4Oi&#10;I8Mof2cu1dTWUN/QkGhdDAMxPh9kTaANDwXUc6YIIHz9evsH6eDBg7QzJ5uiw0PI3wvaNyZcmtzx&#10;NX23lhxM/nagUpEXreeJ4QfPBkvkeQwTsZBtuwluLPavBIrW33uH0kbeugbQFCrzgusmVQ4uxquc&#10;vvpc9+27Rl989C3FepbRB49H0crHIyUDQWvNqMgeXT7BR3q89wSlhVZQxe4u+vnH30U+AUj4fKh8&#10;gNa/Gk2b3tdq/t6iDILmEOeHHIarn42gNc9EMAEMpC0rVRUT+B2bybdbBO5fgLfH75mpifubamv/&#10;ExPAf6gNL7bFttiWP8NSvHPnf5+RHJ8a6CsawTs0DevCQyN7OkG6iYBCKbdN7/hKmTdEqJ2c+4Ku&#10;XFFkD0JTIoevqgAQkD+F62JGGWSCiITTa18NYNKmOzSjrJ2rJKq2ZwKY5L9fTL7XNHKJ+plj3cfJ&#10;Y3Wu+N4keJfT91//THwU+ubLnyiO/177egD3C8JVOxeB+g4zNmbgmDVDqApJvKeD1+0DfcIABp8q&#10;aFmSE2Jpz+7d1Nh8mAZHRiXy8lHSSNlwfyEm4GMnaHr2GA0ODVNTUyPtLtwlVXHgy4oAJyEcGvlT&#10;7xbeJdP3banA74Krs6ScQsAEAr3sX4iSikCHD44KKTs5+znlxx+i9a/Eiw8w/I/h2mIZ0HZzGGUB&#10;fPI2vudLm95KoJ5mVQ4OMg0RuQNts+T0foYqH/hEBG19J4mKUhrFqgH/ZJkE84T3269+kgC2q9ew&#10;L+SX8pv+/ONvKMJlD9m/pLIoLOyHdYgPJMsvl/XuEkC31c5Tqi8h1Yy69ndw/fkeBnq7/wYC2Hyo&#10;6m9sBNC22JY/6VJcvPO/z0yJTw/08fjhToigHiiiOylb/r7YrBrmVAR+rH8TZttIidKdGjxF53+H&#10;iQR+f6Bn+MfcT/6xgGSBiiTT4U5FPIOHL4sqzI62vEAA3/NhYR9OsV6lNH/kczEzw5yChNIIIoni&#10;2T8iNTETR14taBTBMaEtDNpWKDWLkZNQ+od+iimJBSSfn5SseyWANr7jR24boX1c3Nz9x0AfiLTB&#10;SFsf4OVOESGBlJ6aTPvKy6i9s4tGxqdoag755E6Ij5bRfGmDDbcDNaHAMwR/1JHxSWpv76DSkhJK&#10;TU6k8OAA8vdSNcB1mD+zSnZYrlsKgMi5bHAjxzf8aOXToUy8Imjb2+lUu7efznz6nfgUwz8O2Qy2&#10;vpGi8j0+FUrr3/IXuaS/RzcHtjPPv4poXfuXQiVX38/f/yZVPEDmkJFgN+qbPx/DMo9J6YtB5Phi&#10;FEXsKJaUWb/+dFZklSJ+SjsoLjCaNhG11muL+8nhhRhlxnXRtZY376tu2YDcEssJZLZGxpU/5K0D&#10;GsBAb7ffstMS9x+qqvqbykpbEIhtsS1/5uUfFBYW/nVmSmJ6kK/HtywcruuaMOUDZ10QLAQEii6M&#10;bjazxO8QRM7kvsWT1r/NM/XnwsjbIYca9g3SF598K0lTkXeQ5adE06E0HEhitKR0CZXKI17Oioh5&#10;bXfnWbwvrX4+jCJci+no5CdMGFmYMnEECfzu658oL76e7Fl4rn4uVFJ5tFaPabNvOG5/Su5rsmjD&#10;u75iZlHnrXwMAcyY4eu46qkIWv10lCRf3WbnoyKSeTvl12TtPB8QaMI+wNdTgkmyM9Ko6mAltXd1&#10;SULeybljRhOeZsa7ER7o4BIb7gDKf880mAPPgyGYSFunQ/IRHkPS6qM0PDZObR3tVFFxgDJSUygy&#10;JEiClqCNvn2N2tIC5SedHb2Z2PlJ0Nqq56LIeXkapQYfoIbyIdoZU0db306mVY9reSSR4/HJUKnm&#10;4SmyRb03akIIf8GbJ9vHtjA/I+IWOSRHeo4ZXF0gz07NfkGBmwok7+k2Oz8l+54NlW1Ls9rok1Nf&#10;G4JGxP0FWkD+xAT4oxNnKCu8hlY9HUlr3/QTy4e53L2X4PspbjLbKdDL/ffs1OT9DdUH/i+bD6Bt&#10;sS0Px/IPSvPy/m1mamJssK/XVzppEBJ0TwU5cvkh15UnbV7Bgvq5EFr3SizFeJeK/wsSmx5jQjfa&#10;e5wqCjrJxzGPBWa4JKL20AQghPUWJoQo0B7mvEcKr+smGOC3X87TweI+2vhGPDm+Fkgb3gik7e+k&#10;0ETfvAhn+OyMsqDe+m6S+MjoJBBCTxE7Z3JDveRXgiUpdWb4QXJZni7VRta+Hkg7HLyZjEJzcDPi&#10;+8dC+V8p+DICfNylCsPO3GyqrKwQDc4ID+jTc0eZCEDDo2l5LAiAzZz86EERQRBFpHVRxK+1rV1y&#10;+uVkZ1Lk/7+99wCMIuvORG3vOqf/eb1e+9ler5/Xu367+/yed732n2YYcoaBISnnLHWrgzpJauWc&#10;I0qAQEhCZBCIPCLnnAYYwgxxyHHIcN75zu2ShNCE//8HBpg6zJludVdX3bpVde93T/gOLyxeyO71&#10;jB/fv2KhyYs4fj7jgqwUxgs5vyEumsILTq8PMqSWLki+xQr403QKG1lI0eNLxXWM7GGEgHTvqxsU&#10;fp3KmMkK8Ok3JJVqefF556ZGHk3C+9fOYxvGOeV+NsuCElx9cFdnmZok3OXmNcVnClfI/S8fyQI4&#10;x9rC4DFDkjxiA02KuaDHsV+58nV1WeNvTi0pnNU+Z87/29nZ+W8984cuuujyLoiHPsadZDddQq3h&#10;PgeC70Q1QOJ5zytMuGFj/SwMrBw0qV8SBQzOophxxWSYVC61Ln0GZJLXgCQKm2T1AECs9EE3kyDW&#10;vaSIabRv6wl69EhZ97CSRjD1x+37KHZiOfkNTaKYACsFjXIwmJxKJ4+cl+1Aw/Bx+14KGp4hmYPK&#10;TaIBQYCnOIrwSqDA4dm0cOZGiSNEbE+BvZU/yxHgCtoGWAu7z+/NVoBAAbieyTrRZqbMVDdVlJdS&#10;c/Ns6lixgrZu30F7DxwWENCzBJluBXwH9YWscY81mFWuu1C6HKIt27bTso4Oapo9i8rLiik9NUks&#10;y/L8GqPlnvo2IOm1qrg5VZtwv2OBB569cC8boQ45aumiFCE8BPAgwDuA8cKKxeagJKlUpCiisA9t&#10;UfhNytuaeHEabaRAxBj3KJEJFAhgd/bkZckQ9h2YSMZQM4HfzxBiFoulV79kivuohGaWruQx6pwk&#10;jqxevJsXoLWyAIa7Gvyn3VbW1wMELSgFZ4m/VlVcWIEsYN0FrIsu76gsYCBYWVroSrJZzloM0c+V&#10;BanvgeGXV+xTDayicDNADbHCXB/tlyCuWe8hNgZ+vHofapdVPGJtzMiK49/C5RLOANBrQDIlhjUI&#10;75VyoygLIFzI+3d+SvbAWvJ6P4WivLDqNgmxdIG9RRj7sR1+096ylfyHpJAhCJMa2gcQqNqGRBHw&#10;DVr8qiTOEDE6CN6+8NlVXtFvIcPkStmnKQqWkN7n+aaqp9/5vQBCZBfjOpviyJlgprSUJCouKqBp&#10;0xqEgxCcbjv37KV9hz/pwzKo6zujR5DYwUAfdC579klW75KlS6mhvo6KCnIp1e0CHxyhtrcFz6Dn&#10;ObbFAwTCVfoqxopfXtW9rQCgNuYgQQJWPsQUe72fSRbfauEbPX3sIj168Ii+/PIhrV64i6LGFfJz&#10;7VRVg2QM9CycvlbVM5UAtzH/JtqbF7VDUml29Sohf8Z4oxE1g0IG9YLBmQqiaSRomKPjZcHpM9hJ&#10;/oMyyR05jUrdcynqo2JJXMF4B/orCx+jOzHt1fc5YsWdCfFXq8qLS9avXv33ehKILrq849Lc3Pyn&#10;NRUl5mS79bTVGP2sr4HhV9feAxi/58kFAzfi7MwM8jDgmSJMQmNgidUGWBXrA+ubz0A3OUJraef6&#10;T6T0HAIIeZyVNJJHjx7RxjUHyTilgrzewwraKUDQb5CbZpQspzu37knMIDgCUUfYb7BbqpxoJKza&#10;gC8ll3ggr8ld0sOto2INwTlYmblYKqBI3WLPb6AIvrZ6St+9SSoTo0f7+h7XQb7nfoCLz+2yUV52&#10;upD6trW10crVa2jT9h20e/8hBgsqsaRPQKHr26FIDGLQByqXLVu306qVq2lOaytVV1VQblYGuZ02&#10;Se7ozpjXrH697hvPcwP9dhaz16FoJ8YVfi9gkMFrtEHI7EOG5VMVP7v7d5yke7e/9Lhe1bONBI7m&#10;qaspeESOJK6Zez3b36QKeMZIggkI711hdXTiyDl6inGD/+EYn316iVKR6Tskkccd7J+BI8A1jxtx&#10;DDy1WEHv91NVDLIPwk608US7Fq9eAQATbZarPB8ULls2/290C6AuuvxAZOHMmf+ufmq5yW23nEyQ&#10;EnNq4FcWsr4HjF9ctcnEM1izYgLpmkS6XB7a99EyEAIAeg1IIUdILW3vPOIhZVWDqwJoCqTdvnmP&#10;Nq48QGmxMxjkZdKUfsnk2z+DFjdtEsoYxNuAkLUub6m4i+MZcMoAy4OxHDdOJYSEf1hIm1YfFOsi&#10;H0Adg3+M7OLGspUMEpMpPhy/Vb+DRTMm0CJxQQCwQsMg+/TsVzunlz57PYoJCtrXd1Dte7WN2g6B&#10;/q4EM6WnJFNhQR5Nm1YvFR/Wda6nLdt3Mig8QPsYTChyZo8rsQ/Q0Z18gO/73kbXb6fimmfV+lRL&#10;6njhb74OajvV1wDuKNe2ax+Dvm07aN3HnbR40UJqqKuhwrwcSncniTW4u3Tb678/v7UyuJP71GPt&#10;A2F8z8of3WBJ3cfYBqT2gaNclBQ2TRItQEv1+Mljunb5powXAIPQS2evU0XafGEuCP3I3gXA1HOh&#10;Xrva0UtVUhm3hQFdxOQEChiaSUtbtvI49VDGpuf0VKyBCC8JHJYl26j4vu59YqEb5a08IrHBcBn3&#10;XFD2PDZ+p53nr6LYZ3d/IesYXqAku/VyfU1lwdKlS/8jEf26Z3rQRRddfgDy68uWLfs/GqaWh/FK&#10;8OCLA8/rVc06hwDv8Mk2icNzBNfQ9o8ZAH75SAZt1BKW6h/3HtKZExfo9g0VWI0YQcTWoCxcxJgS&#10;ChmZTxtX7JNycQCBly/coHx7K/mCc1BcujwQikVSlcNDIDmK/l8+f0OOoTL2oKg08oBaYUUc4pbk&#10;EQXq+HdRRuEcnNzPJXE+cYEmzyTiGbA1kPk2qsc15rAYKNFuEddxSXEhzZw5QwiqV61ZLZyEu/cx&#10;KDx0hMEggxGJL/MAF49qQOZlBYjUrYtfpxrY+zrFNoeOqYxfAX17D9Dmrdtp5ao1tGDBQmqcMZ2K&#10;CwsoLTmR+Pkmu7kbALx0zd9QBeDrXjSqdgtPprx/+TwEBMYaxCuQFF5PF89ew5qOLp67RnWF7QzK&#10;NggLAZ5vULWcOHSW0gwzecHppkgvMAf8opa4OPEu+AxOpIz4Jjp76rIaqzxjyKc8LjlD68lveE9P&#10;gtZuPgYDQ0scA7KuxfCrVBy3+x5gAPgsyW45O21qRWpHx4K/0gGgLrr8QIVXgL9XU14yPs1lO8CD&#10;w3MVi9J7AHkNyuAjxt9EkwckkvcHmTS7cjXduo6V+3MFAHlQBeXLhpX7KT2+kZpr1sqg+5RX+s94&#10;QL9x5TatXbybavMW0/FDn/H24jemc6evSFKJ/0i7uKAVSMMqOJYiva3kPySdFs3a4CnxBCsgeLwU&#10;iSsA6MLGjcL5ZQhW5K1wAccGWshnQAqFjy4k/0HZ5D0giYI/tPPnVp6EFA8hVAq/a+f3FmrPyRZE&#10;wC67lTJSk6mkMJ/q62qpdU4LLVu+jDo3bKAdu3bRvgOHlPuxy4WsWQI9ZcbEYsXf/cBK232TasC5&#10;CzxLX3VbURUo9IDnI59IIse2Hbvo4/XrqX1ZO7W2tFJdbS0VF+QLRZCLQR/cu8IxJ9VmXr62b6fG&#10;CHceykiCjF67NzUVsGgwSKk40FGhGhGe6ZOfnCeTTxUZJpXStnWH6MljxdWHBeSujccowb+afAYm&#10;8vhj/oUzcpFhjAofqFKybuleCVvRQCDGDywiA4ZlUsSUBLEc9v79L8rh912oxRj9zO2ynWqoqzHv&#10;7uz8U89UoIsuuvxQZevWrb9bX1U2OsVl286DxOPeg8arVzWYG8KMKoPu/RQpu9QxdxuDuzuyaoce&#10;2HGSV9a1NOnnKRQwJJtyE5ppz6ZjYrHDChwumC8uXKd7d9VqHxPAqaMXKMGvmoLGgh6m2+UCdwwS&#10;Qky+lfTJ/s94/0+kvNPVyzfFdQTXMJJKls3ZLoBPKBu4nchABJFrxIeFtKRps5C7OkLqyHdgJk8k&#10;ScJBZopUx1EWjLdTX6zygPfqb4BnVGqwI8nEZiJ3op1ys9OporSEptXXUltrKy3v6JBkkx2799Lu&#10;/Qdp7yGPG5mBDVyX4r7sAje6isKa2uO9oms5wv23n3YywN64aRMD7uXU0tJC9bU1VF5SRDmZaZTs&#10;sokbX1XrQMLCm5fA8asp3MF87/HiKj7UTCH8fPkMc8kCLsHw4rbyvPEiDRU9DJPL6NjBszIGXL5w&#10;k9xRM2jKe+mUZZ5NnzE4xHgB1y2AWueSPRQ1vph8hrgki1eFqXz7PozjBaL3oGQqdLXR1S9u8TEV&#10;yARvIMas+MnlklwWz+NC9yJbvb74nL0WfZqW6Dgxa3pt7O7dOgDURRddPHLixInfnjm9bmim27WJ&#10;J/wHfQwer1A9AyMPvuZII4VPsJP3gGQhem0oWCbu3k8ZzOXZWxhspVDIh04KHOki7/6pFO9dSQsb&#10;N9DFz695ahCrmB/t9cju0zwIl1IY6nF2xeXEUWyQiXx44AbPF1j/MVk8/PIhLW7aSFNzFtGl89fF&#10;YrCOJwiUvov2U3QZGMj9hjm73D9f3nlAnx46R7PKVlHo8AKxKMBFpCyOOJY26L89+nKpKRUDhUm2&#10;G9iKS0kUfwOE2C1GoaNBJYnsjFSpKoE6x82zZ9PSZe1SzWT9ps20ZedO2rnvgFShkDhDLQHFAw7f&#10;dRWwJwkbfN4MkFGGbffeA7R1+y5av3Ez99Naam9vp+amJuF5ROZuFvdnCveruHa5n4Wsmftd+t9z&#10;DfrSt9carc4LCWMAfxgTkEDh1S+VwVyaJHRYUBe3x29snmc7bKKVoscX0e7Nx+S5RixgSVKbcAX6&#10;D8qh5po18pmUrmS9ff1LmjttPQWPyJUwDxX/27MtX69oY9CHdoocVyghLKhkBD1/5io1Va6mkOH5&#10;Utc3Jhjxw199rV6DPs5McR1uml4bzAv/P/EM/brooosuSjo6On57annRv2SnuhfbzXH3uyZ4Vplw&#10;XumEogV9Y1A1ULSvlXyHJpLf4AxKi5lBudZWCcAOHWcnU5SJwZiZwibbyGtQIgUPz6GS5Lm0d9sJ&#10;Kb0kwdlYiT95Srs2fkJR4/KlpqbNwEAF+48zUNgEK4WNyaNNqw4yeMTK/TldvXiTihxtUrcY8UIA&#10;gfg+eEQWRflYxAoY7W8h/yGpknGMqieYRJ7ydod2nSKLTxWDU4dkKCIDWtxxL6kGsDResu6/rW9o&#10;LKEE5vdQaatHe2aNKsCrKW/LQMVuNkgWcqLdKkkJqDNbVlJMtTVTqalpFi1csJCWd6ygtR9/TJu2&#10;bBWi4l179ikL4sHDktmq3MuaMojqEX/YBa5+AQCpYhhVHGN3TKNS7fue239zhvSL2yu3LUCeyswF&#10;2N2976DQsmzl84OVdC0DYlhMFy6YT7NnzaQ67o/S4mLKy87ifkqU/nJYTQz4+F7iftTAtwBx/ru7&#10;z3FNuu8hpdq1UNerG7i/CYp2qTZKuzz3fHcbPe3nBRvicMET6jfYxYurVLHulafMp4y4mZLtr+rr&#10;aokjnoQO7gu4XiPH5vOze0Cez4f3H1JT1SoJM5n8Xgrvp5y2fXyUHj98rJLMeLGI2OHavHYKGJxJ&#10;wWMdZBJ3s2pT170vx1DtfVFjKCbAzCA1laozF9MX567TQR4Pihl4BgzNJZ/BSRTlZRXeUxlH5ZnB&#10;fvra13er8pyi7aa4xznpSZsbG6rHbN68+Q/1GEBddNGlTwFLfEND9T/lZqbNdZiN9wAEMfB1Tfo8&#10;oPQ12Hy3CgsTTwKhJiFPndLPLS7gwFFOMvMqXU0YcM0aJEPXf4STvD5II2d4HR0AcauHpgGVRTZ0&#10;7GOQmEnRPgkyQYDvzBhhZIDppAzjTDp7+gpvi6TgZ3TswGdk9a2mqA9L6Nj+s1JxBNaEqPGFMrEg&#10;cQXZfCgBtXPDJzLB8P/Ebbxu6W4KGpEtmYCaxfHleB8e9LuAHr/26ss3a7J+BYrz1ZT/BjVJksNK&#10;KYkOISfOyUpX1sPqKklEQcUKJKO0L1tGK1evojXr1kn8YRdY3LtfqE/27D9Eew+wMmiECxXWRWVh&#10;VFZGVEgR7QH6JKni2Keih/C3BwQe/ERtCyAnr0c+6dqf7JsVx9lzgJWPi+Pv2svgbgeDO25X5/oN&#10;0s4Vq1ZRe/syaT/Oo3HGDKrm8yoqyKPszDSJrYRlL4nBHoDyS331zimeCQ/AY7Xx/d9lpeRnQi0u&#10;tO2UdS14fAJN5mc/9qMSqs5aJAs6uFvXLtlDQcOzKZIXdsjUV/uD8vPNz3iUDy/wRuXQ6kU7+fF8&#10;Jla5lfN3UNCwHAockUTeA9yUY5ktJdwQTwxuUADBM8cvUb69mXwR7zvBpmKIPe1S+9fa+LIiRhFZ&#10;yahIMq1wOTmC64T8OYDHprhALCBxjbvP/3WpjN9m48P8zNT1rbMbhyP0xzPU66KLLrr0LVglNjU0&#10;/NfivJwal9V0rdvd9DoHMQWSUDcYwCoQWbhC7NrtlsREgm3iPXxdkQzedgCcMTCDIkZwWes28hmU&#10;QrH+FjWIG6NlkvAbkkHzpnfS/XsgeUX94idCNxM8rEBA4NE9n0mG8eHdpyjeq1SIXI1hJvIfmkRZ&#10;5qYuMmocB7xjcCsjJjAuGDFF6KevAIGi2vvu775pknlnFfeWxLFFeV550uJ+AzCym41iDUsEUEwC&#10;UEwWoAj3aHlpsYBFxCE2TmugplkzqLllNs1pa6W2eXNp/oJ5tGjxQlravoSWL19GHSs6GJitZDC5&#10;mlavWUtr1q6l1WvXieK9/L1mNX+/kjpWdtDyFcupfXk7LVm6hPeziPc3n+bOnSscey3NzTRr5kya&#10;Pm0aNdTVCsdiBbenKD+HePEkyRkAtt3WPCMmYrHoqXNG7B4WVqoPNIv7u619nSMWlnzfY2HkeWa0&#10;78Cnh2fOb2AmtVSvpZtX79LTpyBjfk4njpwne3AtBSDZS6N2kXFBKRaGwSMyqb11i4A7eATgpo36&#10;sIDBnYNCPgKfaLrU8r3Jz66inMJ2z6SMZUr0NPLtj4xhlJbzXLNvstLzOBTja6EpH6TwojVdylyi&#10;3jm4UNU2+L0au1767StUvvfuFuVlLlg0r/WD3bt3/6ZniNdFF110+WZZtGjRX1eWFuYm2syXeKJ6&#10;hWXm+lIMmlCDrKKx0oZ1UMXUeAZTGZh5MjUYJUbI6ldNJ49e8IAzD8VLzTopLo/gbYALuJoDeFvE&#10;Eh7ceUosBYpU+gG11a+nKT9L58mimA7tOi0g8Pihs5TgX0mh4xIkGD1oWAbNbfi4Kwvw2bOnUo3A&#10;FjSVV/0ObifilNAuuH3Ua0/VJgG0wxBqUpVItFjFl0Dju6+wANn53G3SZz2117awyAhgVIrkFHnP&#10;3yFJBVZFZ4KJXDYGjXYzJTst5HbCymij1CQ7pSU7KDXZSWluF6WnJEo9XKV4r6mLv3fydtjWwcDT&#10;Lr93OxN4f1ZK4v26cAxrvBwPx8XxAeK61dPWnm3vU5VlXazrfX7/DqoH6NlQcUP+BrmzUQjbscDD&#10;89197ePIEGQhv8EpNKtiFd27fZ+fN2Wxv3X9DtVkL3kha18pfhsnC7HAYem0YMYGAYGw9h3de4aM&#10;XiUUMt7Bizne73AXRY0rloxeqUQk3gNUGHoitcytAdU8biRSjJ9FXU/PWNN9rJ7H5FduuzmSx5ZR&#10;Dt63k6JQc1zYCLRxoK/fvjrFeO20xt8qL8qvb18w53/wwl6vA6yLLrr84rJiwYK/qCzMj0qymaW6&#10;yGsLbJaJlCdVfg/3KiYLrKpR5k25gFQ7AKrMDKT8R7goM36mJztPgUAEf9flLyPfwUlSUxQgC9l/&#10;vkNSqDx1gVgXeF6RCeDyRfAJzqEJ/zuFIscU0f4dn0p235njF8kVWitVCMA/Fje5mPZuOc6TizoG&#10;JpDO9r0UPDKHIiZbe0xkqu29z8uG73hSQDyT7zCnWDCjvGxSOQX0FmqifPl3uval6Kue/YV+B8Dw&#10;qFjcovmaaNoTrEF7fqdplEfV39o+uverrq3Snm35RfSHeI21a4V+j+Vn2UTRvgzW+LnyGpBIwWMc&#10;DJq0BZTqZzzvAFSpsY2ShCUPK2Jwnzyj1Qt3Uog8cwi/ANjqvibG0HgKGJpCLTVrZSEHK9+FM1fI&#10;HlwtiR+mMCuFjE7kBV8qpcRMp89OXBRwiaxePNfgIl3XvptiJpbwWOGiOJSb7Hou+7p26jOMU4aw&#10;eKGw6UpC0wAgXuV9799+9woAmGizXKwuL85tn9/89ykpKXoZOF100eWXll+fO3fuH0+tLPZJdVkP&#10;2uJjXiuFjDU2jicLC4M8h1A4BI5m0OTbHWTN7aH4UBODKTdNzVtK96SG5zPMFnTz2l0qTZ5PfsMS&#10;KT6KJwoGj2ETbBQ+poDWLtnNk4mWTfycThw+R/HeVTThX1P5+yLau/W4gEDwDLqjpzOQdLGmUAYD&#10;zSsXbwoAhILLsDprCfkMVtbGbosBT3ZdE1/3+ShLIILXreT1QSr5D8wmr/4p5DvURRGTbGRkkKpc&#10;XH1NNj8k7e5H6UsG8L219zZ97+e7Vu2avnxt+9KupIK+lNsM7et376IiscoYZqYIXvQA3E3p76bA&#10;odkUNDSP/LBQY/CmrqMC3HAJg4MvelyhxODCraueO5LELVvgVFX3OzpenivNyo4Fn/+wFJpRuoIe&#10;P1J0LWAAyIpvJB8+ZsDwJPLul0IRY4ukXOTZU1+IR0D+AQzyeHCHF5CLZm2isNEFPLY4JD65Gwj2&#10;vmb43HOPeu6L7murbfvt7pdfWY0xT91O26naqVWJK1eu/GvSAaAuuujyXciqVat+v6GmamR2SuJ6&#10;mzn2YZ8D0HeqPGDyoAsCV59BibzqzyPDlHIKGp5LXgOSGczZyRSjLAexkpmXRtOLV9K928gO5omC&#10;B/Rrl29RjrmJAkYkSkUP8PehDjBAnQz8AIC8JVxA6xgUouD7lA/cFD42nyedozLpXPz8OmUaZ9Pk&#10;99zkOyBT4ogQa4j9Azye+eQiJchk5ORj8GQk4OSrVE0IcBNJjOOkUmqpXkOFzhbFU8agEDQY4CGE&#10;dfN1WQ501fVVK6x/UX4mXuwk8aInlUIZXGWaZgkl04ziDiFtj/axqm01sMS/wfMPl3Bb/ceywJNn&#10;mxV1vivTFkpJRyNCPXocyxhh4oVfCtUywLvvIYFHCciq9AU0+adpFDgkhzLjZ9G6ZXvEc4Dn/Nmz&#10;J/QUlkB+sgVoMii89sVtmlm+kgKHMVAd6ZAKQ9Z4XqB1PZdo5/f/jKqwAn5vin2amew8PK2qKqiz&#10;s/NHiO32DN+66KKLLr+6ILC4oaby/dx093y72XBXDYCvbhAEcAsY7RC3zNLmzUK82t6yhVyh9QQC&#10;54gpirYlytcsAdkW31paMXc7Xbl0UwZ2uHiTIuopaLRdKnlEwaI4NI1apnqAnGdCQQm6mtzFYs0L&#10;HMUgbHQObVx1QChivjh/g4FkK33041QKHJpL65fvkyQSgEB8v3axylQMn4zYIVjw+j4XTa2mOLFU&#10;wLJYnDSXrnJbr3A7t649TNWZiyh0eD55D0qSovMvWhJ01fUtVgZ0EZMs5N0vjVJiGmnd0j104bOr&#10;QtaM+Fs84yHj+Dnl5xmgRiV5xFJ8JDL5XfwMzpZkLLHU8TMLMndk/IaOyuVnj8EjrHSeBVh8BCyB&#10;bipPnUe3b96V7RHzO7dundQjXzhjPX1+8gthD+Cv6OH9R/Tp0XN09vQleizeAYwLOM4zKT1XlbGY&#10;AgaBOsZOZi3R401aoBkRZxn3KDczdXvzjAafw4cP/4FnyNZFF110+W4Fq8t5LY3/vawwp8Fpib8l&#10;cVOvCKhgMPcblkyl7vl0+/o9Bl48YD94THs2HyN7UA35DXUyoDJJfBEqdUwZkMyTQh5Vpi+iA9tP&#10;0skjF8jiV0EhPHhboowUOMZBcVPK6ODOkxIrhMEegeOnjp7vsuZFTnZQ8MhMWr14l8T7AaCh9vAE&#10;BoFmnypxQ+E3+C2sEVUM3MBZFhfsmRy+hSLY3H9wGrU3o+i8AqOwKh4/cJasflPJb4RTubu/1qqo&#10;q65vk8ZJ1R1Y9aYXLVdlGvnfU36oL/FCK8vUxM+6S8jie/4GLmGAQ5A/79/2qSeEQy3eTvJzawus&#10;kecWFYC0OGLEEgaMSKJCZytdu6JihJ8w4Dv1yXk6euAzxe+Jz3gRB5L5pa1bKTFiGoO9RfK3JJN4&#10;QCDGiZOHz1NyxHSa/H4KhU5I8JSfxJiHsU9r6/ejiG11Woz3S/OzF7U2zRjY2dn5O56hWhdddNHl&#10;1QgCjRcubP27koIcd6LN8gUPRE/7GqB+FYUVAEXXQclSnrbAU/hdgaV7d+7TvOnryW9QGsUGWMiO&#10;yYJBU7RfglTz8OmfLvFCpSnzKWxUPoWNt1NckEUsfcXuuVJnWE0kRI94clgxDxxiWRKnFxtgpcAR&#10;DNDmbBFrIdxFRYltNJFBYK5ltriY1W95Ejp8jsEogs3tfdYy7Uth6QgZn0CxHxWquMMnyiUNN9eO&#10;9UcpekIRhUy0ksUYp4NAXd8phVUP8bk5CbPFWq+FY+B5bq5ey89ninDqKdeuAlhIsIicAkqXDMn2&#10;hXsX8b54/u7cvs+LsIXkK4swVPRR7lkzFnwjXJQVP4sunbuGlGJx74LUXVHGPKPbN+7R1nVHKN85&#10;h4JG5tGkn7spaEiuHOMu7xfPI6yNcAmvmL+D4nkBOOnnqQw47XweOI46liLqfvlcX4daDNHPXAnx&#10;V6tKC+sWL573T+B49QzRuuiiiy6vVmARXLVqwZ/VVJRGprpsB3gV/qSvgeqXVgZAIGcOGukis18V&#10;7d12XEhfMZg/fviEOpcdoIChGYrCgbcXGgaDQUo+hTLo8xmQSN4fpJPX++nCDYayU8Ejcmhdu6KE&#10;0NxK16/cocLEuTyRJJExxESGEADPFJo/Y724qq4xYCxLWUBTfp5B0wuXe6gqnhNqGa9dtJtBpuaO&#10;UoH+L51HL4Wlw5+BapZxlrjDMEHxSYlram5DJx87XaqSwL2FybDvfX7zcXTV9U1TS5xRVePwKafD&#10;e07zrY9nkMQit3XtEQrBszTJxsDPIOAPWbbg6vMZkkST+Tkuz1hAN6/dkecFz6CEY4A4GiTtkxL4&#10;mVHhGGASCBzpJHfUNE9WsQKBoIq5d/c+fbL/cylHGTuhTEpPIvEjYqKdfIckksG7grbzYgz8gYe4&#10;jZUMMkPHFArBNNqOEnagdFKZ/wCBL5/n61EkgCScrC4tdK1Yseg/8Xj8bzxDsy666KLL6xEFBFf9&#10;/vSaqvHZqUkbHGbDA6F06bJgaavkXxK08AAb5Z1AvoNSKcfaRPu2nqDrl2/RudOXhZUfPGHgGOv+&#10;jTqOJTaeYhhIBY6wC0dg2HgHgysX2YNq6dTRizIhiBWCX/dv/5SMSDgZ45C4QZSqQrB5U9UaoYpA&#10;hvHUzMUUMDiH1jDoE04xnrju3rpPU7MW87awQiiusp7B6V+loJvwG5RCs8tX093bX6oJjZ4xGL1N&#10;JcnzyG9okgBZlUHat5VBgUPtb5yzOm+NLNeGyVD0xd+9qN+fBUPXH57KYobv56gpFgoZmU0r5m0T&#10;UAYwB0X1jsSIOmEBiA20UuTkBH4WXDSlXwqFjy2kfEeLxOmiLCQ/MPIbPL8nP7lAtkBF/WJGYhYf&#10;R2r58vPsCqmj08dB/6K2v3vnPnXM3062oBpeJKYL6MMCDh4HG48ZYCHw5jHFHTNDEsAQIuI9II18&#10;hyVK2UjhAJXFXt/n+KpVxlb1/kmW27lvRl1N5Jo1a/4Y47BnSNZFF110ef1Cc+f+m7nNM39elJOx&#10;wGk13le8ar8k8OtSBW4w8AaPYzA3IJXMvpVUnbGQipLaKGRUPvmD8yvKKIOyGpjxGxybV+o84cBt&#10;E+VtlRJQXv2SyTipgjratgvFCyYQZAXPqVtLqEmMzESALsQYYnKozVsibiG4oWeUdEi9UUUgrSau&#10;T49ckNJQMvlEa9QWvc+hlxriKHxKgpS02rjyoCSvyCTI/xTlRS0FjraLJQP763uy6T6OIqEFlQbi&#10;J03iGsf5RnklSO1lxGAhrtIiPGrKeqEAOgNAAZjQb9FuXV+xateir+/eIWUAZQjGIstNdXlL6cs7&#10;D+TeB0i7ce0OTc1dQlPeTyHv/kn8vCoKFyRPdS7fJ25dxPU9e66eGfwIr7du8CItewn5YEGIikL8&#10;TEjIxYd2SvCbKtRPOAaQ4xcXblC6cRZNfC+RghEiIlY99WzgWbPGGMSLMOX9VPL6IIOmcDtCP3JQ&#10;fBg4PPHM4Fn5/p4XxP/xQvt+bkb62tbZM8d2dnbqCSC66KLLmyE8yv5Ge/uC/1GUk1mQZLdctBqj&#10;nncNmL0K3n9b1agPTJFGCpvIQG6giwfnFOEX8x3moNggi1BPqO21YygAqkitWeFWCouXSQEcYWFj&#10;8qgsZR7t3nScPuUJIs0wg/yHu+QYmAjwirjCosRWunn1trigj+w9Te1zNtPlC9dl8sFnaxbvouCR&#10;cF+pzESbdjxpQ98KQAtyXGdIjVQ2kdgmVvARbug4QKGj8xgk8v4w4ZiivxoEejITQZoNjsSwj5Qr&#10;a/L7Lpr08yShs5n0XjJN7pckWcgIrI/ztzK4NHG/YNJjgCn7QJ/9ctdG11egck2+/h56W9XK97OV&#10;n03Ezgbw8+aOmi4ZurIIQjgEL8hWLtxJwcPzKWZCKVVnL5aMeSzY4PbVtutO2sCTwwu5R4+oc9k+&#10;oXeKmGyTxR80dHwCmb2r6Oi+zxQE5O0R34skLzwT8eG80MKCCKCRX9E2jB2wwmMhFjDaJtRTAJTq&#10;HPDa/ey9bvUQQN8tK8pvWb5k/s/mzp37W56hVxdddNHlzRAkjCxZ0vIfqkoLotOSHUcTjNFPMHD+&#10;cgkOnsHZM+iimgBKRImly0fV8e1i5e/1O+0zLV4HgBCTD0imQVLr0z+VJ4hKyoxvopAReUIgDUAF&#10;YGTi7WBhTDc00hUGfZg8QAnz5d37Av7wNyhlYMnwGZyoXMGgaPgmNxGsIKGwgiRRRfp8usEAUyY2&#10;nshAX4HAeF8hnOaJR36jAuP7VExcPDnBfeXH4M9nQBrFfFRM2eZZVMvtml7cIa7qDMNMmVD9BmZ4&#10;YppQf9lMFilmryymOgj8nlV7Njzg5V29Huo55vvWYKBQXrTEjC+iXRs/YVAHqx6DOn49feICLZ69&#10;gRdoxyQBS1ExAfypGFxw/SGTHxn7WD7J88Og8PSxC55awppVPo4XjVYyesF6f4ohoAKBiPOryV0q&#10;zxnGD/W8esYP7TrwmAI+UVOUKlOJzxVvYe9x5rXq09RE2+d1leXZK5cu/Qc+HT0BRBdddHlj5dfn&#10;zq38g+n1NaOz3K41NlPcg198ANUmw+4J0RMLI2AKCtcIQKIdAKyP/SvgyZ9j8uH3NgY9sBqCSBZW&#10;RZ9BLpr8Xip590+WGqXyO1O0EDmjtrAzpJYufHZFJieeqURVIPtTiUNyhvKkM6I7KxgTyjeBQJTJ&#10;ChqeQUtbNvewbjyni2evUralmXyHOik+wsht7z7vvhQAMJIBrfegRCG2BsfhHp44L529JqXy7ty6&#10;L9mPSDw5sO1Tmlv/sVgf/QZnkA+DRoBhVGJR+/v6Y317/a728y5qr/vTyACDFzUALKAzMYabKS7I&#10;RDGBJv6sJ0XKd6FfcV3wHPX1+SvT7nYgmStwaDotmb1ZKJL4IZBn6/GjxxLzpxZbytqHkAncy4d3&#10;n6EZJSukzNuaxTsFFBI/mwLurt1RizLUEkYNYj5W2CQrxU0qkZhfWAKR7Quy6XkNH5Mfbxcr2cSq&#10;PRg/tDFEe9/lSdDUsxh9nfc5xjibyfAow524r2XmjMi1a5f8Bz4VvQKILrro8uYL3BVzZ8/4/3LS&#10;3M2uhPjrcGeowe27HUS1wfurVfveM5jze1gjYMELGmujoA9tZGEgZ+MBV30XR0Hj7GTyLqczxy/J&#10;JKNUuaEe8wS1fsUBCh4F95NF9tV9rK9Wa5xBXNKoEoJMZ22/Txlcwt1s8CrnttgFhPb1+y41gm8N&#10;dDdJsi9Q2Vy/ekfFFwpQxX6V5QMAFnQYoNUAp9qMshUSZ+UzKEmIs8XV1QcYkIQUybTszlBWoJo/&#10;1157ba8U75X2/P6Hq55+8ljBYH1Fn8f4WylknIMCRqIUopO8PnDSlPcTacoHibxASfCUDVT3Y3df&#10;Yl+a8v0EazC019/4HtfMzr/XFiXyjPB+LHxsU1S83PsxAWaxene18TWoCkWIlfAM70FOKktdQNcu&#10;wyKuFlkaqMPfWCTBGghuQIA/o1cF+XyQIdn+lRmL6Pate2JBJP7v0aOn4hJG9j9I22HVB91TzARY&#10;G492gUzEAK+at4sCBqdJBn7XwvINUBX6oj1v/DePR05r/O3cjJSlC1paRiIBjwGgngCiiy66vD2C&#10;upWLFi3667LC3MQUp+2YAEEP2PpeFUCGJ0VMtvFRRrEQyucCfuKkbFvsR8V0bP85cVdpgA3/4FKq&#10;L1zGQAoWxJ6ZyV+lWlxjPAUMSxQX9OULiiMN+wT59aqFOylgeAZFeltUPOBL+4CqCRuTeOBIF0WO&#10;LaDlbdskwxjWSW1//J+APwGEPEHK31IY/6lkOi9r3UqxE0sJ5emE4LqPJB70S0ygmQzBFj4e3O7I&#10;igTIY7As2/S+hvj7a9zXP2TtAoDqb0MwyiAmMfBLp5CR+WScXE7JoQ1SESPep0Lc9siMVbFoGpDr&#10;eU/wZy8Aw56v2F4dSwOAsFTDOhblm8D3tZUCRjgl8QIawwsBbbvXoQJY+dmzcpsCR9vEhXvq2EV+&#10;qnDvqpsViVdXLtygbWsPUW3OEjJMriCvfqncZ4kUMtYl4Q/43adHzqubm+91WPlO8t8OcQkr63yk&#10;l4WixhfQtnWH5VkAOfWRvZ9RVepiPvc0ivBBPHHPfv1+tRsE8vXjMdLtSrhSWVpUuXBh6/+t8//p&#10;oosub7V0zp37B9Prq72zUpN38SD3RAGPvgfDV6cvTqQKtHRPzmL98lhSIngSDh2ZS53t++j+vQcK&#10;UPFEI3FLxy+SM6SOJ1OHxxX8TeeC46r6xihZN6tylZSp0oDlrRv3qC6/nbwYGGCy7v17sazx70H9&#10;AitlhJeVfAem0/SiDqGVUeBPKayU589cpXXte2hR0yZa275bgu81XkQo4qrgjg4bnU8Bo+1d2dXd&#10;x4yTuES4y70+SCb/4U5JLInk4yIm0xyt2vFCG7teMYm9ORPrm6A9+9Yaq6zBoSPzqLFkOa1m8N9U&#10;sYqWt26jcycv09Y1hynBv4a8BypLrWaNVb/HvelR3KdikeV9au89gEYSMMxqGxCoI/7OZ0CyZNv6&#10;DEyl0BG5ZJxUTr79Myh8oo2Bh2blfR3qaT8sdZMtwgu4dc2hHu7fZ8LD2VK7jmLGF5M3gz9vvg8R&#10;s2sIsQhvaMRkq5R1xD0O8mesdPAcwWVck4M4XbcszkDpEjEujzqX7qUzDDRBLu/g59Z/YBb5DnFR&#10;7C9Q4edVq2aRFPdvfOzjTLfr8Iz6Gsva9va/1K1/uuiiyzshu3fv/r225pn9CnLSW5xW49Vu9/D3&#10;q5ikRTWrAE+IiLdDkXurfzXNm/YxneZJBMTRcCd1Lt9PwcOzKBzktDyZqYntxX12q5r0AJoQqB4x&#10;roA2rTog8UwaCETcXlJkgySj9BUPpkCEsvCYowwMyuyUEFgjVg1kFWv7efTgiQTU51iaGeAVkN/g&#10;bAEbiKECxQYSWzSL4fUvbtHU7MXkOzhVJssXADL3Q7SfhXz6p1H0hyUU+WEh+Q3IYBDhZuCQTIEM&#10;fg0h5i7QoZTf899oo7iFdSDYpegTcbmzgtPSe6BbaE/OnbrM1/AMucLrKTGiQSVDXLpFHS3bKZyv&#10;H8BPLDgwu8INPPeZ8D+y8j0FUASOOyT7RPuB704tIgTUIb41Jo78RzjJb2A2ZZtn0/wZG2jnhk9o&#10;x8dHyOhVJuEHZgH0X3cPvwqN5nND/Ww3tU5dqwjY8Y/vTYQu1PCiCDWGQ8Y6yBhqJnOcoQsoIXYS&#10;ltTphe10h4Gfdv8/efJYMvY1wmkkjwWNyKRsUxO5o2dQ4NAs8hqQyCCc94nkqziAr9d93l+jPB46&#10;LMbb+Vlpy1uaZozcvWbNH3uGTl100UWXd0Pg1pheVfXXVWVFzmS75QQDwWevzz2M4/Q8lgIu2t8K&#10;bMXJBIryViHjbTxhJ8rkkcKTyPLWrXT84FmqyW6XwHLEVanfePbV9f5ltUTHU8AoB7lCa+nsyS9I&#10;uM4I5aue0u7NxyniwwIK/QjUMNi+1740dyK3NdbfzBNnCs2qWiUWPUx+cIUBDAJQoEKCz4AUChjh&#10;Eh40AEuv/m4y+VT0sLioYPsDO04KSXbAGIequ6odj0FH+OQEihpfLJyKW9cdooUzNwqtjtWvmnwZ&#10;EIYzoO1pDUS8I5JNACjh7jQzMAGgheXrqzNeX9d11/S7Ot7XX+veapPjKmqUoNEOAeirFuyU+6Ch&#10;aDlfr0yawoDHFTaNZhR3UFnSfAobWUSTfgKSYpcAPM1tiaxuQ6hJOCBRwzaI7yn/oYkMbtw0uV+y&#10;cNwBGKKNcm/yNQpiIGXg67xn8wleCDzka/+Erl66SenGRrknTXxvdt/Hr1o9fcf3NKiYfIc5KTdh&#10;Nl0+r7LwEReIe3n1ot2ygAHlixCf8zOJNkK1hVBK9DT6/FNFMaPFPXx65Bw5QlSWcKSXXeikvPql&#10;i4s9cLSTYgKUNVGLYX399+DLKkCUx8Fkh/lCTUVxxbyWln88ceLEb3uGTF100UWXd05+fdGiGT+q&#10;r6manJbs3OYwxz2wetzDEjPUa5D87rSvAR+f9f4cg7KipIELN2g0JpMkCh6eQ4mhdRQ1toQCRyR6&#10;XME9f9eHiqsuRty8vkOSpc4prB6aC+vB/Ye0YOZ68h+STjF+5q+YjGFdixEAgJrDMR8V0U6h1vDE&#10;UDGcvHHtLtXlL1Xuvo8SGMTGS4kuxPNFTElgoOGmPEszT7Y31LH5V0Kym7WEfLhdcaEKCACwIBYN&#10;VDJa3BUC9OG+vnH1jlB62ANrKHCUzXP+ykKJeEdfqe6QzBNuEvkMcpDfCDuDEoeyUMm2L15blbjQ&#10;o/89fQWVtsjE7wEzmsrkrdrZHRf3VYp9qffauanP0Y5vus80gKD9pofKcbtDCdS+WdEu+Q6f9zgG&#10;2sDXD3Q+U95PpsjRxVTsbKMccxOFjMoj/2F8b41JFILiKT9Lp8k/zaDJP+HXn2TQxJ+m8bVAJQwG&#10;drwfY7hRKmp4feAm7/7pFDwsl+KnVFByxHR+rSTfgSl8nITuWDd+hcU6mu+ZHeuP8aVX98ydm19S&#10;dRYswUlCldJ1bl+jvV3GPf/W+lf1ca9r9oJ29zvu5+AP7RQ7uZSO8gLmmVi1WZ8958XWOTL7VjFw&#10;4wUKP4fI7Ff750Ua358AwOFj8mn7x0ekvi9+h/v0zLFLlGlo4ucgmcImOITCCQuiGO4Tc5TH/Svt&#10;1q6R1q7Xp90AlPsQ7l9z3OOMZMfextrK2BULFvyFnv2riy66/CDk8OHDv9XcWP8vRbkZM5Js5msY&#10;EHsPmN+7cpsAduAeRSbnlH5u8nrPTRETrWQzoL3fps1xFOFtpsDhmWIBQo1gTMTPebS/ycCqKLFN&#10;ABTqpPY9eSpQhKL4cO1lxs8UF7JynyG7+Cnt23aCDFPKpI2mSBNPLgDU+C1chiDKdlDUOE+QvBwb&#10;7uPHtGbhbgoclkGRcAkDxOA4fL5+wxyUYZxFF89eQ1Nle/wH8FCVvlBK26G8HtqH3yBWECX8TAxE&#10;UqMbKd6rUiq6eH+QSV79kxhMmwTUvXBeApignn7k75E9CnAAaw3i2UCjAoujOhetv1WffzXQ6Kk9&#10;J/q+Jn181lt7fv9i3OiL2tdvutunfY6FDZJ5/BmMTPSAOwC9ifw66b1UBvYuivRySHnDiT9JpUk/&#10;TmdNo4n/mkYTWP2HJFJ8BNyhMQLYAHCMkyppWlEHrZy/Qyy6F/l+2LL6oNwDfsP4XgKwA9DgPgb4&#10;DBmZRSv43pOFA1/I+18+onnTN/A1SxFaGg0sf5Oiz1+M+4TlXFnP8R7XDMdG5Y1vvD7cPnB+BvD9&#10;h/tQlWNUIBXVQ4pc/FzwuRv5uVC/8fQtn1NMoEXa3lK9ViiRQCi9dfVhKnPPo5BheXLPhU22UbS/&#10;mcz8PHzzguF1K84jhlzW+LtFuVlL58ycPnTr1q2/y8OiHv+niy66/LCko2PBX1WUFcalJjn28QD5&#10;6M0Cg6DgUO3BRI44o9DxNjKG9HQFf7Xa+Leg5Qgcm0BGr1KpXqBZPJB1fOroBTL7VlDQGJvUO+1r&#10;HwBAABKwJvoNSaGGwmV07w7i+wDMeEK/95DmT19PfoN5Qgfti8fK0FNjeDIMHJIu22ml6tCOgzs+&#10;FRoNWBgRI4XzFWvTkGQpxXXrenfMFRR0MwtnbmBAmyEuSbHMMVDCZIuklzl1H0u25+G9Z+jjZXsp&#10;OXq6xMDFCQ9jr3bB6odXnqABHhD/Bjd0yLgE7g87BY92UMhYG4VNsIt1C7FvAmxwPeS33/Y+Udt2&#10;W+m6f6tATR/bA9QAlAq4wbYvJv/gc1wXWGhlv+gHtA3xewCuyOz1AA9cf7g1p7yXQpP/lQEgK4De&#10;xH9lsPeTNIm19P7ALZyVU95LI98BmRQ+ppASAqZS9Phivq7JQjKOdogLdaiTsi2z6eLnDNCRBe65&#10;NihxOKduHQUNzaTQcTYBYogLjA1iAMrXprl6TRfQwkJkw8r9FDoqmwEoLNC9rs1XKe9P6ztJSOFz&#10;tMYZZQET6WOl4DFOXiA4hQdQXas+9tFDUeYNcYG419B+bpycy0Nu56JZG8l/WDpF+ar4U0V/o44N&#10;y7Pf0ERKDGughY0bqCxlPi9yisQS7c/HR/JUfDTcvj2Ph7Z/y/N8hQqvh9UY9Sw9yXG+pqIkb92K&#10;Ff+d9OxfXXTR5YcsSBopL857Lz8zrc1hNtx6U4CgNsFrf1tgGYyJIwusUwIQvkljhPwZlr48Rytd&#10;vXRLJmFM3nBjrV++j8JG5VLEJDsfR8Vy9d6HAhwqWSNoeBYta93iSSwBmHxOly9ep3znHPIdooim&#10;e/8e+wSICByaQrPKVtLD+w/ld8gU/uzkJbIH11Aggy5VRYQn5mAGjDz5zpvW2ZXFzP+TV+ieLccp&#10;ekKxxJ/BSmfjc4zyNkuyzOZVh7tAJqqgVKQvkAopmtWwd7usMUYBrgGjELsI2hI3BQ3LpLCReRQ+&#10;Mp9ChudItRO4PwEuIqdYycxASH6vgchvVAbisQb5HapAwC2oKcroQeU9PotWClf6iyCmp0WQ283f&#10;GUKNFOVl4WtnFfLxEAZeQWPt4sIMm8RgXEAYAzfEsA1z0eSfMuD7eSb5Dcih4KH5FD66iKLHlZDZ&#10;p5KyTDOpvqCdAc1GWte+j/ZsPk6f7P+Mppd0MCDPELoeHBsWUv+RDkqMmkYXz12DUU948uT6PHsq&#10;ySYAiN4DkiW8ANYm9L3fUDeVpc6XDFq59rwAOLz7FMVOxHVEgpO69l+nYo0V4Mfnj1ADBmLRAQz8&#10;xjnk3kMmuQ+uVb8MCh7vUH3Yax+9FXGjsG4nRTTQ+TNXuu4xxAXu336Soj4qVPeZ3Js4Nn6H4xuk&#10;VKLPgHS+r/PJ54MUyfiNmGKTsm+Ku1NZ0LuvG16199+P8rj2nMe3Lwtz0rc1TK302bZ2Lcifdeuf&#10;LrroosvcuXP/TWvrzP9SXVqY7XYkfMaTzuO+BtLXr91gQFl/tM+/zYQCYmAL+Q1OpbnT1ks1BMTj&#10;YdJ+eP8xzSjtIJ/+6RQ0xiWcfIj9UgkXL4JBuHdBfhv5YQFtWXPIM1kqEIi4PbM/4qfsZBZrYu92&#10;KSAQMCxVEg/Al6b9/sLnVyk5ehqDMPxWTdpwHwaPyKbVi3YJWOANe5D4qmzm5Ej+DU/eoJdB8kH4&#10;xASK+rCQDmw7Sc+eqN8AcBS65kjiAgDYCxY3BhLIZIVVVYDf8FxyRdRTXcFS4T7cuOIAbVp1kNYu&#10;3k3NNWsoi4ENSK69+qdIcgUyRrtrRn+VevqBjwUADaobgHEAMrwXHcHvodrfrAGjXAxsPJQ4IWYV&#10;jyeLEk35ejDIgPXU6323lCD0HZAmtD3+g9IlEQG1cS0AqwyaQKkDF20kt78mbynNa9xAqxfvoe2d&#10;R8UyfO70Fbr6xU1xa8KqCysd+h26csFOqYkrxN58vrAwwkpq8a+m0ydAZK7uASiu0eOHj2jbx0co&#10;dlKZlEeMR4IOXyPExcG9/8X5G3z/qe1BHeTAAoBBJeJfX+y7lxXHNzPwi/NPoDAGZn5DHaqG96AM&#10;iptQSnm2VppVuZpcYTP42C51b/SxnxeU752QCQkUOb5QspYl293TPrQVbcb1UjRGL97Xsf4m8h7o&#10;JB++v0DpFB9u5sWZlkWsAUAsUtRr1/3wPSgWtaxPkxzWCxWlRdUL5jT9787Ozt/xDH266KKLLrpA&#10;UHuYweAf11ZXjMlKTV7l5FWzssa9OIBjYH8BVLwy5eN2uaEUMOs9GX2dAiyA4ww0K3u2nFBWMqRy&#10;8Jz95Z0H1Fa/juImlpHXAAYPA5NkgkciRXwkgxxYMzxARyhmJiVQ3KRi2rv1U/k9JkpMmnu3HBeL&#10;Sdgk1D/WJr2eGs1gBpbANOGke/QAZbrU7y+cvUYpsdMZCMAdzcczxFL4BKu41nasP+o5xlOhLvni&#10;/DUBKHdvP6Da3KXkN8QtsYAAJiEf2ijeu5xOHPpc4s5kEr/Ak3j8LAoYyYAIMWJyLnCvxzI4QbUW&#10;B/kMSCVXSB21N2+mU59cEDc3XJY4DjgPH/N7UIZ8ce66VITINDWR/+BMBm6JAtDE9e2xCPZ1P4iL&#10;1miQ5AgQDkd9WEwGBkhxE0sodgLrxGLW7teYCcUCtAOHZktmKbLDg8fZGHTCuqRde0X5A76/oKG5&#10;VMRAd1bFclrQuJ7aW7aQO3IGA263gFzUojZzvwKEIZv10ufXpEwaqIaQqQ2g9wKQk1f+W7Jkn9IG&#10;BsMRYwsEkIplko+LxJ+4ySV0eM/prt/z/9Xr86d06/pdapm6lq9PJgMsmwA3SfQJmkonj1xQ2zFg&#10;BPAscraJ+xRu5u57XN3nL6oCswDH3v2ShWMw5qMSSjPMpNa6tbRn03FJOrr2xS1qLFkloQm4517e&#10;T7dqz3C0n1ncvghVeMTXXesLuIcBKn0HJVMc4hZ7tcvC7Ynlz7stf/hcXR+l+Lvn86B99noVANBu&#10;jr2fkZq0o3F6bWznsmV/jgWvZ8jTRRdddNGlt2CQXDxv3j8V52VXpzht562G6Gcqg/j7Gch/WTXB&#10;3TXcQc7gOqlooIrlq0nu6dPHPGneph0bjkoFEltgDQUMyqIp/ZLE9RnBoM4YDEoL5f4KnWAn45Qy&#10;OrjrlGeiJMmIhGUwbGyuxGT11Qb0GUqESUzgjA0CRLU2nP/sCiVFTmMQiHJ1OA4yg21kC6ihE4fP&#10;CWCF9XIhAxxkNp8/fUWOiQonsBYCnADg4fdJkfXKpecBgWdOXCJXWD3vD5am7skYiSdwncLNW5DQ&#10;Qod3nRa3s1RmEYCsfo9X/p/nb0/25/GLVJO7hPyH5AgNiEoa+Op7Qo7J4AkAOmx0Hq2cv5MO7PiU&#10;9m87zmD6GAPzo6yfiOLvXZuP0ubV+2hx0yaamrmIr8lUBjzpDFL4WACC2B/ImBl0ABAhEQO1ae/d&#10;ZfCKurd3H1AdA+SAYckq0YdBIMB10GgX90UdnTutKE1A6wOwjGsB0AvqFoA3JOIcO/g57dp4TEBv&#10;TfZSChyWwyDWKoBXswijXvT2dUcESIL78f79B1I3+s6Nu7JPUKdkmeAWTqJovi+wEIkaXyTWR/Qy&#10;2gCQ1VSxWipxgHamr/7rqagiA7d94OAcqs1eQjt4Xxc/vy6gFmAU1xBW4hlFK8iXFzWgC/o6a62W&#10;+Y1r6DcsiYoS53S7q/leQPb6kqaNfLx0AfEq1vXtev7h/k12WC4VZWfMWLZ4fv/DnZ1/4BnidNFF&#10;F110+TpBrMzatWv/w9TyEv/c9OQ1dnPcIwaCz9+eiUDF4nkPcFHYyEKpCrJz41G6fuWWWHkAAjQw&#10;cO/WfTp24HOe9DZRnrWVIscgyD1VYrtgxUFiBUCgYTJAx0mZKKGPHz2ljasYBI7J4ckeJcB69g3e&#10;M3A2xDCgTBDgsGHF/q7fAqwhMcXiVy0WSHD6IUYLbt4sYxNdvXiLQRgJH2FV+gKxou1cf1Qm/OMH&#10;zqpax9w2gB2A1nxHC12/ettjlXouvIWwDoZ8ZJM2IIEEFjQAR1DZ5DEABDBGson0AyxU/Ap3NQDN&#10;qWMXBFTi+Ogv3kIshJv5fCPGFJPXB4lCOIxz1RI1eluLukDgRJtY+QTYekClUrRVsKbEaeIzDZzh&#10;uDiHutx2CmYgFjw2gUyI80O/wiI33sYgsISO7Dml2sc7QQlAieMbmkKGMGUJRGIIgLDVv4pOHDmn&#10;zpXPBgDuyN5TtHT2JmqqXE3lafMp3dDIAHwqxYwrZvCTTV7vpdLk95MZxDLYNqjzlEx1BvQr5u7o&#10;SvT45MAZKk6eK/tCGUH0E6qPGCeWiDs+7CMXv2bRkpYtAqb5TKWt4IH0G5wmIQtSsszUlxXQo0bE&#10;4QFMFtL+rSclphX7unHlNh3ceVKAc56zlSL4Ppn8nrurhq9khQuA67U/7kdcM7iig8Zw/wRU8TPw&#10;mVTQ2c9AffbU1bIw8novTayxqqb217TvjVG+P3jBajcbHmanJW9rqKuK27Ju3d/o1j9ddNFFl19C&#10;ePD8rbnNjf+rrDivItlhPY/YGrhY+h6A3yxFLFMoT5woAwbrSNykEipLnSeZs1+cuykTMWr6Cvhg&#10;hesT1hQQO08v7mDQV0mT3kuh8CkM4iZbKZonYKF5kVwAAImnEgMW8WE+RfI2NpBNS8KKBwDyK5IJ&#10;QCpsYRACMl0FfJDp+5R2bzpOUeMKKWwCkgPixLXmP8xNFWkLVLYmHwkWquLkeQzcsmlp8xYp1QXO&#10;wDx7i8S6xSLmcWgS1eQtEeCk8hSe03YGjJHjCsQKB7e2jduikhQSBRDt2XpCWbIEfD0XQHPqyAVq&#10;rV1LOdbZlBheTxnGmVSb1y7WzpvX7tDxQ2eFXNh3YBoDkgQ+N+1c+74fFAiMZQBto1ju+0+7QKAC&#10;fA8fPBIrnNL7AkCfPHkiQA3bAPBe/Owalbnni4tTKnjgWACWfHwAy/1bPxUgi+0fP3rMgG4V+Q9h&#10;EBiqaHHEdcyAMX5KOR3e85mcL/9PjtU8dY24lL0HZNDkfm4GfEnkMyCRAoY7xMUegVhLbwv3m6e+&#10;NYO0WKmY4abWmnVC9YJ74eg+BtxeVWTyrhLLKsIE7vK1UPvPkuQcH+6z+vxlXdY2tBlE4OFjQMoM&#10;S5vmUu1LAeIVpUvQiGxaMnuLALb21s2SmWvyqRIX+uR+fJwhTrE84vy7M9X7BoHyCusmLwxCRuRS&#10;VeYSmpq3lOJ9KiXWcAr4ORlAo9/Rjy/v403UmKdJdvMlHq+mz2ttem/z5s1/iAWtZzjTRRdddNHl&#10;FxWsomfNqv6z6TXV3pkpSZvtZuPthDek7NzXKcAq3GioeyrZjINc5PNBKoWNLqT0+CZqb9lKpz45&#10;L+BJkd4qcAJLzpWLN6ixZAVP3m6K8jd7EjYyqX3OVpnkBTgygDy8+7S4JYPG2sSapyZXTQ1iRfQb&#10;kkyl7rl069pdOQZADkAXeAvBE4h9o70xDDAChqXT7OpVQtOB1FPUJ851tNDEn6VSHYOIOzcVWJpb&#10;/7EkvISOR7JFCgOO1XTv7gPePzAOqj7sorBROcJBKCTgBlQisVLAkEyaP22DbCvxg6yI/du/7VNK&#10;j5tJ/oNR3itZYiS9+wMUpUm8XkPBMgaHzXzMdEJGKih7tJhJpS+DBABPDQTCavfpUVjiuN8YOqGP&#10;O5fvoeqshVTOoBfAt7G0g3ZuOKooeDxtA1hCFjdi88I9YFlZF60Mcgtp5/pjHhCI2s2PhSbHf3Ca&#10;VJRBvCKAEOI1YyaUSDwnzhkgEO7TtvpOPr90iY+M8UdtZqvw7GHxAKsj4glhSYRFTZ1PLBnE8ppM&#10;tbnt3M4HwOl0+cJ15f7tlyXuaAB3tP3sqcsCqL3eT6VJP02h1OgZkhCCi4TrBNezxa+CghlwdmXg&#10;ir7Yj6IMaFENBoTUsR+VC5lz0NAc8v4gTRY5gWPtkukNKh+EFXydK7hLEc/JGhcCi7mbF0pZ/JpG&#10;XvycwPoH8GeO4essAPAr2vWGqMT+WYxfZrpdO2fV18auWtL2t6iQ5BnCdNFFF110+VWls3PG7yya&#10;O/d/VZQU5bmdCadsprjnb75VEBOYgSdGI4HsF1x4/sNdkukaMDhbylzNKl8p5eMun79Jj+7Dxfec&#10;rl+9wwBlkVBfwIKGRAi/wW6JiUMmqbJoPRPXaU5CM3kPdgq9S08wBLqTIJ7gw0bn0role+jJo26r&#10;Iyx904uWC08b9g2AAcAGYmHE/D17qorzg4g3yzybJv44lbIZaICfDoB15/pPxNLnOySJ/Iek0fxG&#10;ZD8/FMsUvgefIEArqq5gAgewQbULZ0gNnTp6UQFAPk+8njl+Sfbt3T9VXIPgmUO5NFCjAGz5Dk5k&#10;sAGqmDT+3qk4AzXaFrE2xRA4+17sd80S6LHEeZVL8okC2io7e3rxcolNxHG9Gdx4908TQL151cEu&#10;VyvAFNzIsKQiXlIl7MTJdYwYm09b1x6W8wWwRjILSuwFDs1Q5y1W2TiK8EqQhJPt6+BOR7+qWMBV&#10;C3ZQ0Ih0ivROEKqa+EiT3CMAP8gIDpuYIAAd945cV1O09CMq1hQ4W+kmg3puJIPyB9RYtpJ8GQQi&#10;YWPT6gMMTJ8I0N227oiAton/mkIx40qFfgagFRfq/JmrkoGLmE5VOhB9Cn2xHxUA4wVNJLLMXTQF&#10;WdEoqTha0fYgCUTctXIt0E7tN73301vVNoidDRjtkOxtZUXE/rg9vD9FxaSO//Lvv3+1oV1S9s16&#10;oaKkcNaiea0fMPj7A936p4suuujyCgQZxG1tbX8ys6HWLzs1qcNlNd2Q7OE3HgwqhWVIONZ8EyiI&#10;J1EE73t9kEqxE0qp2DWXVs3bKaDj6P7PFBULKDyiPfF6/N4RXNeVtAEw8YDBzIr5ABM5Qk0SGwBr&#10;DAMKBhNwRQNsFjrn0BfnbjDg4pkf7ldWJHkkhdVL5ipoRCTma5KN21FMuzeqEmMAS5fOXae02Eaa&#10;8C8pZPKupCP7zghw+/zUZUoMr6NJP08mv0FZtGzOVkkSwG+Q/dpUuZLbkyrE2gAWcGMCxM4sXUF3&#10;bimXJP7BIoYM0wAGTgBrAAToJwA4ITGOM1AcnxOoQsDBB5CkrEzfEhgwaAOdC/j4QGTdEwQ2FDII&#10;HJxK4RMdigj8I74e3F+V6QvFmsYbyrbnTl0RPkXQ0wgRNO8XwA2Wzk0rD6g4O94O7u1lbVspaHim&#10;gDhsh/NAXWUA8Y0dB8WKi2vwhAHaFgZrISOyyZ/BD+r4wpUK2hMvviemfOCmST9LZYDmlGuvzie6&#10;K9EkOapeagADqMNtvZZBfuiwApryswzKt7XK4gDXGYTfM8tXkc/72eTDIBGZ2Np1un7lDlVmLFJV&#10;RgCsGXAJqJFj9dYYPvcY7iczRTKoxXUFt6LiGPyW16JPVfWlYeFEG5RFsq/t3jSFlVeqfjzMS3dv&#10;m1VXE4PYPyLd+qeLLrro8soFLuKFC1v/rrQgx5SW6Nhvj4999DYAQXGNQhl0IV4P4AjuSgAAVDwI&#10;HJojdXthfQsenkvh/J1yQTLw8LIwWMqmBTM2SgybBmguX7hJtXnLJHMTCROwqMD1POX9FAZq0+jA&#10;9pMCUMQRyqAB7te1UqSf9z8RRfoBtuIo+EOH1AZGwoa2b1iLEsMbaOJPUoTPb/3y/byvx3Tj6m0G&#10;EAtpwk9Sybd/Nq1euFOsW/wjiVWrzl4iWZ8mEFgbYil8ioVCRuUKaELsHKyR2D8yWUEW7DcM5dHi&#10;ycLnCUJuuLZV2TgGBQYjg1qzsgACAEoCAxR9qgDIi9UhNOXv+LwALq0B1ZKxrJ0X4gEBAgOGp8i+&#10;bShZF2nmvxMp29IkmduwasLCd2T3aYr3qqCQsYogG/tGxZSQ4VnU2b5XLG7oV8RZrl3KYIzBYYS3&#10;VYEqViReBI/M4j7a7bHC8ZXgbVHuL/LDIvIfmCUxcVEfFUtGMpJmKlIXktlrKrcn2UPhos7Jyn0R&#10;/KGTTD4Vcj6SVc1tPMaLBtQRnvjjNAoeWkBLmrdIZjcAIrgkUV8Y1tyylHl07TJIyxUQnlPXSahE&#10;I+5rzZLX1X/dqpJvUO2C/+Y29Cwd13vbb62oQAKXsLz3aO9t3jAVkKyYCh6nJdqPVxTlFy+a1/rT&#10;EydO/LZnaNJFF1100eV1CaqNVJcXv1eSl92QmGC+xgP1UwAFcQW+iYpJ1NM+TCgAL7B+mMLNFOVt&#10;E2vXlAFJNOnnKVJSDIkX2m+RiQuAl+A/lfZvO8ng46lY7OBiBFhDlY+kyAYpN2acXE7lqfMlmxh1&#10;ggE8QCcC0IBkB1SWQKwg4rzsPPmC6gVu6jRDo1iYBCzxtgBpyNJEzBbitVpqOiUWDRY8JIp4v48q&#10;GNm0jsHP44eqLvKNq3epwNEqhMWghBHqmXEJkkAAK6bmCsb+N608SJFjChXYZRACIAgKmeAxdgod&#10;ZxeXKBIHIn0SJG4uLsgs1kBYO+EmRQYu+qZvEMjKfRsy3s7AeqqcixwXAAggsIhB4LBUigu0iHU2&#10;yjeBvAclSaUTrWQegC0SIYJHMLDz8PUJsEMFl2GZtHrBrm4QyNdh69pDFPFhHkVMSVDH5/bBvRs0&#10;IkMoT5TVkK/Zs6d06dw1WjhrIy1u2kydy/fS/h0n6eQnF+jS2et0ga8nwgH8hyZLOEAXSOLFQ+hE&#10;u1C+gNYGII93KKA1yzyL75kUAf+2oBqhE4KrGpY/uJ6Dh+WRle+dk0cvSN/jOuC6hYxEdjkqjHj6&#10;TIC19r6nIkEE6lnMSN9/1bbfRvm3pijPfjyuX7wX7b3tG6KGmGeJ1vhrhdkZTdNrqkZv3Ljx3+uu&#10;X1100UWX71F4EP6NpXPn/sf6morwrNSkLXaT4cs3NXFEm0RhfbPzpGv3TKx4bzPECQkuYvsAfsBF&#10;18WFx98jSQBAxGdAsrj8Th69KBY+gACACtCDnD52kfZtOU6HGQCAwBdxagJ8SLksUZUCdB5BI3IZ&#10;bClqGNC34Dj+Q5AZPJ+3gZURQOU5fXr4PBm8yihgZCL5DIaVrJkunb8uFi3wzoWPKiT/AVm0oWOf&#10;Bww9p3NnLlNqjHJlS3KDcMzZKSV2hoBV1R7lPkXsYNCwDAZ4iKFT5+7dP1mAZeCQHPIdgFJkKTS5&#10;XzKD42RJQkA7sG9jSLwHkPTd11AA7OAP7eQMrZVECTk2K0BgfeFyiTX0Gewi32FOmsLHDR9bSGuX&#10;7BbghOztQ7tPi1veF4A5FPGNfJ0YoMBFHTg0nZbP2eYhOVZgfM+WYwzCCyh8EoNaBjZoH4B24Ig0&#10;aq1d7Yk15DYwAEPcHpJQYLHD5+hv3gv3jEocaalZwyBQJZmghrWqnxsrVsbQ0bnUuWyvJ6EIfI4P&#10;hZ7Gb1AKBY5EQk0qVWQskMob2C8It0uS51PkuGLa9vFhvi/4d/wPZONxE0sl6UVZOdUxequ6b1m5&#10;DXh9EaT1/ZtvrZ7z+k73+R0rXL82k+FBhjvpQENNZUJHa+vfgbnAMwTpoosuuujyfQpW421tbb+7&#10;eN68fy4rzq9wO23HbKa4x29a4ggsKCrYvZfKRMgqkyzAS5xkFndPzOBV667cAAqNAuccOrL7DIM2&#10;ZOVq1jXlloRVSnMVagoKmo0r91O8Tzn5Dk0iQ4hJLGiY2GODUDM4TbJ+QXwMgABL0cGdp8WyFTre&#10;KXQdhsmlQkmC/cNt7AyqYxCYSZt4vxoIPH7wc0oIrKIgBl+WuHhJZvAb7qB8eytdvnBDWSUZ6Dz4&#10;8hE1VaykwOGpFAtKEXMsxQZaxOpYlrxAauki4aEibSHl2VokiSEpvIEixhbTFAaGcQFw46I/v9ol&#10;qYFAxC+eO90NAgG65jZ8TCavSgFBxikVvO/ptHjWJrGqIRYSZevc0dMFUKE0niVO2y+D1UCT1Fhe&#10;Onsz70udN/oLlTziJhYr2h2AQL7WKHMXMDyNphctY3CH5Bm0gfuAt4d1Fu/5fxIviHYBGF7nNoAG&#10;BpU/YgIQV+kBgby/mACrxB0unb1VLIv8Y+n7jrnbJds7fKKdgsfw9RqRTe2tWwgk1k+ePKaDu05S&#10;27S1kiWNewRtPnn0PNkDp1LQGI2L78X+01QDoOIyhjUU9w1r7+1+IdX22aXqPn/xs+9ZjdF8DeMe&#10;83hytqQwr2lF+6KhnZ2LfqRb/3TRRRdd3kARq2Bt7e/NnjZtVF6mu81lM39mMcY86z24A2j1/uz1&#10;6FcDlm+rxoh4yaL1HpBOiWENtHLeNjp36rJy+wqwEJihXj3gAsBm9eJdUnfWe2AyRfkoAmKx7vA+&#10;I4UDLovWLd2trEvckXgFPUowfx7lZZOqJLDarZq/QyxpV7+4xWBtPgUMyqUtqw57XJ0kVTRiJ5VS&#10;KAMnJA4gpg21ZkFTg9JiAIHYEHGN0wqXMQh0kzEcQMdT53dIGq1bsluslgBYAIu3r98Vaxa4Auvy&#10;2slnYAoZGLii7epavtyvCkwrEIi4w3OoaMLtE8DGffL5yUu0Z8tx2rP5GO3fdoLOHLsoVjmA5cVN&#10;Gyl4eI7EQvoNZsAcbGFAgP0qaxisc4HDUmlR4wYBbgBiAN2nPrkomchhiEMUEAgXt+JfrGQwC0CG&#10;NmBb9O+1y7cla/nIns+kfu4aPu82BuKV6YvI6jdVSMO1JBOJhWQQiGxuVIBprl7TBUAByvduPUHR&#10;KCEIYvGgBPIZ4qKEgCqpkvLk6RPWpwwWH8v9oO6NZ3Tlwk3KMc8m/xFOio9SltWvB2Lo51/9Hn4z&#10;VTtvDYxGU5LdfD0vI2Vp08zpwatWLfgzvtA66bMuuuiiy5suSBzp7Oz4q5qK0oDsdHenw2y4ZzFE&#10;vQWUMt+k3H4GI4iJQ6zblP5JklSQGd9EC6ZvpO2dRwSIXL14WyhnwAX38dK9AirCxxaTV/9kIQeG&#10;1QduVLiCkbgROiFBSKcBJITAmp6JRRDWMrgkUXoOpdN8ByVJrBpIh8EXOG96J/+uSOhPNOsS2hD+&#10;YQFFeDMIRFsjEcvopDJ3G4NAZLQqcNoTBCKbGYTFkd5mSazYuuaIZNAqa5kGbElAVGvNWg+1Dbj4&#10;+uojpQA0FgaBsEjCogcibk0UCFLArVvVsR7cf0grFmyjeO9K8huYLZQooENR5dW4/xkEChAbmiKW&#10;U7iNAQKxv3Onr5LVv1JqC2s1bUHV4z88SeIkwQmpjq1oehYy2HSF1ktSB5JE4Kb3GZBBE3+WTJPf&#10;SyS/IU7hb1TnA8AeI6TeAUOTaWrWQsVp6DmXz45/waBvqvAOWmJM4jb2GZRCxYltdPHzq4TawlpC&#10;Dv8P/0l/TitYJvWOQc3SDYD67tN3WgHyWS2G6Od2S9yD7Izk/fVTy5wrViz+r7t37/5Nz9Ciiy66&#10;6KLL2yJnOjt/p6Wx8R/LC/ISMpIdR2ym2IcMBN94oumvVs8EzZMV3MXRflYKGOEg7w/cQtUS9VEJ&#10;2YNqKTWmkdxRM8jqV82gqoC/TxUghqxWM+oE8z7EUsX7s/LfQaPtZAusptPHwKWnwBDi0urylpHf&#10;ULckY0id4FFOcoTU0NmTlyUG7vTxC7RszhaxquFvWJlgTQwZmS1WPbQXxM7+w52Ul9BMX5y/LiAE&#10;iri75qo14oY2MqgCCER1FIDaOTWdktV88sg5yUSWpBb+h7jHxrIVktQC4KhAYN+WKZwbQGDgWBul&#10;xDAI/PwasJocG+387NMvaNem47Rz4zHaueGYkDnDxQ2rI0iyP9n/Oa2ct5MyTU3ct5ly7uDKg0UO&#10;ADSQgVNz1SrpJ96p7Bf1dB3BNRQ81ilZtACMllg+/xEuBuqzeL+KsBv9C77H2vx2mvBTJN0kynVE&#10;KT7Eg4KyxhBkEcBnjsW14nPic4UV0hRlEGofEEHDsqr2R3Tl4i1y83liP7hWSMoBt2HQsBwG8xvo&#10;3m1YIdWx8QP8BsAdtaEDhoHbUEtC+uGCQF44PE5Ltp+oKinIaW6e1u/Eie1/5BlKdNFFF110eVtl&#10;8+LFf1hbVfbTssL8qiSb5YzNGHu/z4ngjVdtghaaCp64wDtoohhQloyzkd8wJ3n1T6QpHySL+gx0&#10;UeAIJ0VORjWKeGWdAnDyxGOJtSzaKCAN1ChXL2mg4jndufklFbrmkP+wJOGqQwwY6tiC827L6oPi&#10;zoTCbfv4keKeg1UMiSeIl5NyXwBiDEiCRsElO02SMzRrFJJLwC8o7mYfs7inwxgETu6XQoFDcyn6&#10;w2JyBNVI9ZHncGEyCARwqmfg5D8kiUxwIXdZAl8GLgICYxkEjrFTauwMuniWQaDHCgjXeUv1GkmU&#10;CB1VSKGjCylsbCElBE2lmRUrpJ0ASACq4BesTJ8vbmqQIwMsABSDvqWxdDnd74rzey7k2u7IBuHy&#10;szL4U0DUKJZEANEvLtzg7VQbkGU9u3qtJLvEBSSQNYavD2hxGLhqpNSICbXExIk10QJQyYBXzolB&#10;OyyI504rFzd65yaD16LEOQyQXZJJjusFPj9klMd7VUoij7j6+QcAgqC/efrsOX3MoD10NDKabdxe&#10;lczSuy9/APokyW75orKkoH3W9PrRnUuX/infKr/hGT500UUXXXR52wWDeltb27+fWV8/Ij8zrdGV&#10;YLpkNcY+e9tdxGLVY8AAcABAiCzWuGCLxLEZwxhcgWzYw2+nVHuv4gEBGPyGJFJ15iIBfhpIgQsx&#10;JaaeAZxLgBwAAhI3/IekSkIH3MGa1VCyWvl3sDbNKlsl7to4BiBiwYqLo9DxCRQ7sZQO7Tqt3M2w&#10;RjEAgbUPMXQBI50UHxkvvIkoQQarpTc4Dwdk0NzpnfTsKSDgc7p14x5VZy0m/6GJ4hL/ViCQAVNa&#10;XKMQKPOZybkJWXTBMj6GKnuGyiy+gwGgkylwSLZUcbl3W7luAQY/2fcZWf2qlJUtOo6M4UYBgQ2F&#10;S+n+l6rOMs7p+uVblGFopMCR6DMFAgHoYBlMDANoQ3KK6l+A5wUzNglhdVwgg0AGgIifBF0QLKPg&#10;FwyflCB0OciGjvJTNC4oI4fMbtQKPn4I9ZAVCIR7GVZS30FuAX8C5vi6R/tYJdkm2zqbTp+4xICd&#10;gTtfO8SJnj5+ieZPW0+hI/Nkn6Cg6d2P76qq5z7mmTMh/mpOpntV47Sp/osWtf61nvWriy666PIO&#10;C82d+286Ohb8VUNVeXRWWvIal818HXFAkvHYx2Txrissdr4D3VTkaqPDu88ItQxixY7sOSOkxLAw&#10;apUyQNjsxwAswziDLp+7JsAHYE6Bwed08+pdqkxfLLQr8SCKNiGrOVYsfYFDMmjJ7M0CQMBTh+1v&#10;3bhLNTlLyG9gOgNFB4MrBq0xRgZa8RTjY5Ms2MXNm1VsIP9DqTRkDqOCiCJR/uokBckc5n2h0kdG&#10;/CypmtIFAh+oiiFI7kDNXmuMqoARG2gVgOkMqZWqKABYgFiwQJalzBewDAAIPsPAEck0NWcxfSk1&#10;fAXZ0Y2rdyiXwVbACAapUZ7s6zgD96FDiKCRjYvjSxvuP5KM3oDBmQIaQQINiyyIvif3c9Gk95LI&#10;h0Gq/4Bs8nqf++cjBmkA8wxeIiYyqJZ6xCd67O+xUNYIqAywyL0sQJhBa+h4G3+ezue8TMriLZ61&#10;kcpTFggHZODQbJr8Xook0GjX+V1XC/ehKyH+fk568pb6qeW21avb/762thZxf3rWry666KLLD0GQ&#10;PNLRsfi/lRflxmanJq1LTDA97OYXfLutg7+IRvmaaUo/NwUNzaOEgBoqcLZRW32nkCmjaknEJEWS&#10;DMAFV2XIhygvV0L7JYlEgT8Bg/x65cINKrC1kt8wh7iQtX6EtdF/iIuy4mdKgoaW8PH02VM6uv9z&#10;So1tpCkfpJLf8EQ+HmrmWgUUguZkxfztXaARsXqgiwFY0krMfZUCBMEKCitalrlJwG03CFQVQwKH&#10;pynXqWzPgMnAoHGck+K9K4QjUQO3yBpurl7NIBAJFCaKj+L9jkii0uS5dPfmfTl3bAeSaSRiwIVu&#10;jOi2xqEmrtm3go7uPSPbQUGuDa4/VImZ+LNU8umfRVEfFkuJOiT6lKcuoFnlq6mpYjUZJpVLRrji&#10;deRr5m2h8LG5tL5jH/eNsqyCd3Hz6sPSZ9GoWMIAVPqCAQ/OMWC4gwIGZVHE6ELyZXAJkOk9KFFi&#10;HcMm2oTPUF3n7j58dzSGAXk0n1/Uc4fF+DAzNXF7VUlRekfHkh+DcN4zJOiiiy666PJDE2T+zZ4+&#10;/f8pKci2Z6e5D9vNhgdWY/Q7kEn8bTSGDBFGCmPgFTAS2cYuBoRJkgjhy4ABRM2ojtFlcWNgEc2g&#10;MXBYJs2fvl5i60C3AlDD+Epi1NJiZzCwsIsLWQOBAC+hHyUwqMyi9patYg1ETBp+B7JluIlLktso&#10;bFQeefdPk4zcyT9PpoixBbR+BQMdz7YoeQarnj8DGnMMKob0Pp9uVSCQwedIpyRRIF7vJRA4LE3c&#10;5iqRIo5i+T2sfYnh9VIzWAOBcN22VK8i1D+GmxsANJBBYK61WYAfb4T/JPu3KnOBqvQRziAQ7WNg&#10;Bbcu+AN3bzou+4PCzYxElLa6dbSwcROtW7pX6GpOHD4rSSwAvHdv3Rfy7QxjI4M4p1hJcV6oJBM4&#10;PJMWNG4Qtzzc+Kg0sqx1m1DbKPJn9IN23fjcpAazQ/oOoDTaz0wGVF/hcxELYBcAfLvve9DyvPQ5&#10;L+4c5pj7mW7HkakVpflz5sz+2eHDh/+Abwjd8qeLLrroosuv/drixYv/sKGm4p+ryoqy0tzOo7b4&#10;uHs8gbzFmcTfTuGuNYOcOtogGbcxflYK+8gmcXpQoWIRq5LHqheBZIMkcoXV0+qFu+jw7tMMWq4w&#10;GLpLh/acIWtgjceFrP0GsYfRQkHiOySJv59KuzYdo4cgpYZFkBV0MOAB3LziAM0sXUklSXOp2NUq&#10;FDViOfQApyuXbgrdi8TmMbDU9q+1racik1ZA4Agn5dma5be8F9mPAoHLyHdAuoBEWNn8RzklPjBo&#10;aDa1TF0jiRtq+2fitgbPobiDGTTDyhk43EXpcY1048od1T7+Bzc6SKH9BqPCiCdmkcEVEkoixuTR&#10;xpUHus4F+ujhIwF64EJEdRcB1Nwf/GXXNnCBoz/AV2iKRGJPDBlDLAzSUxgczqR509ZLrebk6GlC&#10;MzPl/TSJ70NmdEI8LIeqf5BkAhe6OQqgj/uHFzkqBIK/97RT9d3LffnWKoM/XtTdT0u0H6upKCpu&#10;njmt3+7Ozj+FF8Dz2Ouiiy666KKLElgGFi1a9KOmphk/ri4vLnK7bIccViPAICaUvieat1wBBjDx&#10;ay5RKwMH0JvAlYrYN0ssbydF87E9ElCMEj82uV8qBQzJlsSOdEMjlafMpyLXXAoelk/hExkEiiUK&#10;6gEhDEpQU9dnYCqlRjdKPFtPehVw9aHyBcAXeAihqIai8Q9CL35+jZxhdRTIwM0SC9Ci9q1UO55S&#10;BQJN4joucDTT1S96gsDHNLt6tYCmkNH5FDoqn8LGFFC8T6UkV5w/c0Vc1UhHgcsbVVAs/lV8XNCv&#10;IGPXSEEMLpPDG+i6h6YFVkZY5aTSx6BkVe7NY6mE+zZ4eLZkOmvWyG5FF+BVAUAQPwOkItv3iwvX&#10;6diBz6nIOVdAnzFMxVkiKcZ3cCJ5vZciQNZnQBp5D0iS5BbQ/SCppCcZOPpHvXr6xqPq7579yH93&#10;gcG3VeVcnjvMxodpLtun1WXFMxa3tYz0ZPzq4E8XXXTRRZevF54sfgO0MvPnzP5ZSWFeRUay46DT&#10;anxoZTD0opsYE2ZP7TkZvW3qaf9LLtYeAIEVmchxoSYKnWATUITMWu/+SeT1fjJNeS+VNYVBD4ii&#10;UdKNf8OgBfuGxRHAMmy8XXgLHSF1tG7JXrp88YZUG9Hcw3gFjQzAEhCSfMZA8ObVO9S5bB9FTyil&#10;wNEMxsTS1bOdvZSPbY5isDTMKVQ3qHDCe5P9gZ4GRNqdHXvp42V7eL97aNOaA3SUAReSQGCRk3/c&#10;DnDxTStaLqTZkQxicV6o44xzdwTXCim3auczAW9LmrYwYEuVhBu0ASXXouG+HZpJy1q38rmo+D3Q&#10;zyCj9/qVO3ThzFX69PA5yZbevPogLWneQnX5S8WNrZI3cshrIANLT71kWDhDPkqgwBEOCh1no2gv&#10;m/AKInEHru2e5QZfvi9736vae+0a997+zVUBs7BmwlLNz6XVGEUOc9yjjGTnqdKC7JkL57VN6uzs&#10;/FPWf+t5tHXRRRdddNHl2wkjkV/ft2/fj+a1Ng0sL8wryU5LPuCwGB9bUVWAJ01lRXt5cnqXVeof&#10;AygA5MWA0sQkSQWSzDHRRiHjEzwUJbyNAEDPb/EeACoqXmLSvPq7KXxUIZWmzKOP2/fRiUPnJOYP&#10;Wa5PHz+nJw+fijXws08v0dZ1h6ihoJ0Mk8rIa4CbwqZYPUDnxbb1VMTjmflYvsNcVJw0V/atgUAB&#10;ls+Ule/FiiGyhbwCqJ0/fYVmV62ikJF5FDDCSWYGWQAeOHbQaCdZA2roPAM42Q+DQAC7jrYd5D8k&#10;nWJR21hAsKqJ7D84larTFwjHIsrDLZy1iaaXdFBp8jzKMMwke1ANxXzEAHcIqpSouEgvgOtBieTH&#10;5xA83kbGCHXOAOISyxfN/RwHDkeN3w/ff32/vCuq6hmr+wsE8Haz4WFWavLJ0oLc2rbZMyfv378F&#10;Zd50rj9ddNFFF11+NQEYPLx165+0Tp/+Xml+liPLnbjLYY67bzVEPQMhcu8J6oehnvNmkKMSNFT2&#10;sMTqeUqmaZYosdSYosUaKCAyxkAxvgnkN9RJU/qlUNioAnIG11KZe55w9M2t+5haqldTdfZCIVkG&#10;qbP3B+lCnxIx2SZVSF5sy8sKEGqKMpLPUJe4qS+duy5uYNT6RUJLtz4RxXcPGIDeu32fTh69wGBu&#10;O+VYWyhgaLbwFsahfJucB58Tg67gMU4GbWW0Yt4O2rLmMAPZvdQ+ZysVOOdwO1OlYooGzMD75zMg&#10;kQIH51LEmCIKHZnLQBGJN6k08WdJNOl9l5xbwHAGe2McYmVFPeeYQDPFh5oZfILvMZ7BTo9z5HYo&#10;kAkXvoc8XPvuB6Gwykc/t5kMX2Ykuw5UluZntzY2Dt+xY8ef6+BPF1100UWX71wABjs7O/+gtLTg&#10;f1SWFBgy3El7HFbTTZ6Unr6rMYO91cZgQ3PBib7wPfpA6wdYpHr0CcATA0Eo9gFAY4yIFxdrwHA7&#10;eQ1kINTfTb4DUslvYBr5DUjjv1PIu38yAyYnhU9MoLgwxCgaxPLVfcy+VUCg1C1OJMOkCuEjnMkA&#10;s6lyNc2uWkNNVatFZ3teZ1aspLr8dsqztwhVTsjwPLFWBoyyU1ywuYflUbUd9YG9PkijiLGFFPVh&#10;iQDZoGF55PtBNgNWN8X4mT19EyOciQGj7eQ9xEV+I5yqPByA3hQbb5egiL3D41XSBsr6xbEKcTO0&#10;u4oHzgnvVd8jzq/3Pdez/99pfe60GG9nul2HaipLM+uqq3+8devKP9HBny666KKLLq9Fli5d+nsV&#10;FYX/ZUZddXxuesrHSTbTVZspjsFgn5PWO6svg0C46vC+h2uyy1rYE6R4tmVwBSuXIcSs+O8mJTDg&#10;swroi/SyUVyghSxRJt6OfwOgzf37ba2vUreYQZfX+ynkC2A5KI18RdO71G9QhqjvwHTy4W28GHh6&#10;DUpi8OekSG4PrImw/AngAojl/cKaGTHFKpZM3yGJ5D/cRYGjHBQ4FjF6dlWmj0GduMx5e8QQoi1S&#10;/i3GyEA2Xqym4BBU1j1+9Vj1xML3wvlxH8rnPd7jNwISuwHiO68AvabYp64E07XcjJS902qrMlpa&#10;Gv65c9GiH+ngTxdddNFFl9cusAx2dHT89pIlbf+5eeZ0c06ae0my3fopT1ZPXk4igfYARu+E9jyX&#10;3uf24t8KrPTeRgE6ACX5WwM3sPTJqwI6aluAI+znxd9/nSJ5JCbAzGCSAeUUm9THDZ+cIC7l8N6K&#10;7xl0RvtbKTbUJDQwPeMOVfu16wngamSgZ2E1E8r1CcCLA2DU2tyznQBr39DuF/jt8B7Hgvb+3Yuf&#10;v3sgUDs/9TeeIbvJ8NjtsF7McjuXzpxWY1m9evk/wyKvgz9ddNFFF13eBPl1cI9t3rz5/5w5vW5s&#10;bkZqVUay64jdbHyKknSIX+o5sen6mhXgkgGdzQBXMpTBmqG3AnRi+28Aaz21L2JiXX8plWQj7T1f&#10;B4sh6rndYnic5nYey89Knz6jripkzZql/xGZvlh8eZ47XXTRRRdddHlzBBPU1q1b/6Sxpub9orys&#10;pLys9O3OhPjbVmPUE8W3p8CgxiGn66vWnuBbXIoe1/TXqQ7YX7dK0pBYgmOfOs3Ge/mZqQcrygry&#10;ptdPHbxr14a/0GledNFFF110easEVUga6+v/sb52akRRTmab02o8b4uPvWcxxPxAytJ9n4r+ZUUM&#10;XZ/f96GybU/tYxtdv3PFs2AzxTx0WeMvFOdldTbW1djB0cnADwTPustXF1100UWXt1ZgGfzdtsbG&#10;v2xsrBlSWpBXlJpo3+OyGi/zBPhUwKAOCF+dSlJFz/7F+6/QLhCI7XRX76tT7mMAP2T5JphupyU5&#10;j5cV5LbMnTNryvzm5r/fvHnxH+ql3XTRRRdddHmnBC6tgoKC318wZ87/O71+amxGatLSZKf1lN0U&#10;9wiu4r6sgyoZ4l1MAPg+9eV+7laAPx0A/ira855V9y33p0lZ/KyGaLKbYp+lOq0X8tLdndPqqrOX&#10;LV48qK2t7d/v3r37N/V4P1100UUXXd5pwUQHQNjZ2fFXLU2N4/KzM4qz05I2Jdott22m2OcWQxRJ&#10;/OALoFAHJ7q+HarAH+5dZfED8OP3zxJt5rtZKcn7CzLTqltmNgRv6Vz5D/wc/E5KSoru8tVFF110&#10;0eWHKdu3b/+jxfPm/VNRTpZvaUH2jKzUxKNOi1QkeQqqGTW56iBQ17dFAf6iyRIX9UzKuaW4TlcU&#10;5bVVluRHzW2e+fNTu3f/MS+EdHevLrrooosuumiCIPj29va/nFFX/eOaypKo8sLcpSl2y3lHfOwd&#10;m1FVJdETSnR9w/W5PT7uXpLNcrG0IGf9tKlV7hkNDQOXLVv2NydOnPhtz62uiy666KKLLrr0JXAX&#10;oyIJkknmNTUOmVFdmZyZkrjWlWA6bTcbbjMQfAZriw4Idf0+VWL81D343GExPHDZTGf5Pt1ZV1mR&#10;1zxz+tDWGTP+0/btHX+kW/100UUXXXTR5ZcQxA62tbVJdvHCea3DK4sLMjNTklanuhJOJdpMD1VC&#10;CeIHNbdx36oC9HXV9dsoMne7tff3GvhzWuOfuF22zxn4ra8sKaid1zp7fEfHwr/bvHjxH+K+9dzC&#10;uuiiiy666KLLryoIoK+trf3NDauW/O281pnjK4tzc/My3EvTk53HHWbDA56Ye/AP8qtUwFBqU0S8&#10;XX/rqitUgF6P+0KRmPcEgD3vp5jnfJ89Tnc7T+ekuZeXFeeVzW2e5bN53bq/O+wp4wYrtud21UUX&#10;XXTRRRddXpUgxmrnzk3/18xptYOyUt1RRXlZjVkpyUddNtM9nrQfo/SWVGHwTPC66tpbAfq06jVi&#10;LZb7BZa+aJKSh8aYJy5r/N2sFNeJ8oLcJeWF+ckzGmpGrl+/+u8vXdr/+wB+nttRF1100UUXXXT5&#10;PgQca2vb2/+yorj4n0vzcyZWlxeV52enHXI7Eq7aJbEk+omy7HQDAF11FQDoAYFIPLIx6LObYu4l&#10;2UxXCzPTjtaUlzTXTy2PaKip+AlcvZ988skf6tY+XXTRRRdddHlDBYBw4cKF/66uouK/tDQ1jmlq&#10;qHEV52e288T+icNiuOgwG+7xpC+uY017AgNd323ted2tvDCwW+IeOBPiL7us5qMF2ekrG6fX5LU1&#10;TRs3r6XlH5ctm/vnZ7du/V0d+Omiiy666KLLWyY8ef9bZBrPKCn50ZJ5Lf/YNnumX2lBTklqkm1V&#10;aqL9UJLDcslhNT62wS2oAUJoH+BB17dUNcBniBaXLy8EnibZLTdSk+wnM9yuzSX5GfVts2dELp43&#10;758XLJj1Z6tWrfp9vXqHLrrooosuurxDgkkdNVlZf6tz2bI/X7Zsfv+GuvKwwuyMwux098KMFNfO&#10;FFfCFYc57hkDhucWqfTwIqBAEkFPxWfWF7bRAeTr1L6uh1IAv2gGflHPGfg9SXMl3Mx2u47mZ6Ss&#10;Ls7JrGmoKjMvnT//w91btvzDfgZ9uC900KeLLrrooosuPzA5fPjwb+3csOGvF89r+dfq0qKJRTkZ&#10;7rLCnFZGhvtSXLY7qPrAwOKx1RjzlLXLjayBDVu8lAXz/K3rd6talRj078t9rF0LXBcG7c8S4qOf&#10;2Eyxj9xO863C7LTDFUV5i4tzs9NqKooDFrS1DNjS2fkPJ7ZvB3efDvh00UUXXXTRRZcXZf/+/b+/&#10;Zd26v5kzffr/LMzNHFpdVhheU1VSWJSb2Q56kCSb+ZrdFHfHaox+YDVEPbNpXIU9wInNpJe4+y60&#10;ux8VCLQx4IOi3xOM0Q8dZsPdJLv5enqy/RRfnzV1VaXVdTUV5pqq8vFtzY3/AvoWD+jTs3h10UUX&#10;XXTRRZdvL7AYnTlz5ndWrlz5J3V1dX9VXJz732dOqxvV1FBjrq8un1pSkLMxI9n1SWKC+XOHNf6K&#10;w2K8bTMZnii6EQYuospi1Rvg6Pqy9rDsiSJW0242PHFY4r90WU3XEq2mzzOTXceKcjI21lWVT2ue&#10;MS25palx0syGmn+e3dDwNx0dbf/+8GHh7NPJmnXRRRdddNFFl+9WUA1i69a2321qavqj2trCP53f&#10;3PwPy5cuHL5gbnP0jNqpGUW5mS0pduvHbod1d4rDdszttF1ItJnu2E1xz1TlkheBDrQnYOwLHP2q&#10;qo7b+zO4spV2f9bXdn1//otq73OW8+7xPYO9x66E+HvJzoRL3HcnEm2W3Sku68bC3Kz5jTVTyxa2&#10;tZqXLlw4vGPx4n+aVV39Zx3c/7t3L/09xHiCSNxzeXTRRRdddNFFF11ej8BaCHcjwCEqmpSVlf32&#10;trVr/8Omjz/+XyuXLRnWPGtaUFlhbmJGsqM0K9k5KzfdvSI7PWlzZkrisdQkx3m3I+F2UoL5mdNs&#10;fG43xj5HUoo5LoqgSE6BSpKDgCZNewEs4brrdkELcPMAypeTJjzf9wCBop7tXtq2j8+0z/GqEmNU&#10;u1Q70W5Wbr+VX1VyRsxzBnnPXQmm525nwsO0JPuVzBTXiZz0pJ056e6OnLTk1uy05PKigiz3rGk1&#10;4csXLhy1Ye3a/7l9+/a/XbNmzR9LMg/3L/oZ/e3pel100UUXXXTRRZc3WgBaBCju29f5oz1bO//z&#10;ihVL/2dby6zB0+qmjqssyPMryc00lBXk5FQU5jeUFWTPL8zNWM66Kz8r7VMGjRczkpx3km3mhw5T&#10;7EMGiY8YGCJR5TEDxScMuJ7weyStsEY/49dnVgZdDMo8GgtV4M2kgT4GcT206/suVb/FfrA/C/bp&#10;OYY5LlqOaTFEPrEYo7gNkY/4uI8SE+IfpCfZbzKwu1yQmXqqOCfzYEl+1rrS/Oy28oLc+ori/PwK&#10;BsPlRfkR9VXlk+c0Tx+6atnif93aufI/79+/5c+2dvPx6SBPF1100UUXXXT5YQgoSk6cOPFHu3bt&#10;+osNG1b97ZrlC//L4nkt/9Q8s+En06rK+pXlZw8pz80aX1mYH1hfWW6pn1qR2lBTUYi4xJrKkvqa&#10;0qKWypL8pRVFuevK8nM2FuVk7s5LdR/OTLYdSUuynUxLtJ1x2y1nk23xl5MT4i8nWuMuu+LjLiea&#10;DfK3OyH+vNtmPpPmSjiTnmQ7k5VsP5mbmnSkMCd9H+9ve3lh7qqqkoL26tKiOTUVpbPqayrq6mvK&#10;S6fVVmRVlhbEVpYXhZUV504qLcwazG37YHb91J8tmNP0vzs6Fv+3zs4V/2nXhg1/cebMvh8hvlK3&#10;5Omiiy7fv/zar/3/qcuDhxxiga0AAAAASUVORK5CYII="/>
  <p:tag name="ISPRING_COMPANY_LOGO" val="ISPRING_PRESENTER_PHOTO_2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gebRSzqxpxA0GAACuFQAAHQAAAHVuaXZlcnNhbC9jb21tb25fbWVzc2FnZXMubG5nxVhfa9tWFH8v9DvcCQobdG47aBgjcZDlG1tElhzp2kk3hnBsY4vYUmrLIX7rCGOMDLo8jbWMxc2yLVnCWhoYk9j2oJDvoX2SnXslO9aSRlKXsIe6vsHnd/7/zrl3dn6z20EbzV7fsMw57kHmPoeaZt1qGGZrjquQhfc/5FDfrpmNWscym3OcaXFoPnv71mynZrYGtVYTvt++hdBst9nvw7GfpafzMzIac1w5pwtKqczLj3RJKSh6TixwWclqWchse7vI7p299N3vzNa7H8zMbD54OPPe7L1QPAmaVuIl6VI8xAAf3k+AJxNVkXQAxZIu4xXCZYnoO3+WEfHdH4R08kqFSKKMuWyJyiIpPUJZxVUuW/XdJ4ioZ7/67rN4gIqqYpnomiTmsS5quqwQFicJE5znsjnfGZlove07ewbabHaRbXm7Jlr13W8hYJBMdLrju1vINnznr3Vk++5+PU5nXinxoqyrWCOqKBBRkbnsimGiju9+Y9wFbKrydMfbo2q20YZ3gtqG734xQG3vdY1ZsertGqgFOvfAArvnHZrIph9d+N1nJjK93WEm3oxlWVL4vM6Xy3oJaxpfgOCffk3duaCDIqIN331uoA2j0bTugi17Q/CXxWXguzvwI989gM8GxAD+MxSNmfM5DZ93jAxtvQftgeoQy9Ew1jiVXxblgk4URdJ0LOfHf+GyixBpG9ltz6mDRc4fKaFUXsMq1KnvHAzfQlRnXcOkqff7NqpDDNIBFcVCUYJ/hBqS8xybZntktiF0zv4gHVYZyyFGklhAqWMVukXTlhUVyluGZByvoy582mgNDgdQZJbv/FZHXai/PuQ1LHBaESZUvYEaA8giKw4ovCOwGr7HRlKUBQU6TSBTyktXaV1reyesuzzHbMWjg1s8a6WwkyFCUN86YZwUaeI2a2Aon10w3T57eTaiLeSN6iEBPq+DbgP1gAoNapz71Ag7fcrdZB0m8RVZKOo5IsPXHIa6KUMHx7sTygFHvKk1fecVGDTdiRC040nrRVot1sxQgZ5TVoD+oMFY6NNIKYtcVllMI/EIa0lEZL4qFniWV+DmMWOeEzN46H6J6t5rSCij4d5gSBsSapqRdZi3IK+ZdNo0vFSBfhF56ZIxUA8KhsG3mxZTf0Dp/xUMU0YLtG22zXasUhhaAs7Thl6qiB/rC7wo4Xy0foOEBC5mUNU7mp4RYaNsUB/3bPR4UAuacw24d4uFgPLUaFzEd8JJJ+fxyp1LhldaeyPz8oq263i73QuG+e73N2gWZZorbfofYqYJWOZVUbmWPJ/usANlzRPqk/uUSt+w4UkTTr04jlh2I9mO2JUq4zdnmhaMWQxrnhTQ9nYtpKpmt2Z0kkMUqS05EUjZd342k8uJ8gLIkLCejBSSshIKh8UYcGt6HK0IGWCWr1AibnuH3eTCVXAbJKt0vqXZMs4RlnFOEwkMTcKyutxcjZNltBG3PEzXDxsBF2gjZodItDdM3QwiQ5OIRMKTtK56IyuTyQiwyVgBUbyTALhSwuMwBZPuEmdpzrtsp4+UPmRxMAyW7yAl8NdfQr/q9OcGSP4OBxiQ8//FlNDNiOrkRTBhhFSbIMtmhEevI5Ma5lXY5AReFuj6V/Tdn4YJZaARaYwkoo2Xx/F48I5oQ8GSMURrLB2PBwmuICFscFPO4wUeoMOoEIq4RsPdTYjyb8vgzk/QUsV3XiDifVVCi/QVoPRRKjS67wKJ4wnqJwWIfB3ueZ+mxqF+TWACCtg43aL3drjNxsIRPhe1pFAUkVD0niURDJ8xxqIpHjOICA1xfa8CwR7QZpV7uhNQVKKiZf0XFgpPCC8US9CiGq0TwDdbg6F3aKYBKfHqInAyu7ByWSGYK9DWqa6904AsOZCWsD7SiE6/MgGvdJI82EzLv3nGQmTYA5qB+hZLVpiJWHQICxHLOp/Ps5e54Fa+vz5ePujoRJ2Lz3RJcYUiL8MAmYI2oXpgZkD0XwxDLWw7gVTQaySsRnDRt99Kp4rx5FGOPi6xFxtC6fbvJz/GSbOxPyZs4L/gHGU/OpvYvTcKNjn12cvq7L2ph9Z/AFBLAwQUAAIACACgebRS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KB5tFInDI8pjgUAABIaAAAnAAAAdW5pdmVyc2FsL2ZsYXNoX3B1Ymxpc2hpbmdfc2V0dGluZ3MueG1s5VlLb9tGEL77V2xZ5BjJTmwnMSgFtizHhPWKxbxQFMaKXItbkUuGXNpWTwFyKlIg9bEpitpNU/ThoCmaSyWgPdDw/2B/SWdJmbYs2aYSK23ag2xxd+abb2dmZ2cp+eaWZaIN4nrUZjlpKjMpIcI0W6esmZPuqEuXr0vI45jp2LQZyUnMltDN/ITs+A2TekadcA6iHgIY5s05PCcZnDtz2ezm5maGeo4rZm3T54DvZTTbyjou8QjjxM06Jm7DP952iCf1EFIAwMeyWU8tPzGBkBwjlW3dNwmiOjBnVCwKm0sm9gwpG4s1sNZqurbP9IJt2i5ym42c9GGhuDi1ePVQJoZapBZhwideHgbFMJ/Duk4FC2zW6acEGYQ2DaB7bVpCm1TnRk66OnlFwIB4dhAmAo/XjgVMwQYnMN7DtwjHOuY4fowNcrLFvcOBeEhvM2xRTYUZJByQkxbVtXpJWSyuVapqsb62rJZLMYcRlNTifXUEJVVRS8VR5NPC11aL9WJFLa6uLSjVETXSkzrSKZbnldKIOveKC3VFHdVSZb48qkptuVpJp1OolmvzlQcjUVt+UCuulpTKypparZZUpXakBcnbl3tytj85ZUhi23c1kuSmzA3fajBMTagHJzLWIxwqiondJlHtJQobZh2bHpHQJw5p3vaxSXkbCs8kFJ4WIc685xCNr4odkpO46xPpCC4GBGKwbZLtN3Mj2X7XrvctPRtbP1rWUJZyUo9qhs3td8x+anImoX9j+mz6pxCVoR46mLVLdvOds5+ZTdhfmZ09m/4wmjLmHGsGFEkISMRNzh4fOhSjYtlY43QDKjA5scp13zTrvuPYLs8L1pHp44MJhVNg5HWb9aWteEYN29QThxGrQfQKtsixo6XeomwJJKcktA4bzARXVh3CUB0zOM4oB/dqCYDnNzxOeXSMLfWk512KTQR4cN4SVK4PuFszsOv17agksuIM0fIf3TIo0oyg83Hs73j0VGnVxayJNvYfM9QIO89ZKq39L8LuEwxWwu5n4AfYPmm0YlP3SCON8H1iIW4EP1lphMPODyyN3ELY2WVIC35Dlh92txniNOz86SAedl9oYM5vwyNURDfYY4YY/Rm+C9KaEAe3Br/Dwxaxbqa35hjgVoo2Dl6F3eccPfTBb8GuhhrBDkUtGnYfW8IIfITEVxpqQfzcsPs1zIJ/n9IeBRbstDNvZXbAIggeol+Kj2Wlsli8fwntb4NQn3NGt2wGO9aAybD7zUUaXDGC14DFwU+PM+husCdyGCjsbwfPwXvR5D/nAcMOdphI4h2RTAevDnYFVxH782LdS0Cg237DuPfZjvLNCl6Lye7TCH/cuXbc2gUHvc+mCP3LcVobNcX2t6OHE/4ea55tiVIZxbsRdr/smRkEHqFARnVdlMlo2YDot5EWdl46sa1ejsY59GZ8tXgbREAGsSNDPwqevyIGUi94tIAnzEgFPzl15er0zOy16zfmMtm/Hn1/+UylXvNbMzFlh91v4dSLTDqtE9eZc5ROvdSk1huV5hkXnNSaQ+4SqXVPXnZSKw5cec7RPOPic47mGdefAd0l27WgKSX6QCYMvz2nUFfEcucLqnJXUR8MAYhSerD7k7OiMx3eqEb9+r+1T10JO3+o6PadsPMtUoPPy2hFgZHy3ChFOdgTTSKUizZqRZ3bQx8qTBqEctj9roBK4m8a8VvLCiosB8/SyN4Nu4+QunrwS9h9lgpcFQuvITUtmepKeh9dHJ7a1yofNSipdON4NYJdO5PJFKArseNj9IP3orqn2tMXfDCMrWC+H6Xrre/Yce0bT+lSRd1pif1gjS1//x8nzDij9J9ye/yUvH3te92avAbs/w1BzFiUUQuCYVKdJD885GemJ+Xs8KmJCUDr/x0nP/E3UEsDBBQAAgAIAKB5tFLHlC2cWAMAAD0MAAAhAAAAdW5pdmVyc2FsL2ZsYXNoX3NraW5fc2V0dGluZ3MueG1slVfbTuMwEH3nK6ruO1lKdwtSiNQbEtouoKXLu9NMW6uOHdlO2f79ju2kcdqEFCIkPHOOPZfjsQjVjvLeHqSigj/0B/3oqtcLV7mUwPUS0owRDb2YKHhKHvqPfxeLfuAgggn5BlpTvlHGUtp6FIFxrrXg1yvBNe5zzYVMCetH3x7tTxhYZBdLYFiXctZkBdUxPwZ3k9lFlOKM4WQ0m963EVYizQg/LMRGXMdktdtIkfPEhHZrvjba9pCBZJTvOiNiVOknDWktpvnNfDAfXEbJJCgFJqT72Xgw/tnJYiQGdsx+NLwbji/kVEd93pgT2p4qqi1tNBjdjoZttIxsoF7k6Xx2M7ttx3Pcvd6VT+NyBA3/dGfmKP4DyC9tLrI8+4pGMik2pqAnnJH5OjlMkASvHxJm9+brJJiEzEGdglSMJtgGIRMnxe/mawO31bL40x8SobnbUrBX04ST6WEUEjOItMwhDMqV86mt+HjJNV4miNaEKQT4pgr0ihm+klyV29RtFe4PfFCeeKDCUCHeBctTmLp4PWDdXuGn04mdK358R5sXoIR9YfQirIwV8hnLeob0jBXyzXTrhbPDGfzU4zilHiakaObn1UcvcILLsl7lqvSakxbmlivv6MJQYlKRQGRltaQpmK6FgbW5kIKzmEJO9nRDNL5Lvw0uPthkVBicOAqlNesq1FQzaJKbjREnuh+yWdbFWDSzrkb3gFS5uXVP47x/6KdE7kAuhWCq3yt4eEfwEPdynjPMRMX3DuQTXwuPY89uI3GhQV0KFu6eXAonWpPVNsWY2lIIA68GYdBc5LA4tqn6PE9jkHNsGoVSNXWbw23pZsvwV79T+ICkTmhxOqbe4nac0KMoPUOhACBytS377xbOk+ZMUwZ7KC++Z7AJt2UWKpRom9rGegFr7emtMFyix2JKVDqpTw/P3oB/x6CEP5dOPN3zV5NY2bRqd74cv1UotYFczjGjVH+E2XUho9rG6G8qHzaqVkuSa/GmiSxLWa2L3MkexpymdkSgwzu+weM4TIisqIp1ltU6s1chmGfluJkqCQ2eNooZhNGgiWI9p1NwiXczWksAfwJa45U3o3/BIRZEJs9HSG1oN7gdG3PEZ80OVBzFaabDwDO55hzbgH/jvw3Rf1BLAwQUAAIACACgebRSYx49SXkFAACjGQAAJgAAAHVuaXZlcnNhbC9odG1sX3B1Ymxpc2hpbmdfc2V0dGluZ3MueG1s3VlfT9xGEH/nU2xd5TF3kASSoDsiOI5gcf/COSRRVaG1vZy32GvHXgPXp0h5qlIp5bGpqkJpqv4haqrmpWepfTDie7ifpLP2cXDccdgpJEofDm7XM7/57ezM7KyvcGfLMtEGcT1qs6I0kRuXEGGarVPWKkr3lYWrtyTkccx0bNqMFCVmS+jOzFjB8VWTekaTcA6iHgIY5k07vCgZnDvT+fzm5maOeo4rntqmzwHfy2m2lXdc4hHGiZt3TNyGf7ztEE/qIqQAgI9ls67azNgYQoUEqWrrvkkQ1YE5o2JR2FzklinlEykVa+st1/aZXrJN20VuSy1KH5fK8xPz149kEqR5ahEmXOLNwKSY5tNY16kggc0m/Zwgg9CWAWxv3pDQJtW5UZSuj18TMCCeH4SJwZOlYwFTssEHjHfxLcKxjjlOholBTra4dzSRTOlthi2qKfAEifUXpXlltVmR58urtbpSbq4uKtVKwiGDklJ+qGRQUmSlUs4inxa+sVxulmtKeXl1Tq5n1EhP6linXJ2VKxl1HpTnmrKS1VJttppVpbFYr6XTKdWrjdnao0zUFh81yssVuba0qtTrFUVuHGtB8PbFXiHfH5wFCGLbdzXSi80CN3xLZZiaUA5ORaxHOBQUE7stotgLFBJmDZsekdBnDmnd87FJeRvqzjjUnXVCnFnPIRpfFhlSlLjrE+kYLgEEYpA2vfSbvN1Lv5u3+paeT6wfL2soy0KvHDUMm9vvmP3E+GSP/u0bo+mfQbQA5dDBrF2xW++c/eRUj/21qanR9IfRLGDOsWZAkYQNibkV8ienjsSoWDbWON2ACkxOrXLNN82m7zi2y2cE69j0yckehTNgCms26wtbMUaqbeo9hxFLJXoNW5A8jQUmoTXIKBN8V3cIQ03M4PiiHPyp9TQ8X/U45fGxtdCVnnUpNhEcTXC+ElRtDvhXM7Dr9aVQbyvFoaHNfHLXoEgzws6niYOT2TOlFRezFto4eMqQGnX2WCqtg6+i4BkGK1HwBSwc8iWNVmLqAVHTCD8kFuJG+IuVRjjq/MTSyM1FnV2GtPAPZPlRsM0Qp1HnbwfxKHipgTm/DUMogW64zwwx+yt8F6Q1IQ5uDf+EwRax7qS35hjgVoo2Dl9HwR5Hj33wW7irITXcoWidRsFTSxiBj5D4RkPrsH9uFHwLT8G/z2mXAgt32rn/ZHbAIggeoV9JzmG5Nl9+eAUdbINQn3OyWzbDHWvAZBR8d5EGl4zwDWBx8NPTHFoJ90UMA4WD7XAPvBc/fH8eMOxwh4kg3hHBdPj6cFdwFXt/3l53AxDott9y3/tsx/FmhW/Ew+B5jH/ZsXbS2gVvep9NsfWvLtNa1hA72I4Hp/x9qXG2JUplvN9qFHzdNTMInKFAxnVdlMl42YDot5EWdV45ia1ujCYx9HZ8tSQNYiCD2LGhnwXP3xEDqZc8XsAzZqSCH5+4dv3G5NTNW7enc/l/nvx4daRSt9ttmJiyo3a3dObNJZ3WqfvLOUpn3mJS62WlOeJGk1pzyOUhte7p201qxYE7zjmaI24652iOuO8M6C7YrgVdKNEHImH4dTmFuiyWO1tS5BVZeTQEIA7pwe6vkBet6PDONG7QTzWm6vvrTJeizl8Kunc/6nyPlPDLKlqSYaY6naUMh/uiLYQC0Ubrca/22IeakgahGgU/lFBF/E0jfndRRqXF8EUa2ZUoeIKU5cPfouBFKnBFLLyBlLRk6kvpfXRxeEpfc3zckqTSTfZLDXftXC5Xgj7ETg7Ojz6Iep4qiy/4KLi0EvlhFKuh12g6slol9e1yipUiKs26yADr0iL2Az5F3t/G/K88nYx6b1H7Xpv2Xuf1/xYwBvP9P6zMjP0LUEsDBBQAAgAIAKB5tFKPW1l8qQEAADsGAAAfAAAAdW5pdmVyc2FsL2h0bWxfc2tpbl9zZXR0aW5ncy5qc42UQW+CMBTH734Kw66LmciG7qbCkiUelszbskPBJxJLX9NWpjN+91F0WqCo7YX++fX/+h707TvdYjix033t7svncv1RXZcaaE2JDTxWddqiZ1p3JE0XME8zoCkDp4bk/1vP8uFC2IwdVppGu09tKw0/B/WbJaHSxLnFQlg0adFyi/Zj0ba2wL+VzE5ZHTMyyhxtlELWi5EpYKrHUGSkZJyHt3KYCdZgzEHcQJckhorpszucBK3kxdGb+MF0ZHIxZpyw3QwT7EUkXicCN2xxij/Q06RXOw6i+ODrtrA0lepdQVYPHPZDN3TbSS5ASjjFHQVjd/xihSmJgJoJ+d7QG19BK8bNgtboPJWp+qd91x/4nklzkkCjStMw6AeDKsYKr0Y1G8GPnIKtakuGU7IDcY8V8g2/4wNygYmuSBP19bSiFMkiZcmRC0Z6Wjl9WG3b9m+UHaMXoVic/4onPU2mUYzKNcPaNVtZbm3W1lzu6AzKerllLerMspPeGRUtGr/WoyonUfU2o9dfRc5ErEHMEWnRObsOUYrEq6xoJsXRv2+cMj93uWOozuEPUEsDBBQAAgAIAKF5tFK9+oKSJj4AALdbAAAXAAAAdW5pdmVyc2FsL3VuaXZlcnNhbC5wbmftvAlY0un+N9w002lOM0enxqZxspxcUlzLLMN1ZtwCRRNME7epJDUXClNzQWdrLDNNQAjcRgWsFC0XHFybmlJAZUzFFJWpRFJcCkRCFF9ow+ac57rO81zv+7+e6z3H6yrgx+++7893/97f+8vv4mEfz39s+mLTunXr/gE65AZdt+4D0rp16/s//JvqSthc1Oeql/cSoJ7frKvp1ZtSffgg8mvI1+vW3cr7aPnYBtXnv58+FJSwbt2Ws+p/742f1D+3bl2wN8jta/9zYbNjs7URzGM7F5eTjT588b7u35TfkL53iWB+4FH0m/3mH0INthy/8pPle7rrs40iTL+uq/Myqfsz6Cg+lnM/LKvv6CcfnhnS+vx7w4sGW3uyw0hbZO62hFZmgtP+GifYChTdgjwik698t7GpheNVOtdeKVzcl+izahKowrTu9AfZu9Wvud/0faB6ue1nSlJ/PLjJ/VP1q2dZ1HrVy5+mOhD1R73z5X9XvXxXcdj2PfVgnX89OHuufGpFxu9InW+T1YyjZWNV85mrCoM68UTbl/N/T0Ee/F1/pU//4gX1Xxd5avCI7cqLTpf2VMVsU6H+AfeIMWaa67hh6g7xfRXfbk8Vt0bZZIPc6Mbzm9te4kiwT+kbWPoWYACtJKgBfevTFGaLfnpXf/iqoNUA1R49+8SYnZIGUKOZJEdtyceSG/MIFsJZipqaq/03y6NTWi6EZLycjADpMzJo+kxN720EzPZiF81dTc3pYR2IASrGT01oyAF37IVR+KvbZ7mXdm/OR6RqZn809WpebDnI7ec3iLJ3b9YtCVPz5zsggOQWce4/b8AEmZG5WlC1LWx5ZtDEWX69Shv9wnCIKdioHRbXay3ytn7J8yIdCGrBMXXh6fTcmHUYeuGEfibcqhGz5UZja7X1a3lDbZl+4hfPn4geP+0tFhZSHlDJuFM0X26BZi2PlBWpXY2zTG49o9fWAJDNoa8zwoIC3yLGzOH6vDjopX094msmwHCYyDkiVEPCYu/dLO1aT+vGTRWFRhXlcJmJCPQWXt1+3baFB+xw5e2m+zscALVwmeWabx90/7ixNqzt2ePIwnt/3MJKHBrpX3OxGmDR4n+cBgJlAE/rOHCvfGBkd5CnBpQII6R7qL6Y64j17R3G3TEX/gSWH0FWhZx8ew88GvrnaJvinuguF36PcwEHBQjPw33YdqOUHPB7BXeXoN9Y6mOLkJr7/aB/RixAwYWI/ITtzJX47U4FW67HitoNq1FX+cUOnHDrwkTzX3r3vWUt7UugjiV/5sDxBejcPllx3LWmyv1IcIWNr4dl4+SwHYOvc1i3sQDZk/D5+Ohbjk19g+3zAhz1uBwGZtbPfsAv9DkYlnfIfhDErI8DdBRtPFWyAFWbTjeo7+wx0BnMFsqRm0X2gJ+h4zOwUfIHMTRDXtgkM4rMdazMlnx12estO7dd0XEAxPvsXx8VCO0lX42O41EjCoNFrF1I3cuNcSU8n5Ih1M5r450ABeWN0lH3+YDz0L4k9Aw5HcQ4Ai5zrYvmiVznPHYsNVmmzEiBlROTGuDdGD9n3aB9KmqBt2S3tABeZQPNpTivlknd4tSJglHHt3wpBtn8sDsL2QjOg5nc891UCtMxB8TCZUG9Epxi1JbzNMJtSPy865hm5o8xm92aQukTSpTNHPRFkVmhT0iJYnw/5+nEHx1Lt7oerbkTVZjFpDhe5+SfnY4gB8Q4iK+yHQEjcEmOj8fVwTx3Ld+3/MAKD4DxOHvgfP91lQaxqAY05c9NjtqA2zYPABs4H2f1D1bUTJx8O3W0uKguyn7yYhsSUySK6l9snLRmygvrVgBMm/m4TNexuNzl5oW3orFNObADnhQFvU9+SJza3l9nSYuDaA33Okbq/qNgvVlFqU/i00cfG49RyBpWd0G0P2WLdZ9j11MblbqYBNdG+spV/gz+uKnIgfsomaa4cveBl9qB7jFx79c1MkyAu3fWkL2Zj0L3XQ4bweV8dcrp55zbp3oyqyda/QXPWnChip0ZgaXVIfEax9H7JcAVjvA0B3xlczxyQE0LxDDHI+d3FppK5vmL5fcZT6gaRKDsywGP/DB9B6VNDcUnoFcad/K6kMmq+yjfneqxzlqjJiCPoYZNeTnf2nf2edFi7Z+neNg3TnZcnrjZzD3wl0lZ3ln4YrPC3nzbGw+Hzz4tQhY5xL81MfuKWPsGC77pEGlVD4s8H+N0X++Lh6TVgeGFoqbJgrv9GvoR913ZucXprmGivbsNtTbHFm8XYUrmgzQcIiLormyf/JywU073c5JUbGE1aAUuXE7o1GhAJB5isqGDLDbklwyl5gCfp8QoYYj+pzfy+T8kX1+r1+IT/aDfrAU8IUbXJ719arvQI6d6jbDP/sxkdgRv6DK+3DC8EIdsSnksgVR0pj8Zfb4G8Mn+Q4Ve9iAptfNqw6SL+4GCUN0jXFL4GoWMJBXVXjvyw8SyB03OsSzs7ceNci8Y8A8mp2mweGMlH1h6XTHiP+SSVkMwEm/BrTh7Txgq2B0m2q5ULRm9hgO7z3fXfQAAdmJ/EKYfAjDheZFEnhkJLkMXCi/AYRqmP4k1O4mKL+Mu1xvzvyR8ehW5va2hO25HMz4uZmyV4dgkxGsU6GBh7wmcxK5xsnQXMD9J63LMDjzdHECErmvkps3E2uvK4y5T4cGauSVFbNBv9U6KnV80eW+i6tUlFWZ9EL90n5HgaPFcbw1Wk6ySxk35uj6bSqBU2R+/2gOfJ/WODcBl17HHqxohtBTBWkdTP0v+E+hNa+wGYBXewLNdZWdAHlEI276n+a4ABp43uV3oQ3gL2epLGtSIybgCl5QaAG3j+01/QWMQkfajtfs3se16i63euqXQr2x+iArKNqp0Bpzz2IFY6KNK3GbBHk4InmdO6wg+1jcmDf1kdEoDeoPRvS6q5MsdiuAHrLIzhR5+s2D6PmFcMw2Z52BU2H4mnv5pdTj0LS+ar8Tax84ezUqjpDObtZxuJfv4OE//Pt7G3JVF69yTAEyaWxMEMFvIR3KNsnaS8K5PoM16qVGjNZ+mWQ+VbjE3pNg8BjRVjn5x5mgoPUV+FMNtRRVpdPHr4QUIss3wok2mx5eN3EZfG3E0b1dam8h6gz+3cIupyFnQ9KBR66PuBB4pMFcTTa1MC7XkI5VGzAvXCvW+aBL9Ph6U6WG2o1kJAbq/N/jFbwXHq/fX6plomHUYKrb4CIPhys/brEK0LntF48RRMAaM2xFNHgTUW/yy6NTxgCrcI4ruse7UxPRteJw5rdzonhfRhF+ShHV9UjfjzL+N/8Gkogj6IIK4+Xy/zfDPsV50QN6xoK8atQq91CqtsaLzxgKfKlNGtM00oAKbeyYKzs2f9R7GHrcQ9N7Svu6QtLhjs/Eav/RRd1nWHUus2MT9MLiMu6LnAIyl7dxQsH76aJ6AGh1Xq6dJg0K/hT5oYGHQ9SrKDTGb3YHpqjsHRxZhZOeZwz5r+LQHaEuTHW7I0RtJOj4fBNO6yz6GHlbC9H4moKoS+ahWjSTKhpP9+9tNFp07B7Ie7Ui1EeMC9l2eaR7Q3PEbiPHAzJd1sW0I/svEnla0j0cJr+iD5SSNip2vzHkKQgWdqQMKIiaMPWzGwv5/le02/9KqXNoemDyfcQtI6/3IOmNx+rcfAwv7fYo983aGjjEky1I6ncq212gA3jH9xbNpV33loYSRHOYi9fdoSBUWM1Whr3gx+KQzr7BfVFT+ydKosOO0dLTSpb8oKWcCeG5KYB3u0q6DTKlO2YH1TRfDOI5z3cGchPlxQjN1HpzSLlkaaCLwa+3ZQ9aSiEJCv+Rzsd6c5IsS17dIRzBeliQMTp/9+AQR562oQQbP8TMFxPwAyocsAcpFd9afk3BoWviliPOUtnSGOgFmSUeTw55AZG0xS6rERfIr7EPEDrYwbUhUIIDZCOQxEI64jTJUrckvvMRfZwT24bZ8qb+IRey6gjI4DyaGQbdp8fDhu/vre3H6tMSCxwYb3K0IFl4YnDdimFwSgEHU1ejskNIHRTQkRyBYiYBPeg1jphiWkgkUiErY7IJwkgfR914fKmTzSvpjJXThXhGNXRzSK5Y6JtIhHNGVuOGzwSnF4tSGbGpsZGiqJRYhiosTQD32S99oaYMx4G/0rRDAYagO+RNTylehYFyfBSKVhUv9qadGQGAukHXsEMWUC8xU2McC5+nEk8q6XGg8bqrQozsiNCgpyFaA4hIUPQvio3B3cJAz8wB+s72gnb1iglgJ8m1bEQAtRBZD7IUloGVFHp7nZyLDCljS7vBtQezYwrCdvqwqVDCdJk2n06scf16i26co4aIb2BQ8YgioySosQXuv/PDLfkuBK3WwAsTqKoB6T6BCvyH7m1I4zmxrLPQYcD0VZ8UomoU8x9yheHNWIosFSzZB4VweCS+1qhTQBU/AKF7doaB4pNUQJRAjksYF+YbW4ITk6rQUvjSBdMe4n90QIE4vSCwYsuMVlBpTfh3e39aNFTryiHHX9ZHFFoFzTWRHAqikipwRy3AyhnPDJ9lSgT2+qfjEGi2C2jZQBe9nVP3CjCPi2YAP8ZRDQSdLBcH9eIS7UybVcmg49WNAHSptE7a7I4RKbrxcSHeQ3YrjHejBiqQXKFxJqHWTCNjzYYVNHBHRV5B4ckx6gLqHZS9OGFpABXOJcV1PriFr+1Nn2BGp3NDsOxZYKVdUfanOiBIikh5sWtBIlRIVBan6KNeeQdP5FPAeNGciFUowUljwSXQL82n5vjhGr+BE1wJON2g3jyBGMLxBMdsTgmMUKiG2xRVOBsWHi+Q1BIcJIARvDKtrncdUG/YnQayH2LvSeFrHqvTv0nF3/5YAZA9Q4NCdyYySxPjUbiHurRegR8D6rpCfXfN8jJuge7MFOW5MKW5DUCD60KhKYPUWB1lxlHNRBVrSE12pCYzx3DiBd8xI3VPT6K0AKd0Y8Cv+HqhGuIhqk6YPicYXiybb4ezKiFM7HuATEcqlw3eNeMWJ86Swmsg06HHBmVj7mVsZH/MwiYQ7ZqJQfCBb6EIg1Pa9q0B/mFlhoOcGjN2sIn+CUAWp4B9Q5dMI5k2OmG3xUS4qGLDTJi7IfiBvF6FeaWMpw6IiYH75Uq6EwJsurzCSDDYJb01kiHjQs5YcE/+8P0FwTnLog9g0H/YJWmkHxBgG4h5BwlL+sVhc8sN1b195wVCDdxXM5WcMAlAg2BfOcMrbLzuy0zelbZpPHM38q6x+PUpNv2lNcc0mRQStx00B9G0s2dx7v6ntz5FdZ9BUMMtsCKmtJHQerokMxqAyAcfwbBz5WVcdsbYbqzi1dTuiwX/SC/x1fZGdLJBLKGXfHZ6OoyHN89J4CaSJVN39jVNSL9ZSnXdQ4DA11W2YPsUoXZJ6i68S8gDX5+uNJPghA2bztMJHnI4YhnAC8dZ5siKNV96MWb/ruue1CRTre8G1Ap2NbDGlcRnQn5BJNJFwESwqLgXLXcCghcG72bOpPgmMnD0jdimxiDS8aDxyCYJ5XF2d1p8QQrX26grxlfvzk2o0mZAb6HnfF8MYHl44lr9Sx0kgGZga/ki//HELjny45ac+b01uYQIG/m4uOAQC+p8q7ftaHLuI9tnHv+W5s+dqDurUWEauZs6fQMN+Wmlm0T0mis6EVOJ/QtFoLLVvoUw7c8KezXOfENdHr85rBsRbvryHTVVNFHxJPfbPOtUCE9xy9S2/xqrmYTS+rEBa8W6WXy/4t0qBtG0QAwP2ax2emnDvb5lv5y1/CzDATDiVvwZoYk0az1xdmczy2pxvtLYGqeOy1JdXM54iLJ7M8t4cFCkuuSL72fUlhMmz5u6f3t77Zt31vblviP1zxvR/4mIT1LZtVakInG+TjQ+qiEqTrsxnhrsFlLRum3DaNf+PrMNvSc7LXH5S1cTPaJEfg7lxi1vt3iFda8e9hbZ59Py07+qCb237yiwy3L9dUjxvq1/bBcfKLryWXHFr1Cn0zVET/hK3qWY8XdJT1TSeKirHdBaU0jot6rivWRw9Uj6lvfpMu1b52Fr5+PHLot56mvSqO5f0Vmfigdm78yM1Zmvp2Wckjn2tRg3T5VP645mC6aZMxbGEkevlUVtSDrwWCRzRt9A4FN6h9GjRgayy26z3C4FHdCAGnDcetMqcZPPD1KelywODCRz0JNdzn/GapSoHt0J07+FKdQdxFpWl9n/5hull3eYYYQv7y4I4V2HYuef1PdGVueWgieE3ZCa6w4Dvnevtw336w1BTJA7m4YBIRWW7iv6CBrqH8hW4DIfjwSwQZBiLSg6pJTh5vHOTmfqmKJYg5+SNS2Qdr9X+MWvntpL0p3f15belJ9zWsuZG+VRCqeJOImOBP5qitNdfedhZunNnoBahShhoe3HU5819pHKA4VVWFBVTRAAIYFbmJLf7b3YjVQASC9Qu4k3fFapQPHnwhn4diC5j4TLSMXVyEecFlCd72BlLG/TCAsNd3kULIJ28uIYPqt0D28/2omPhvydcVaotMCW5lUDeessmPXdsV73GJ+Ir1rAfajuGWrt6NjX4HSGodI3HVy4O6q8+1w9fbSWnSwr5rUtzyR289G6DmDeLUFUZs44NAa/S8bSeTrO6yTfDp8tBuaW1mSur0eNWNjaaeqlFhywtPOYv17J3E/eu+dh0xNZJXdOmEDrSE2Vz22rnRlMyTqjL0yEc2ZIIaTtkKDr0lkpz9vVLVIUsnGF1xXnhUd5ZoVpFE6cWVNYx2SxAabjFQt0oB2zo83RZfH7y+4HCahPDMh2fNcVoc/atS1Q98aJ6U2GRE0/KOc368Dp3hYXQ7DYLBFfdYeBfTlw+PoLPiT811hHio6kdB+WqcJ97dqpex/4IDkIofiu2APwJHQgwpCbSCKb1fXAGLwTDC5Ygs+8+tbJbQ7WdJWmnU2pDINO//WsrSRMXhply4vsTMFWNO4HzmkShbrQhaiTx8TzucFauI+vRuRZu6Xp2U19o2BogyhmOsjpF4cxInvfqEVcaGffVbPZuwWxRafjqNwkrxsRxeECvZm1mGOj7ATM02AYzddXwctIOsOzZo7uTKFTJmho/i+7nASDmoufIuACez2clBjcai4oiNcX44uH9pCl//t8I4huJmcZ2Tt6+k2sOAfbJF38N6MMWpUb00fP91XtBRk5R+NrRi5DTnc4R8US9b4aa+Ua8QbhH75oDjN4GcMkEvRe7cOdSadx4Jqr70yvsX9/yxCgYi0yO2eoI0roeY5kwM6F3mKbwTVeMIt6WXncPk+KEkfbSYwnGPJ9NGcEIQpHGDpjc0RYZ5eRv2IZJlyNwWWmEAi5hp1A0Y79wx456aMDS/GyZceT/9dfER9v59OKPHXlDKiLM1yxD9j611ZEZV+C4DxeKGtHAd+g3O4fZFrYcm6A8IVSLSKLEdubp2xHyJeA1PHx5AIMRqvfBNB0nRil3JfMxtvRUr7VQUwmLiAxLlbN7yk0YabJLPYjcgjgTQxcpmj27hhyiauO9/1IJpqi6pXEUgu2DFnrsM65sDmesaCClCdRnRQhfjKvI58yHob3vDTZ3GMmGVQTtW6M2zKdlAY9gqJm6aN7fb2PVR1NWJkKiBsz8RNEh2oNKoyzG2MJpOu5IoY9zGKbvCA0hSH9rltiZ4lChN9jGyUQbadlhrktpqIqw9yAaSzSIp8DgklAEDHMnin+Xt9M5/Vdpuneiam9OYWitsQyjMdDeAbPv4fLfTVwS0e2UNFn7gjfKNIzahI8xZjfQPXtdNNC/ZnaVB+ievUGuPhWXFbJGej9iXZ/AKX/cwub70hQEtkaHURUTRZAWnz/RUSira2iOxEioMfAJU6Ycq4pnZUzmbxLLZJoCw9YcyqAayJ+zjsXTHkfxyd+yTK9zl9Y4JayeE6DI5k40H4lj70IBh2UVnnkkEZbtu2Z4hBHUw3Y2eI8lbJOJEAFfYzbbTe79UezAsWNXuGLr1O5ytNWFoSlPGW0U4vgHAx8XCrn5b7GSHToPTiUj0z8aQ1Su4bDH3h2pWtTC3RWFKgY/HLVay9g0oXIlkLThj5qJZUjhA1JmoPhyEm0WK9FEmrpA1PG5gKl+sFYCezlvp9OpmhhiN2GLObuROwTWGouhea3Vm94ZmI3gJh3nosB7FWIkexC/Q7lDzaX2LCp77cGhAuete/Fs/w/RRLTvwZLZGEtroebMMuLETsdzjUFzuIgBv8loy7TqiQl+i49zxnTclX4NXdG7DbPpO9rxYhP+V0PwxYdMuqNsimPbZMhMGufSuzSVdKxtPe0hswHnQhP4FIQi+i/EYZ5oFDBlN1A3uaob5JG7c+TIAfScJDzKykSiWUb+FdSgEVwU8bPrAPRAnEMkVrK/eI1v1I7gXSgLAheFIq66Pl3r1vpjHSLi6XcfvLTZWe+58ZXjCbrENY45UR0RngdPoq6N5FT8pAqD7Yy2i8gyh1qNcIaYFygBx7CjHavgBGIfCMgdGTcy9o/RJa5huDSKEhCEVeVfMcSgOtqXaS+eHVOtswZIEGE/T0u+78ZUuqYuycL2efN6ewbgJ+mfD55VaqpYguHF2bj6ksJoYpzwFGmWJyavCXUlOfBTW211BQOkTG6r+lw3z5D4fLtk4kfN+Hvq02bSPW+UKrQXsrtJar/hnGtUQYezuxzX3DacFF+hl8uFn5yM/aI40UpIgidoYtyZA8UfLDN8M6nA1RmmaTX3Ccgmtaoxp1uj6AEkL8eBGYzWhpDgNefBVrM3GVuyOGvE8y+vHbOSf7KP75ysCYHR519GU4PdKWruERPAojPGyXOO/KLw+28Vgbp18vw2F57FcQx3WYjXAdM68Xc3BEvYLzTh+w75QrQA2k6cVZtUnvWZEipQ4wwufKyxewMbzWnqxa5nGoEb3P3/ekCPSplYifB+vJrioWjIp8OaQwHaHsB5dZoV602MLBWbIgbUp+JOKqOaCfXeQVJFrXB16vZ+k7oXoSN1SmCd+ecBYIeGfrG6uBvN8I8sLQfc8wWkoIASoRDVfsJY1jhKHQrPfEKWAZqwa/Qp1B3m8QmiBCNI173nPxmaG2XGjthBMYL3Sv78rcqXUAvjYCOcSl9MVNZ4+iJSh/HVtTkoFifE97k/3VxWdYGkcfo0R0Dsga0QoN6cKsbe6RebDME+LkhRGd3jjVTClih+ospPlyGDfKnqfoTa2iGRKejMgBkJ1RZihfDnwuas++uVqaE2Gv8LT0naCpFG/aJzABCPAhr74asqhah4c8OcJFqFt3U/RmAvwmGiU4JDbSnXWI/OIlLBNO4TLGONidXTouB4e0YYwU2AKm7+eKQxV4/LNSOBzzR4t80t0Zuj4PH91E6ThDUZaGREHy7fS7XTKIuXMyxKpgdENUiYbXHmGlRaliRULzkAgOPZWBKSaYbMVsDVuh2UPSM67v0C6pqpYJvrq4zMKvKnJbsEqN58/95bDTE7QJOcFFzdDsGoTyFGgDr+XBCXTZVotMacU+YOg2ZTRvET2/nTj6NLE8kHzURdSUZsBNhmCdC/DynfzQgJWItIFacQPnUxbg9sAETWsSRjAW9mmjdN7jK7h1mTP2OOgcr8terNmdKc0zeQa0OgjYWuaqs4xtqVBAJTBaYmjGWNrrrCtFocFp45MHL+Jy3kP3tAJXYbZL5dES/5kXLhEGZtFSN1dUVWqG/l7oZp9dTUhWDLTz1dmlOFxckkfRv3iGJm2jfj27XKXheRVGt1kl872b8fdHhj+d/VV/xPXByD9y0oFfPhbbLxtEAVUXOJ7asr8+yfcUJTzpB25ou7Jpw/H41nzHsG1rY/X6lq6XheXLUtXNlf5dCxYBKor3DI/HVpIqVLkj+a9ow7qN8q/9GE83k97BXpAdlUnd20b9wXOeFKQbhzygEF+dul38eQBy59lnKgdFVqV3sJOEl9xQfmJWpOV/RWkwelmavzqyvYyESX2uW5Uju2znAJDtIN0XC+VeJTb5t/t26+7Kwuc8DML6JjYo/rJOXtNAFBBnZsK+AC+xHKjrM9c3kcG4kbflPjsr+7/OdGni98RRyoDK0/mN8+YfRIJdw3LQyTs038DPEM3Ukm4Z/6TAXGriNZglx58uJtY0+0upxnwnm2UXC6NuBYHX3C7emZ/oQjBdI92zRdDrLxmFIXU5Nb8Vt3x4C1duScSBeVIH8pxL5tEemF+qwfN/Pi4ouCp3qtV0AJI7uYElbIq1VIN6KaE4TyVy1v6jY4be+0had9/dEgxsp4m3VoOIeTqkSlcYP4SlUMCFQ7/5IaoSoZmHzZBlfbUWI93JArWICNypzlj7Rdzil/KdTbjUdeb5H9SdPGmQFd/LjEx7slAyadNYS4sTCPrbP2OGvJoIwoZzO70+Zq011DhrmCWTvg16kl70+Wv+Jsg3u/0Hn1vAqLKqq5FONxvDRWCS5Qag9dSFcHO6vMaYTXga0e7KnKX+fRdY7pVlkpjdkYNAYTjUWhnp/YBmGvr8R9Q9lTSIm6MZ8HfCURW0Qfbv3u65UFx6k6+wWLJXUmoqielmg3v5gdtJcTwSIW/KqMhk0S8zGSL+LsZ6orXwwfsUV8cMSPHw6mebMFJQoH1RwvFhmMtzP6Z7Qrl7YPNRHuTtqwAC7Yuu52BOdJZ15tbWU1S5A6Done6vF6dq3SFubFWnZXOYRymLn3EhWFmY2TAWF9DXG/b2vyfaV0gEvUoqZry92zgpv1RU9MX83nG5QEix5goXYUUksft8sgwPS53SYdYfi9gBgUg4yzS/ytHhQUib8EcYdm3zKVDYM5K8XNUaxD5pOvDR/n3v+yb3B14nT9qFK1sUenmoZSTRBENLtEIEXXxRBh48m+yhmOtkusVRB+L8XIjDWb+ByLACv/7NF3ZCSulkenlNIWRsOD+NezqeTqS89fqw89CszAsYHpVi4JTpIJFBQ/3DQDMPl0HihfrPnhKU42hh1SSnvAuKyO1V5pzBGfO8V9DoBY1q5EWvn1sPZERc3riflxOpDkzCcOQ6Ljjm/LXaxHKAE9hOPIKMIhwBfrLX5koSgfmAlTwCjTYKd56owZySeF7yRfskMGlA9sAKM/DANc8vGzLVCkK9r0nVYCWhCpc7U6gYllOGx25MoZLHKiCsbtPPrKG0GCbQs+jSLgsFEEEYLY/DuzLCnIU/5zk5HITIJPcDEm1voQK30AJNTDMCckMHkAMN9it3qPs5KFPOVgK30UBcjCiCExlaYkDKoUgGShJ+muc7VWbDyvVDrE5hshcNtOvAq3tnF9OJHgGQP1MATKIqGcmFGVuK8RcIwIoeNfvFQoAqN4qHayDoQ9IPjj+lyLnYusMK/wXlc782lpwEVM3W5jn0lgUh9OUf1RzeMrCi/W3+/HDCsLi0zRxKV2Xc9XaqMSSqGRYQn0cAFu82HaRKsvoj0HfKqnH5svCxXXrj47mcUpIONARIxe/S/DeFQmiFXJdVRQi8JvkPdzIDAP8N7X5fhtMFtjXXdcn0fnF8YD6tGo/rvCiA61x8Xy4z38Xjnb8mwqCjW3dLiFx+pSWDGmHiXUhducyr71Simar5VHz8p/dJGH1X+e/8REWHJcT9OwsrrkpfJ2hqjRiZ8EOW9CxNQdcUemgEO6d0HPBdkhqzDpEIweeDvmsyzOWFgY+onCN4PNiNO0jqjsqbj1hbjUWW4ppL8tzN4+mD63KJ6UZbyYsCvmvYl2U+slL/jKlHqd/CfC8R+bSpapCYWayEsTjiXz2161gatd7rwOWvPlzdaVRV6gi/J5Xmlr8IyvJo5DPOyk/9cmEdHn+hYmC5Fh6NmY8Jal6cCOVOlITO3FrvNGirOLszNPaOgOn9dT/LwNoq3v3Dp+YT5d6BDo8uI3bbeJbzBoe0XS4nNue/ibLdddVdRMj0If2prPPvTOF9m7NwOjXyIQlalPrjzUKG/u/HcuN59PXxGFdyxxm9oHi3bbJLQrxubDVkZqV0YGfZd/93Xs8V0Z8A1dmUQqTyYoA16NOpPvDnP+cJWdKbcu7NeCOH/bFI801u/NFARmCJq/ZW0UlyqnStvbaftru6pBwKXA1enwtiXzTEGtrcROeZ8fZdWU8xK3Uy89aolRqmBMZvGNDPcsrnzS6tu+NFgbb0Gq28FWgPsKeOJ9bG6/W+8ugIfEoWgFQIkOxVG/Y80nUSluNEKM+yuCIl3KAfrfSb63q8ia5u0rnzpacQEaQjl8CsLOmlu6+esochhvEWmELToBtYozx0wbnAok3lBr5dG8emuSeJddlswCydkogK5T7bxGSyYWva2HmtBHe59exnkwirQfEjtwIEbINogUjUOwZu2G/5bP6w5fFWWupHaMBOAmZYmlfpCXNiE9qCgHbOgR36TjvpKvC3E2qjRlOcq/KpJLdtkb5qGCPcwEkVXVZsxl+eFQjzM4bS5bweRUm8gIKdPa03Zjqnm9M2olDsOkgMhS+WtWL7rDNhXp2EnjgO8lo8fJOHsQo0QOm8b5gRARHsQwE3c/YkB2uU1cigsxDOmFN5edwcZ9wpidgX1prOiufEsldNxCG8j+sAzlQ4HqDIZ3lmjflwIJdctUbTYxwMN00BgG5ftqfc9eicBBg8KDhJCmryfosN4Of4+JRgxf2g1b3dlU/nY2uP7PsIc4qMkGHyeMKeD8YUZJn3uhswUh3zPI0wkOuD5vImI7MizvDYiXvV/yyydDX+LQbBHoVccpsLmRw+LpvFT81KJEVUJQ6XyWZqSfwf57s+R7hvJmq2MtFHP8mhV6OgLOIlfXOguhda2liM1HUP1xn+jmQ40ojrTMQImi8LFtP6Y70Df8tVpHhtoiBv5A/e4u/ySkhlB+LYRjw+5zB1wBH2vwphawgwIBWLwMq7imjWZvnBc/UlB5X9oYyFd65uMBODoieJj8mjwrEtRmcIMPRpQox31TaXXahlZSEs1+ENnfkPOLWQVJNQdPfMxBUnmaxcH5EZNU7NYtzmlgz58FZSRLFKXoY6V1oLeIeq7i/JjUvh0GBIzO9cRhHJsSQnvpc49qq3yIXhH0QJwZccsrZpiS3CbIL/17dVY5yM3ni/+Tyx9bk9QmFIZ0E71/40JRch0yUh85q0h8vfO0VW1bJD12te3igtqQvNRP8tngf/ZFBgb/d23TqKakV25pLjBzftpudbgqcPXPgsyz0qrM1SG3CW8s+qACtTg1w6OhM94U5P9hTdrpkiGZJoQvKQJlGfLMrfkfef0Lt6uUx/RoXzNA6TKdx0dkIo3vjrDFdiFMFOdi+LVvdoKP3GGiH69fCAmAKzI0VUC3iYnoNQyO61vgK2XWrPOV0mY2gto4P/S6qtY/4N4fjGwz3kZSyObtwpMZ3Q2LK/aasuQVUxK34B2nrrvFvb/5gQaVugJQHgUPfGf5iEM6EBFYg1LFuY8vlkeHrsFEjsLs8rOlma8hXQdiY5RNTaRo4GHLQT+79TXU/BfUf0H9n4OKAZAyBJTV2emhcPnlyQaEsg+5Uj852wmmG/L6SUnTf4GnB7dFy4eUjwb10ZLgNILd6tKqcmlwVVGZ53JltKQ0S8eBscqdLcQoTGVB4fHG8CYkG5U2nWhRuWPpal7+u4RhXLOpOKPVRZrKUdxbXU2rRx6rux4CPHvWF1yjmgNK8GrxsHMXLcYFxfuuHCX0v0RRRFLxbeJK+VSpUn/18VKk77G66PGcs2YUX6vKD5am59uUDUXMhhBflrhj9bJnYKb8R/2Q2n1sXGJBA57JgdoiUttGO164ZCqmlhl6CPhwCYZ76AZ3EacwE7GlqOAMLucecrV33jk0UwS0P/kXJsejcqmIY3WWhZPqbleUE+Lwpqs5RSyp0dC+cKvI9lQnY4UFLNwnH4cxFQTFh38GAbRCdxYkNs41hYWD2nKXUJiUem+ryGJGXohvnWVWzrMRu7+IoynIlrKOxSHvlMO4+WxEgz/mgQkbJzImukiskL6LQdT2onITQ8x0iqHLvtToFBcEvJi7OCAZJGC7g3cmZFMg/T5/5fKwh62lEGCIs5mu1KPjU2yQTuHFoewBAntXDGLYiJUuuPKrvbQV0S6YRexgs0GTPTYIeNscWQ98Lvsvwu8Osy2YWMQ5A46hgBL6ZFV9NHEJBaYKUkrKu4e+2NHoHZPGsscTsEtn7gO0C4Kp7yr7xFV3mIe24I/G1BKMoJXGI0jI3wGMvTPwSIYXPquoIDZ4t4gzKxXEJkwC2JFwnEiV53yOQNP6PGiz14c2IyKOQF169eiEzUcRcMaK/19UmwHqw+V/lfj8gVkIGC+hx4f3YtkABHg6ASBAxQfneow0eMdbS7gEbNG2G90deo9wKWy0MVthrtItK0I0AMMSM0pS6sZDfFKO1HaEzen88/RGQsJ/Xdh/Qf2ngYJtg6AYKc9NVjsnRVYE4ru72/CMqXk7l6vZXQijvyRe/T9mKuGSu6rky6Mur0mzwhdhtk4Zy1Q/iME20gxvuDNYQ5kqA8S4KLlNtXOr95H7Xa5ld6XsVu+8uc4d3prE0i1i7P+V3tT+zyCrL/RXTzCeNYQlB705XLVN7FvgBiOZ5yeVK4qeoVAu8R22Q98RFXbgHU4avct9UPF/h/4PDuWGqBXrxbR0iB/lE0OJVGZp6x9Aljqt0ewFVUAOVp+oDqqPhYXnt7mkSZ/2VUy2JkJbcQhMdcV+fhw1FhYDN5cut+BX/shyedCKXlxjiqhDfQsMTuajqaclIT7DA6QmI/cBdcNe1UbtsDarKPUPcpYiY8Z53ZBsamjFq2pZzsvwMVWWoMDtJ6q7//wT4Jj10+qTAhNjf4bThkEv60z50iIuiFLEmkUoyaMlEWR/8C+pqTWEKQTauJDuZAwlVlZ3ZFQTw/JYrCSCPIFhRcLz6jkf3vRbG1+p7jBwQaghCdoQ4QYDlwgadA6om7KGRKB8LJvyEATAboYxSnB3TBG+GB4UihiTNqQSQ3xsLIfYS+yGgD7cbLXQnFfMRiiXUCnp0gu05iiWBAu9UV2VWFpPXpNRqAjTJWIfGG0Ax6QW4/YCkqBd5K/M7h0GnGelIwZ8rSLHUWmg7OuCp9eqK3BfD5foOCPgoR9SnoH+PkAKMJGQo+DjYZzw8F40waaKrAMRAE9BCve+m2RSvgJt9ie4KYzYFBzA3Qd8NaSXg4H+rXETMQDoT4ARA5Awp1V6NBvnBwFUssripctSwZLSi0WPbHf0JTb5OM17r2XNlXJART70zkDFj6kYgddm7APKzu/9TSS4fF9jABpfcRl1FO5UHg0jNrTWpo5QceWmhten5SI2gIjnlwdug7Bni4Hv6hElAnwLu4Vi1FT5wakCX4aTO0SVPrAeIRkhpU8AkgIUwLAUb3geM5oJyLFBco947KAsMxdxKQkMnW/YClZzsDuMG0Qvq+5w7FXxXVGjLWQ3pNoGUAs6S6WDnHuxa7CTm6LAQdgfEESbx5WJYRSBDSBtus6YcsSpzQoBPVDAqy8ZLZlSkW9KybG4MVTMlkZVhNQQgnPdwHiRtTD8xlBjiArAZHjuaVar9EnUmNBiLWN2m7xPWNMNpgoRu6+/E1ZA0++EIsy7kYLs8+8OReWUT6mPv9qUS9t7omVz6Cl7WvSabgXMLiA5Sv2zuWffi2TzHSi1YVYS9J3TX5wllU+1alqhPgYh1S0G6g5ol8NfFpQDGAlCucjArB+FDrIV0HX8QIDKiJK/GK36hwfRQTge1Krg8dOXR3Hq7l30yvMnnfqmJNSKuim338CMUADRNDOoNyhaxV59/uHW7v1iFHQbBEjo/3FjrXMxXoQgrWnlUe0L6qNYDTnnWBwjQ5LOu1PwrEjTf6GzIYolx7OkiD4c9kdCdGIfrhQYUuONla+hkbnLvV/9Y8SpXacZYaqFN5/TusiOA545F2qr8hJ1RPwET5RzmmS+1mhU/2naJ/4bKP7zhqpyFyNC4VBYGk3e/PYXq5XRl3ZvDvL97zNt/rcHFNhZbX75R7RGtkm5WN94hfoZQn7vq6u26iriNZWH+bZN/SyhAdWom2HqY5pTqndHrdWV4v2qd9UE1XK5X6jecb36jAw8e3a97NWwzhTwQ9teiEvD1I0MzUsP+fK7U9jZ7sWTLfUr69YRpgv4KxJRRxrGd3TlpARpCJwflVNcGBnoeeX95JqX58spAm1sx+V5p3OiqXlvkTKiFzdkUcuHOD9RV5mvTUknZRnnFjNvRigkB9ets4JsusDlu6CGU14o5h3l/3iKxYB1U3SZonNRU9dUtFZQA5VDZOn9pHjmk3XrfjXSZQ4stXhauQB0tZ7LwzPrGc5AzoTU8Sc1MaQwgthlZ5byxMfr9phnOdEckMvP03wzPl0cgucVJWuVvZpO1DMT8v660yC9A01zeqgXITFOqHHg6/E0u/qEf+zpvdXh/+cfnyp5Wn9iIjqQbSZd9sfdsEZZh9Us7q+Snkyqee/+QSlhU8SYougZP2kdwaOvYc6UZPTuNPfj0q/fdjZZbtpxm6La8Dhk7watxZCwKU/fpX1JP0NcWdP+/LKnb/zw7LxyrLQ9rGaxoHY5fEgkD84UdbT0urzY2KGM2NS52FiLnp1KKC6Vxjz3VTJd0EtfLHNcZJLtMmKcZLYll8Kdd8evFITL03yHAlfDIsYtYFTBmcYZkrUsf7Y7qZQF8JzHTTgn3VLhARLKAYJk8OZ7D88kRLvDlLOsE6xjf9KmHvTueqk0C6faiMUxuZb6D10k4crAwMzZ2hXhdpcJa8oVlo0X4BPoAcF+VvPLX40UBM5Y1waWiBw5KeOwO26biGL4bkAZXMCmyxdDOx9Q+ZcsChNxUkTJqGdEC+wbwaJjyShS9WVdTbWLqMex8sGIvm9+KJxdZNDSgAe6f8dOtroH2fSTyznJxiHmgUrvQ2HyMRdkr0sMK5ApDDm3z1EmDLMVyC06PgLeQmfoix1Q21d3JYDW8r7nlsA1LXY7pA6Xb6jICZgOMlGwY/DHKYu3VhdcWsbt8LWQUCX5CsC9my6nQ3gn+1WMo33U2Y1NqW8bnoPvDJQXe39dwC8NlQgiJ5knYLY7rFsWLBKwd2dU6HINf4Iaka8B+FfxdWX7+bGgzZjZ3kWOOC5TGGJbINzXsZHyk/+eHXjXV+o+mLrPYagI7AvwB18OtZkmW31+MDegDBrWwRVdzUfkD5Xr+PMmeQfiCiEd29gI0Ww3B77yEOpBcRvZH97XPHsVrnhiI/8l3+WAxFNSJmBZ0RA++aGLoZNUIWq9Ff/WJWrzr10CrqMdiHVe77Mjm863yvhpz7j7JJfBJZzY8JjCOpqUTphos2/KM13pZUTB2xcZ6VaUE74+bb7GazQaazHrMPs5sCCA8QfGb7dgDy3O5hQCOP3zk6itZoln6tN3BBv3qQXqGcebv1fmDrs1n07j5V5vdMFPuHoqt9UnPWXoJkVb1psX0hG8paThSKJr6Y/2twUOJxn52kvuHiRHdV9Ub5O33PcHLj2imBgw3o9iFHA/LNPzGCQ1kXHPpXFBu2UFCtoQkY0oQQWDGKXQz93bGfXeHMmz6e38zOZ0EHrVj2BEwZkxpbAcLkA2VtFY4tqv+KJgiJzhhI+mOXScEDBGF9KIihtD9d5cgnx6qCUsgzffBQnjxCIXK8uthnILNGJpAeEXi5NyisBVIVHXtYNGjAz98PfWdfab+U8/Pim3H1cZ9azs8YNL1OX8gMx/ZFo1KV+w9RFEPK9p5ViTVwwRwlyJCD5g2TS1GEFA45n6FGkW2XV9SPuJrZCUjuuDFGYN+aeLyyE+5vPPBWg0lvvEdP63won3V+mJky57Wc11yvLRAOicCcID8AHrCadjAw+HqA+RywB5iVg0uwVdLwKeiqYJ/1ho9xAk1oTnUUJFNaUie0ZtXF17ahuCBz6wkqv3RNo9D5ulrrZbJ3z40rO3wZEn7ZgP2vtz82HRBR95CYz6eBERXr3MhC7R7xnQpxael2YTcqkjL2V5SyR7/EeC7VZFr92NqBurF0KUvwWaZC4PiY9RpZ4jVmy5nXFmLHdVcdTXfIjNCUgapnvLb39WqLw6bndbYK4/iiSlRkSPJwRLYsHyT0Lz1oPFu1pN5xHuyvd38cIepNayFenEMLr1fL6ALt7V0WUvQYI8qnGyZ9DTCGV5ex5Z2XRtufI+Cs4ldAbNpcnDQpWQG/oJdEp3OJ1WLTt6vQkdTpPqkcaHTJsEqRmfIcYxdXPih3XtjrIUZfZowKQ5E12QiBsy4fnHm9f6Bc2LpV2O7ozZq7WRK03eoT/sNPwXCo7OpkI/iYWCqdWValss0bEWMCCPoB7LE3ScM8IFwOd+BvhJ/MU9tWeIGZam5U8l7g3I8DRoIkDNeYGlQgCPxDvOS793ofy6Uv8OVz8n8UCQMr/Jy2nehmchrMqk17GpCFZW4RKDqV+RhYfcFrCzxrlKPnbp/eWyDcm6DP9Vk6+cczxXdoYvxMuoqC8B04lWQk5DeXd99DjGEW+QRynB4zpDfM03dEJWK77l4+Lm++CcvQ8kX8SlOYHhInMOkjooscIiDvQ0RTsE8852D+1jRzq5i1Lsbf8FvTobWsBlOlqCHzO9WLkI+tZP9KxqXVkEx0550Pw2wBk4JzO+1vNvcSRrOiR4RJq2GXCRtQQe3jo8V93hXZW5MaEN58WbNK8bTx3r5I7os1dnBNrSuMxWy6xCYV7D8pkAJaGhV6UpolgYtSmDXqeyi6XMP7Dpt5knINPa8U7vWYWH1uhhlu4m6jW35xhko3YWkXNOMxXnGLSujS9aCQTcVOED2PEB/afstJgqN9PhhrkQa/iqT8GU9MObqI5ERhJLw4DBWs9J6+urlrG0Wh2XFo8xBLHLHt9/IC5SlDzxsDYSre9Xklc4+cnLZCe1cbw7HkNBV+4wvP05b7FzyRVkLshjHeedlqiCDU4DNwC6Zwfcxvi2oGVq4yD0b+7zuxISWU9LxTuLj+8Wf91WgsSmlgQsAvbipzeX0baURfQ3ewVtls6ypxKJfg10iQ6A114reHS5s9u51k+ODv3Myn0lBC9FFCYwMqrZq0VBVOkIDie1aKqXOkD1JFLHe7vO/pOY3rv/kO4yt/TEsp8gPBnVQ5h5AKdGFNq0SesLVGBnCrmHaiDvWfEhl6ioc8FknemUvCCqHhifiHP9jmD4dfYokt5GLqksgAi+egAleINe8TF0dQ63FmRqcF4xOqxCDB+q9ZTvODS9GhLtRF/OnVvSvkFWYYwd6U0tZMXduxXGmdmOwPk3aDEdjf4XSCUbT0C12Be4CxEEro0xDzdFK6WpMJ8snXg/WPlVaC5qxHb677+my0+Pjqymoao3fyZA2+uz2Paiu5OY8uQWmeXe6bpf2vOWFlOHVfwUuTYF84J3nliZP1rS8Svz6c2SBtbVULgI6LGIvoxC80R+UC4hU2GT+cD+p1sFsa4RO9jRhfT6RkhnhhN76fHVjn+28ynpLDJTMS0ghLcvDZeuDGsbNSG+uFnKVR5V/sFL/jxT/iSWl/XLS0WoL6pVDqvjahJF+f6vVoXifUMEiYnKbNNcY1bnQc6tQxUWcPffnJlRl00NC+Hz8+7zSTLc55RnrBNm99yG6dfmHfovcR8dFaQwO5wSmfmy8fKwGufRtP7M9Xr7BClTr3VXEHmrqClCFRqN2W7cW0UBYRUC/qcCGVXZ5jQpCqIDpvk9Jyb+SXUV4Iu4b6YiMyYjazKEyRlCVSB8cX+jeCSmNnRltmOlqVbod/C3eNrKLb2AzS3KC9WrgSm8PWoFb4Cu7v1c2oBqW45FqGSkIGf0ij1P1RC0v6bJv2cPBT+MBa84b8/KuFbjGTtgiAYfGJYeTAXnkGM9nU6RrX6payfjjrMNrpMz+D2tCEbzdzeEtdqXb8ybXEwdP0GubvKMceo8NIxXqVNzFNyMHRvMr8FldtbnChqW9rNEhJRp4S0rrTxpKvdehIXn0tg/O6bhTvXTAUINKN4juyUFdwCE73vgihNQ5e08SOahybxbS3mtcavv//oyzOr/JsgI7rcbK1GrGH9AP/UULeV7dlPVL1Mgp9QTsOd15lJgKRwxuLtlp6f82w5kn3/mzVqXAcL6cnzmJfrWGGnHxkbHcJrQVOAGaD4lPUQ8QbE6tDj4Wi7C3QhinIhXILaP3EGbSmkLrvWr0mubEhH5+any5fGGyZa1afvuoJHkkb11eeHL98JbnW3jwzuWqjpSpR91PPtI/dCDki73yY0u5xbzqsJoK3uZ+qlS/Xm5q0WmHh4nCddpUW48rRIGD+OiZbeS3xyHVmW8UyD5+81ckvav6S2bSCUTTrVK7e+4WXNeh5SzTEnAA1Ik0dFOasPLvo5JVeK20lLiScRsagJbvH9M+oW0O7gyh3xpJpzB56bbMdem7knMY2d0ywZEJplik1plT4fcrkd7yoBwpfDUbJ5xobLyJt7GLPNhI762XsVimNqMFSeDere+ZCwnrSIkXgdi5+XxpwDo7eO3bixg7cal3svDRlDk7SUNfMZ1vXMpU1qrHBy0XhVb27n8cinkm/gbjS5cpn7ycNP0KigvhLP6wZzCJetlbq9OEH0PFHj3kfR/Tc+mJnr2na3HdYgk+mG0KSFmbcI8I77zkXWIamu78RKZe2ZACvzYgL38u++ym+T95i7jCSpe8cf1ujfIKz88LdeBiHLLp04CsjjF03/c57He4UWKUi4sDVnKg4tAeOUkf7mwR/upmhfNlx89ZeSFxm48Hf1yPOhdDOVRW6KF1OnaTc5HDqC3B/f8641ejxXNVYiaWUQ5sSW2wLM+Vk52iTeQQQBmM0GYfOrWv9781bOtlY+tD/j+LSzPOeryli7m7cxH2zLK5O+FTmxBfQzsmwQ4f4IobmlvrDnp8J0XKlu2GVj6T+siW5/fH+Qsd3McGfQOCyzivXXx2PLoMT9bEOpCTfnUWDI/LuOmzmaQeGefCJeVPHpSfHAx/8HTxqGwNFRcU3faIeCGdadhTWd67Yh2WXq70XP8m7v1vcM4rme3QuY7VjMkd1//SoUg3tjdbnK/R45H1VD5SzR+KsorGNzS3W9f++m623HnpJfn7Vbn8tmcsg0/osR1dfORRZSackDGQoV+aJuk16FHm2hQ1/vqASAHpaAYpGGbyX3IGZxkv7HKndmVjC7pF7jO2IQyP1iXc1ZIUJLlsryQpJ1KpYNvxvtLIXf4i2L9BwrdSm6o7Xt6vOs+8LTtDObFMwnHn6lce2lbqkq8LldGufbRB1Vo0hRt+rqUuvIIo/4yY9iZ3kweO7ML4vzkp3/rIdL/e0+g/nN6evV9xZ2TZTe/9caor4Dcfdxqvvn2h/8HUEsDBBQAAgAIAKF5tFJoJvM1TwAAAGsAAAAbAAAAdW5pdmVyc2FsL3VuaXZlcnNhbC5wbmcueG1ss7GvyM1RKEstKs7Mz7NVMtQzULK34+WyKShKLctMLVeosFUysrDUM4AAJYVKoBojBLc8M6Ukw1bJwtwMIZaRmpmeUWKrZGZqDhfUB5oJAFBLAQIAABQAAgAIAClet0zWo37aRwMAAOEJAAAUAAAAAAAAAAEAAAAAAAAAAAB1bml2ZXJzYWwvcGxheWVyLnhtbFBLAQIAABQAAgAIAKB5tFLOrGnEDQYAAK4VAAAdAAAAAAAAAAEAAAAAAHkDAAB1bml2ZXJzYWwvY29tbW9uX21lc3NhZ2VzLmxuZ1BLAQIAABQAAgAIAKB5tFIVHmAbowAAAH8BAAAuAAAAAAAAAAEAAAAAAMEJAAB1bml2ZXJzYWwvcGxheWJhY2tfYW5kX25hdmlnYXRpb25fc2V0dGluZ3MueG1sUEsBAgAAFAACAAgAoHm0UicMjymOBQAAEhoAACcAAAAAAAAAAQAAAAAAsAoAAHVuaXZlcnNhbC9mbGFzaF9wdWJsaXNoaW5nX3NldHRpbmdzLnhtbFBLAQIAABQAAgAIAKB5tFLHlC2cWAMAAD0MAAAhAAAAAAAAAAEAAAAAAIMQAAB1bml2ZXJzYWwvZmxhc2hfc2tpbl9zZXR0aW5ncy54bWxQSwECAAAUAAIACACgebRSYx49SXkFAACjGQAAJgAAAAAAAAABAAAAAAAaFAAAdW5pdmVyc2FsL2h0bWxfcHVibGlzaGluZ19zZXR0aW5ncy54bWxQSwECAAAUAAIACACgebRSj1tZfKkBAAA7BgAAHwAAAAAAAAABAAAAAADXGQAAdW5pdmVyc2FsL2h0bWxfc2tpbl9zZXR0aW5ncy5qc1BLAQIAABQAAgAIAKF5tFK9+oKSJj4AALdbAAAXAAAAAAAAAAAAAAAAAL0bAAB1bml2ZXJzYWwvdW5pdmVyc2FsLnBuZ1BLAQIAABQAAgAIAKF5tFJoJvM1TwAAAGsAAAAbAAAAAAAAAAEAAAAAABhaAAB1bml2ZXJzYWwvdW5pdmVyc2FsLnBuZy54bWxQSwUGAAAAAAkACQC8AgAAoFoAAAAA"/>
  <p:tag name="ISPRING_LMS_API_VERSION" val="SCORM 2004 (4th edition)"/>
  <p:tag name="ISPRING_ULTRA_SCORM_COURSE_ID" val="A10786C9-F5BA-4759-8DF7-570448069E3E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C:\Users\Admin\Desktop"/>
  <p:tag name="ISPRING_SCORM_RATE_SLIDES" val="0"/>
  <p:tag name="ISPRING_SCORM_PASSING_SCORE" val="80.0000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36339DC2-FE99-407D-8F30-9D7DD80591FD}"/>
  <p:tag name="GENSWF_SLIDE_TITLE" val="Bài hát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F80D2CA6-12C8-443F-A6F8-CFDA15F9D12F}"/>
  <p:tag name="GENSWF_SLIDE_TITLE" val="Bài hát"/>
  <p:tag name="ISPRING_SLIDE_INDENT_LEV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1.802"/>
  <p:tag name="ISPRING_SLIDE_ID_2" val="{472BF651-21A5-4BEB-8333-6F0B74B3CE67}"/>
  <p:tag name="GENSWF_SLIDE_TITLE" val="Giáo dục"/>
  <p:tag name="ISPRING_SLIDE_INDENT_LEV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598"/>
  <p:tag name="ISPRING_SLIDE_ID_2" val="{44ED3D75-864A-43D7-8652-4788F6807E7A}"/>
  <p:tag name="GENSWF_SLIDE_TITLE" val="Giảng giải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AADF51BA-E067-493D-A12E-5F3CA44E86F2}"/>
  <p:tag name="GENSWF_SLIDE_TITLE" val="Hát"/>
  <p:tag name="ISPRING_SLIDE_INDENT_LEVEL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4.307"/>
  <p:tag name="ISPRING_SLIDE_ID_2" val="{91E0C31D-3041-46B8-AF0D-704594158647}"/>
  <p:tag name="GENSWF_SLIDE_TITLE" val="Nội dung"/>
  <p:tag name="ISPRING_SLIDE_INDENT_LEVEL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3EFC13DD-0A57-4E44-8DEF-78981215D03A}"/>
  <p:tag name="GENSWF_SLIDE_TITLE" val="Bài hát"/>
  <p:tag name="ISPRING_SLIDE_INDENT_LEVEL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0.326"/>
  <p:tag name="ISPRING_SLIDE_ID_2" val="{1C2BFA88-F6C9-4257-B298-9782A8A6801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C:\Users\Admin\Desktop\Bai E Thang 5 Huế\Huế\bai E am nhac day hat Nho On Bac\Âm nhạc\quiz\quiz4.quiz"/>
  <p:tag name="ISPRING_QUIZ_RELATIVE_PATH" val="Âm nhạc\quiz\quiz4.quiz"/>
  <p:tag name="ISPRING_SLIDE_ID_2" val="{C1D19C96-7629-40BD-A63C-D99E96E01AFD}"/>
  <p:tag name="GENSWF_SLIDE_TITLE" val="Câu hỏi"/>
  <p:tag name="ISPRING_SLIDE_INDENT_LEVEL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FULL_PATH" val="C:\Users\Admin\Desktop\Bai E Thang 5 Huế\Huế\bai E am nhac day hat Nho On Bac\Âm nhạc\quiz\quiz5.quiz"/>
  <p:tag name="ISPRING_QUIZ_RELATIVE_PATH" val="Âm nhạc\quiz\quiz5.quiz"/>
  <p:tag name="GENSWF_ADVANCE_TIME" val="5"/>
  <p:tag name="ISPRING_CUSTOM_TIMING_USED" val="1"/>
  <p:tag name="ISPRING_SLIDE_ID_2" val="{95510D3F-E21E-41A1-9FB0-15C05556D7EB}"/>
  <p:tag name="GENSWF_SLIDE_TITLE" val="Câu hỏi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449"/>
  <p:tag name="TIMING" val="|26.448"/>
  <p:tag name="ISPRING_SLIDE_ID_2" val="{C41BD560-B5DA-45F8-B35F-2FA48A1CB7E3}"/>
  <p:tag name="GENSWF_SLIDE_TITLE" val="Gioi thiệu bài học"/>
  <p:tag name="ISPRING_SLIDE_INDENT_LEVEL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FULL_PATH" val="C:\Users\Admin\Desktop\Bai E Thang 5 Huế\Huế\bai E am nhac day hat Nho On Bac\Âm nhạc\quiz\quiz6.quiz"/>
  <p:tag name="ISPRING_QUIZ_RELATIVE_PATH" val="Âm nhạc\quiz\quiz6.quiz"/>
  <p:tag name="GENSWF_ADVANCE_TIME" val="5"/>
  <p:tag name="ISPRING_CUSTOM_TIMING_USED" val="1"/>
  <p:tag name="ISPRING_SLIDE_ID_2" val="{129F7314-885F-4FB5-988B-7C3AADC9628B}"/>
  <p:tag name="GENSWF_SLIDE_TITLE" val="Câu hỏi"/>
  <p:tag name="ISPRING_SLIDE_INDENT_LEVEL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8.598"/>
  <p:tag name="ISPRING_CUSTOM_TIMING_USED" val="1"/>
  <p:tag name="ISPRING_SLIDE_ID_2" val="{DAF20A7D-DFAB-4326-A27C-3E2B302A26B9}"/>
  <p:tag name="GENSWF_SLIDE_TITLE" val="Kết thúc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.625"/>
  <p:tag name="ISPRING_SLIDE_ID_2" val="{18293BC5-F221-4B60-AE8E-80FF5DC6232D}"/>
  <p:tag name="GENSWF_SLIDE_TITLE" val="xem vi deo về Bác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Admin\Desktop\Bai E Thang 5 Huế\Huế\bai E am nhac day hat Nho On Bac\Âm nhạc\quiz\quiz1.quiz"/>
  <p:tag name="ISPRING_QUIZ_RELATIVE_PATH" val="Âm nhạc\quiz\quiz1.quiz"/>
  <p:tag name="ISPRING_CUSTOM_TIMING_USED" val="1"/>
  <p:tag name="GENSWF_ADVANCE_TIME" val="8.113"/>
  <p:tag name="ISPRING_SLIDE_ID_2" val="{49E6162E-59E6-4C19-83C9-8616F4EF875C}"/>
  <p:tag name="GENSWF_SLIDE_TITLE" val="Câu hỏi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582"/>
  <p:tag name="ISPRING_SLIDE_ID_2" val="{5C4747B3-3A31-4F29-BB7A-F058346E4106}"/>
  <p:tag name="GENSWF_SLIDE_TITLE" val="Giảng giải nội dung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2CB687BF-00D0-4DE4-9561-3800342DCD35}"/>
  <p:tag name="GENSWF_SLIDE_TITLE" val="Bài hát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Admin\Desktop\Bai E Thang 5 Huế\Huế\bai E am nhac day hat Nho On Bac\Âm nhạc\quiz\quiz2.quiz"/>
  <p:tag name="ISPRING_QUIZ_RELATIVE_PATH" val="Âm nhạc\quiz\quiz2.quiz"/>
  <p:tag name="GENSWF_ADVANCE_TIME" val="13.264"/>
  <p:tag name="ISPRING_SLIDE_ID_2" val="{5790CC5B-0DD1-492E-8288-BC76DFF604BE}"/>
  <p:tag name="GENSWF_SLIDE_TITLE" val="Câu hỏi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C:\Users\Admin\Desktop\Bai E Thang 5 Huế\Huế\bai E am nhac day hat Nho On Bac\Âm nhạc\quiz\quiz3.quiz"/>
  <p:tag name="ISPRING_QUIZ_RELATIVE_PATH" val="Âm nhạc\quiz\quiz3.quiz"/>
  <p:tag name="GENSWF_ADVANCE_TIME" val="10.156"/>
  <p:tag name="ISPRING_SLIDE_ID_2" val="{2FDE1A74-6C0B-4672-81C2-83161F1C6570}"/>
  <p:tag name="GENSWF_SLIDE_TITLE" val="Câu hỏi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111"/>
  <p:tag name="ISPRING_SLIDE_ID_2" val="{23FFBF89-B3A0-4DC3-8D1E-6D8B01041AB8}"/>
  <p:tag name="GENSWF_SLIDE_TITLE" val="Bài hát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206</Words>
  <Application>Microsoft Office PowerPoint</Application>
  <PresentationFormat>Widescreen</PresentationFormat>
  <Paragraphs>38</Paragraphs>
  <Slides>20</Slides>
  <Notes>20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Segoe UI</vt:lpstr>
      <vt:lpstr>Times New Roman</vt:lpstr>
      <vt:lpstr>Office Theme</vt:lpstr>
      <vt:lpstr>PHÒNG GIÁO DỤC VÀ ĐÀO TẠO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Trò chơi: “ Tai ai Tinh”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Âm nhạc</dc:title>
  <dc:creator>Admin</dc:creator>
  <cp:lastModifiedBy>Admin</cp:lastModifiedBy>
  <cp:revision>84</cp:revision>
  <dcterms:created xsi:type="dcterms:W3CDTF">2021-05-19T08:35:48Z</dcterms:created>
  <dcterms:modified xsi:type="dcterms:W3CDTF">2021-05-20T10:03:28Z</dcterms:modified>
</cp:coreProperties>
</file>