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71" r:id="rId5"/>
    <p:sldId id="257" r:id="rId6"/>
    <p:sldId id="272" r:id="rId7"/>
    <p:sldId id="275" r:id="rId8"/>
    <p:sldId id="276" r:id="rId9"/>
    <p:sldId id="260" r:id="rId10"/>
    <p:sldId id="270" r:id="rId11"/>
    <p:sldId id="261" r:id="rId12"/>
    <p:sldId id="265" r:id="rId13"/>
    <p:sldId id="269" r:id="rId14"/>
    <p:sldId id="268" r:id="rId15"/>
    <p:sldId id="267" r:id="rId16"/>
    <p:sldId id="266" r:id="rId17"/>
    <p:sldId id="27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17E5"/>
    <a:srgbClr val="1601AF"/>
    <a:srgbClr val="FA3CDF"/>
    <a:srgbClr val="1BF1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273;o&#224;i\B&#224;i%20gi&#7843;ng%20t&#432;&#417;ng%20t&#225;c\T9%20TH\t9%20-%202020\Yeu%20lam%20mai%20truong%20em%20mix%20(co%20chim%20hot).mp3" TargetMode="External"/><Relationship Id="rId1" Type="http://schemas.openxmlformats.org/officeDocument/2006/relationships/audio" Target="file:///D:\&#273;o&#224;i\Yeu%20lam%20mai%20truong%20em%20mix%20(co%20chim%20hot)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26.png"/><Relationship Id="rId3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piano.mp3" TargetMode="External"/><Relationship Id="rId7" Type="http://schemas.openxmlformats.org/officeDocument/2006/relationships/slide" Target="slide14.xml"/><Relationship Id="rId12" Type="http://schemas.openxmlformats.org/officeDocument/2006/relationships/image" Target="../media/image25.png"/><Relationship Id="rId17" Type="http://schemas.openxmlformats.org/officeDocument/2006/relationships/image" Target="../media/image30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trong.mp3" TargetMode="External"/><Relationship Id="rId16" Type="http://schemas.openxmlformats.org/officeDocument/2006/relationships/image" Target="../media/image29.jpeg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S&#7855;c%20x&#244;.m4a" TargetMode="External"/><Relationship Id="rId6" Type="http://schemas.openxmlformats.org/officeDocument/2006/relationships/slide" Target="slide13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8.jpeg"/><Relationship Id="rId10" Type="http://schemas.openxmlformats.org/officeDocument/2006/relationships/image" Target="../media/image23.png"/><Relationship Id="rId4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ken.mp3" TargetMode="External"/><Relationship Id="rId9" Type="http://schemas.openxmlformats.org/officeDocument/2006/relationships/slide" Target="slide16.xml"/><Relationship Id="rId1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sac%20xo.mp4" TargetMode="Externa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trong.mp4" TargetMode="Externa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piano.mp4" TargetMode="Externa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ken.mp4" TargetMode="Externa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hu%20trang\BGTT\truong%20chung%20chau%20la%20truong%20mam%20non%20%20da%20cat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hu%20trang\BGTT\nhac%20k%20loi%20da%20cat.mp4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hu%20trang\BGTT\nhac%20k%20loi%20da%20cat.mp4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Thu%20trang\BGTT\nhac%20k%20loi%20da%20cat.mp4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Thu%20trang\BGTT\nhac%20k%20loi%20da%20cat.mp4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73;o&#224;i\Yeu%20lam%20mai%20truong%20em%20mix%20(co%20chim%20hot)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00200" y="0"/>
            <a:ext cx="6507294" cy="96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 descr="lo go mng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990600"/>
            <a:ext cx="1238423" cy="154326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95600" y="2743200"/>
            <a:ext cx="3845925" cy="52322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33600" y="3429000"/>
            <a:ext cx="531286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 VĐTN “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NH “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ơi”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TC “ Ai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( 4 - 5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800" y="6488668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2020 - 2021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Yeu lam mai truong em mix (co chim ho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24400" y="4724400"/>
            <a:ext cx="304800" cy="304800"/>
          </a:xfrm>
          <a:prstGeom prst="rect">
            <a:avLst/>
          </a:prstGeom>
        </p:spPr>
      </p:pic>
      <p:pic>
        <p:nvPicPr>
          <p:cNvPr id="10" name="Picture 9" descr="h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76400" y="2743200"/>
            <a:ext cx="594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hửng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3200" b="1" dirty="0">
              <a:solidFill>
                <a:srgbClr val="F517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Yeu lam mai truong em mix (co chim ho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686800" y="64008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1676400" y="2362200"/>
            <a:ext cx="533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95600" y="42672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endParaRPr lang="en-US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685800" y="381000"/>
            <a:ext cx="3657600" cy="28956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4800600" y="381000"/>
            <a:ext cx="3657600" cy="289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685800" y="3581400"/>
            <a:ext cx="3657600" cy="28956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4800600" y="3581400"/>
            <a:ext cx="3657600" cy="28956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2362200" y="1524000"/>
            <a:ext cx="533400" cy="5334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6629400" y="1600200"/>
            <a:ext cx="533400" cy="5334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2362200" y="4724400"/>
            <a:ext cx="533400" cy="5334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6553200" y="4876800"/>
            <a:ext cx="457200" cy="4572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0600" y="304800"/>
            <a:ext cx="3733800" cy="3048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4401" y="3505200"/>
            <a:ext cx="3840687" cy="3048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" y="3505200"/>
            <a:ext cx="3810000" cy="3048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2" y="304800"/>
            <a:ext cx="3870535" cy="3124200"/>
          </a:xfrm>
          <a:prstGeom prst="rect">
            <a:avLst/>
          </a:prstGeom>
        </p:spPr>
      </p:pic>
      <p:sp>
        <p:nvSpPr>
          <p:cNvPr id="17" name="Right Arrow 16">
            <a:hlinkClick r:id="rId8" action="ppaction://hlinksldjump"/>
          </p:cNvPr>
          <p:cNvSpPr/>
          <p:nvPr/>
        </p:nvSpPr>
        <p:spPr>
          <a:xfrm>
            <a:off x="8839200" y="6553200"/>
            <a:ext cx="304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0" y="3276600"/>
            <a:ext cx="381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ac x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3048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tr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0" y="228600"/>
            <a:ext cx="8331200" cy="62484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ian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85750"/>
            <a:ext cx="8458200" cy="634365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66700"/>
            <a:ext cx="8382000" cy="62865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0482" y="3429000"/>
            <a:ext cx="350519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" y="0"/>
            <a:ext cx="913638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2590800"/>
            <a:ext cx="45336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3.Kết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0800" y="533400"/>
            <a:ext cx="39469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1524000"/>
            <a:ext cx="68580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1.Kiến thức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Trẻ thuộc lời bài hát, nhớ tên bài hát, tên tác giả</a:t>
            </a: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Trẻ biết thể hiện nhịp nhàng theo âm điệu của bài hát, trẻ tự tin khi thể hiện.</a:t>
            </a:r>
          </a:p>
          <a:p>
            <a:pPr>
              <a:lnSpc>
                <a:spcPct val="150000"/>
              </a:lnSpc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2.Kỹ năng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Trẻ hát đúng nhạc, rõ lời, biết VĐTN bài hát.</a:t>
            </a: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Rèn kĩ năng quan sát, ghi nhớ có chủ đích cho trẻ.</a:t>
            </a:r>
          </a:p>
          <a:p>
            <a:pPr>
              <a:lnSpc>
                <a:spcPct val="150000"/>
              </a:lnSpc>
            </a:pP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3.Thái độ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Giáo dục trẻ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76400" y="1841242"/>
            <a:ext cx="5715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000" b="1" i="1" dirty="0" smtClean="0">
                <a:latin typeface="+mj-lt"/>
              </a:rPr>
              <a:t>1.Đồ dùng của cô:</a:t>
            </a:r>
            <a:endParaRPr lang="vi-VN" sz="2000" i="1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- Nhạc  các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bài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- Bài giảng tương tác trên máy, bảng tương tác trên phòng thể chất</a:t>
            </a: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- Sân khấu.</a:t>
            </a:r>
          </a:p>
          <a:p>
            <a:pPr>
              <a:lnSpc>
                <a:spcPct val="150000"/>
              </a:lnSpc>
            </a:pPr>
            <a:r>
              <a:rPr lang="vi-VN" sz="2000" b="1" i="1" dirty="0" smtClean="0">
                <a:latin typeface="+mj-lt"/>
              </a:rPr>
              <a:t>2.Đồ dùng của trẻ:</a:t>
            </a:r>
            <a:endParaRPr lang="vi-VN" sz="2000" i="1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- Dụng cụ âm nhạc.</a:t>
            </a: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- Trang phục biểu diễn.</a:t>
            </a:r>
          </a:p>
          <a:p>
            <a:pPr>
              <a:lnSpc>
                <a:spcPct val="150000"/>
              </a:lnSpc>
            </a:pPr>
            <a:r>
              <a:rPr lang="vi-VN" sz="2000" dirty="0" smtClean="0">
                <a:latin typeface="+mj-lt"/>
              </a:rPr>
              <a:t> </a:t>
            </a:r>
            <a:endParaRPr lang="vi-VN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838200"/>
            <a:ext cx="2680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A3CDF"/>
                </a:solidFill>
                <a:latin typeface="Times New Roman" pitchFamily="18" charset="0"/>
                <a:cs typeface="Times New Roman" pitchFamily="18" charset="0"/>
              </a:rPr>
              <a:t>II, </a:t>
            </a:r>
            <a:r>
              <a:rPr lang="en-US" sz="3200" b="1" dirty="0" err="1" smtClean="0">
                <a:solidFill>
                  <a:srgbClr val="FA3CDF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 smtClean="0">
                <a:solidFill>
                  <a:srgbClr val="FA3CD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A3CD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solidFill>
                  <a:srgbClr val="FA3CDF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solidFill>
                <a:srgbClr val="FA3CD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8229600" cy="1143000"/>
          </a:xfrm>
        </p:spPr>
        <p:txBody>
          <a:bodyPr/>
          <a:lstStyle/>
          <a:p>
            <a:r>
              <a:rPr lang="en-US" alt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alt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alt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alt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alt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endParaRPr lang="en-US" altLang="en-US" sz="4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66800" y="1905001"/>
            <a:ext cx="6934200" cy="2133599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FontTx/>
              <a:buNone/>
            </a:pP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altLang="en-US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ruong chung chau la truong mam non  da 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58200" y="6172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717067" y="-951448"/>
            <a:ext cx="13451867" cy="8952449"/>
          </a:xfrm>
        </p:spPr>
      </p:pic>
      <p:sp>
        <p:nvSpPr>
          <p:cNvPr id="10" name="Rectangle 9"/>
          <p:cNvSpPr/>
          <p:nvPr/>
        </p:nvSpPr>
        <p:spPr>
          <a:xfrm>
            <a:off x="1005313" y="2438400"/>
            <a:ext cx="747871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295400"/>
            <a:ext cx="83968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2.Phương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nhac k loi da 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049000" y="7239000"/>
            <a:ext cx="6858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447800" y="-647174"/>
            <a:ext cx="12725400" cy="8468973"/>
          </a:xfrm>
        </p:spPr>
      </p:pic>
      <p:sp>
        <p:nvSpPr>
          <p:cNvPr id="10" name="Rectangle 9"/>
          <p:cNvSpPr/>
          <p:nvPr/>
        </p:nvSpPr>
        <p:spPr>
          <a:xfrm>
            <a:off x="2514600" y="2133600"/>
            <a:ext cx="4570354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endParaRPr lang="en-US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nhac k loi da 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287000" y="6858000"/>
            <a:ext cx="9906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0" y="2951947"/>
            <a:ext cx="5257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hac k loi da 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53400" y="6172200"/>
            <a:ext cx="9906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2600" y="1828800"/>
            <a:ext cx="5181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diễn</a:t>
            </a:r>
            <a:endParaRPr lang="en-US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hac k loi da 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72400" y="5105400"/>
            <a:ext cx="9906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57401" y="2196167"/>
            <a:ext cx="7093337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5400" b="1" cap="none" spc="50" dirty="0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b="1" cap="none" spc="50" dirty="0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5400" b="1" cap="none" spc="50" dirty="0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sz="5400" b="1" cap="none" spc="50" dirty="0" err="1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5400" b="1" cap="none" spc="50" dirty="0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1601A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ơi</a:t>
            </a:r>
            <a:endParaRPr lang="en-US" sz="5400" b="1" cap="none" spc="50" dirty="0" smtClean="0">
              <a:ln w="11430"/>
              <a:solidFill>
                <a:srgbClr val="1601A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447801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8102733" y="6721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6680387" y="5390365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4973506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207608">
            <a:off x="7997472" y="5072038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3212967" y="4634516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6520901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4394386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Yeu lam mai truong em mix (co chim ho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9530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3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249</Words>
  <Application>Microsoft Office PowerPoint</Application>
  <PresentationFormat>On-screen Show (4:3)</PresentationFormat>
  <Paragraphs>46</Paragraphs>
  <Slides>17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1. Ổn định, gây hứng thú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98</cp:revision>
  <dcterms:created xsi:type="dcterms:W3CDTF">2017-10-12T12:19:45Z</dcterms:created>
  <dcterms:modified xsi:type="dcterms:W3CDTF">2021-04-09T02:03:53Z</dcterms:modified>
</cp:coreProperties>
</file>