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3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FCAE-2004-460C-9E15-39A822C0E66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56378-9D86-40B0-8A9B-C764E9209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198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FCAE-2004-460C-9E15-39A822C0E66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56378-9D86-40B0-8A9B-C764E9209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895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FCAE-2004-460C-9E15-39A822C0E66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56378-9D86-40B0-8A9B-C764E9209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516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FCAE-2004-460C-9E15-39A822C0E66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56378-9D86-40B0-8A9B-C764E9209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314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FCAE-2004-460C-9E15-39A822C0E66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56378-9D86-40B0-8A9B-C764E9209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432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FCAE-2004-460C-9E15-39A822C0E66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56378-9D86-40B0-8A9B-C764E9209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196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FCAE-2004-460C-9E15-39A822C0E66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56378-9D86-40B0-8A9B-C764E9209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754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FCAE-2004-460C-9E15-39A822C0E66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56378-9D86-40B0-8A9B-C764E9209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839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FCAE-2004-460C-9E15-39A822C0E66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56378-9D86-40B0-8A9B-C764E9209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145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FCAE-2004-460C-9E15-39A822C0E66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56378-9D86-40B0-8A9B-C764E9209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871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FCAE-2004-460C-9E15-39A822C0E66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56378-9D86-40B0-8A9B-C764E9209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35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1FCAE-2004-460C-9E15-39A822C0E662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456378-9D86-40B0-8A9B-C764E9209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646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70893"/>
            <a:ext cx="9144000" cy="1064783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 TRƯỜNG MẦM NON GIA THƯỢNG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669059"/>
            <a:ext cx="9144000" cy="4077729"/>
          </a:xfrm>
        </p:spPr>
        <p:txBody>
          <a:bodyPr>
            <a:normAutofit fontScale="92500" lnSpcReduction="20000"/>
          </a:bodyPr>
          <a:lstStyle/>
          <a:p>
            <a:endParaRPr lang="en-US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ÁN ÂM NHẠC</a:t>
            </a:r>
          </a:p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-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H: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ngã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endParaRPr lang="en-US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-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ngã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endParaRPr lang="en-US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-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 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l"/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/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endParaRPr lang="en-US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2018 - 2019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966" y="1370055"/>
            <a:ext cx="1868067" cy="153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74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err="1" smtClean="0">
                <a:solidFill>
                  <a:srgbClr val="0070C0"/>
                </a:solidFill>
              </a:rPr>
              <a:t>Ổn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định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tổ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chức</a:t>
            </a:r>
            <a:r>
              <a:rPr lang="en-US" sz="4000" b="1" dirty="0" smtClean="0">
                <a:solidFill>
                  <a:srgbClr val="0070C0"/>
                </a:solidFill>
              </a:rPr>
              <a:t>:</a:t>
            </a:r>
            <a:br>
              <a:rPr lang="en-US" sz="4000" b="1" dirty="0" smtClean="0">
                <a:solidFill>
                  <a:srgbClr val="0070C0"/>
                </a:solidFill>
              </a:rPr>
            </a:br>
            <a:r>
              <a:rPr lang="en-US" sz="2800" b="1" dirty="0" err="1" smtClean="0">
                <a:solidFill>
                  <a:srgbClr val="0070C0"/>
                </a:solidFill>
              </a:rPr>
              <a:t>Hát</a:t>
            </a:r>
            <a:r>
              <a:rPr lang="en-US" sz="2800" b="1" dirty="0" smtClean="0">
                <a:solidFill>
                  <a:srgbClr val="0070C0"/>
                </a:solidFill>
              </a:rPr>
              <a:t>: </a:t>
            </a:r>
            <a:r>
              <a:rPr lang="en-US" sz="2800" b="1" i="1" dirty="0" smtClean="0">
                <a:solidFill>
                  <a:srgbClr val="0070C0"/>
                </a:solidFill>
              </a:rPr>
              <a:t>“ </a:t>
            </a:r>
            <a:r>
              <a:rPr lang="en-US" sz="2800" b="1" i="1" dirty="0" err="1" smtClean="0">
                <a:solidFill>
                  <a:srgbClr val="0070C0"/>
                </a:solidFill>
              </a:rPr>
              <a:t>Em</a:t>
            </a:r>
            <a:r>
              <a:rPr lang="en-US" sz="2800" b="1" i="1" dirty="0" smtClean="0">
                <a:solidFill>
                  <a:srgbClr val="0070C0"/>
                </a:solidFill>
              </a:rPr>
              <a:t> </a:t>
            </a:r>
            <a:r>
              <a:rPr lang="en-US" sz="2800" b="1" i="1" dirty="0" err="1" smtClean="0">
                <a:solidFill>
                  <a:srgbClr val="0070C0"/>
                </a:solidFill>
              </a:rPr>
              <a:t>tập</a:t>
            </a:r>
            <a:r>
              <a:rPr lang="en-US" sz="2800" b="1" i="1" dirty="0" smtClean="0">
                <a:solidFill>
                  <a:srgbClr val="0070C0"/>
                </a:solidFill>
              </a:rPr>
              <a:t> </a:t>
            </a:r>
            <a:r>
              <a:rPr lang="en-US" sz="2800" b="1" i="1" dirty="0" err="1" smtClean="0">
                <a:solidFill>
                  <a:srgbClr val="0070C0"/>
                </a:solidFill>
              </a:rPr>
              <a:t>lái</a:t>
            </a:r>
            <a:r>
              <a:rPr lang="en-US" sz="2800" b="1" i="1" dirty="0" smtClean="0">
                <a:solidFill>
                  <a:srgbClr val="0070C0"/>
                </a:solidFill>
              </a:rPr>
              <a:t> ô </a:t>
            </a:r>
            <a:r>
              <a:rPr lang="en-US" sz="2800" b="1" i="1" dirty="0" err="1" smtClean="0">
                <a:solidFill>
                  <a:srgbClr val="0070C0"/>
                </a:solidFill>
              </a:rPr>
              <a:t>tô</a:t>
            </a:r>
            <a:r>
              <a:rPr lang="en-US" sz="2800" b="1" i="1" dirty="0" smtClean="0">
                <a:solidFill>
                  <a:srgbClr val="0070C0"/>
                </a:solidFill>
              </a:rPr>
              <a:t>”</a:t>
            </a:r>
            <a:endParaRPr lang="en-US" sz="2800" b="1" i="1" dirty="0">
              <a:solidFill>
                <a:srgbClr val="0070C0"/>
              </a:solidFill>
            </a:endParaRPr>
          </a:p>
        </p:txBody>
      </p:sp>
      <p:pic>
        <p:nvPicPr>
          <p:cNvPr id="4" name="EmTapLaiOTo-BeThanhNgan-558146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044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89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DH: </a:t>
            </a:r>
            <a:r>
              <a:rPr lang="en-US" b="1" i="1" dirty="0" smtClean="0">
                <a:solidFill>
                  <a:srgbClr val="FF0000"/>
                </a:solidFill>
              </a:rPr>
              <a:t>“ </a:t>
            </a:r>
            <a:r>
              <a:rPr lang="en-US" b="1" i="1" dirty="0" err="1" smtClean="0">
                <a:solidFill>
                  <a:srgbClr val="FF0000"/>
                </a:solidFill>
              </a:rPr>
              <a:t>Em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</a:rPr>
              <a:t>đi</a:t>
            </a:r>
            <a:r>
              <a:rPr lang="en-US" b="1" i="1" dirty="0" smtClean="0">
                <a:solidFill>
                  <a:srgbClr val="FF0000"/>
                </a:solidFill>
              </a:rPr>
              <a:t> qua </a:t>
            </a:r>
            <a:r>
              <a:rPr lang="en-US" b="1" i="1" dirty="0" err="1" smtClean="0">
                <a:solidFill>
                  <a:srgbClr val="FF0000"/>
                </a:solidFill>
              </a:rPr>
              <a:t>ngã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</a:rPr>
              <a:t>tư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</a:rPr>
              <a:t>đường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</a:rPr>
              <a:t>phố</a:t>
            </a:r>
            <a:r>
              <a:rPr lang="en-US" b="1" i="1" dirty="0" smtClean="0">
                <a:solidFill>
                  <a:srgbClr val="FF0000"/>
                </a:solidFill>
              </a:rPr>
              <a:t>”</a:t>
            </a:r>
            <a:endParaRPr lang="en-US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EmDiQuaNgaTuDuongPhoBeat-V.A-374306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979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579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</a:rPr>
              <a:t>Trẻ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hát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cùng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cô</a:t>
            </a:r>
            <a:endParaRPr lang="en-US" sz="4000" b="1" dirty="0">
              <a:solidFill>
                <a:srgbClr val="FF0000"/>
              </a:solidFill>
            </a:endParaRPr>
          </a:p>
        </p:txBody>
      </p:sp>
      <p:pic>
        <p:nvPicPr>
          <p:cNvPr id="4" name="EmDiQuaNgaTuDuongPhoBeat-V.A-374306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74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79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NH: </a:t>
            </a:r>
            <a:r>
              <a:rPr lang="en-US" sz="4000" b="1" i="1" dirty="0" smtClean="0">
                <a:solidFill>
                  <a:srgbClr val="FF0000"/>
                </a:solidFill>
              </a:rPr>
              <a:t>“ </a:t>
            </a:r>
            <a:r>
              <a:rPr lang="en-US" sz="4000" b="1" i="1" dirty="0" err="1" smtClean="0">
                <a:solidFill>
                  <a:srgbClr val="FF0000"/>
                </a:solidFill>
              </a:rPr>
              <a:t>Từ</a:t>
            </a:r>
            <a:r>
              <a:rPr lang="en-US" sz="4000" b="1" i="1" dirty="0" smtClean="0">
                <a:solidFill>
                  <a:srgbClr val="FF0000"/>
                </a:solidFill>
              </a:rPr>
              <a:t> </a:t>
            </a:r>
            <a:r>
              <a:rPr lang="en-US" sz="4000" b="1" i="1" dirty="0" err="1" smtClean="0">
                <a:solidFill>
                  <a:srgbClr val="FF0000"/>
                </a:solidFill>
              </a:rPr>
              <a:t>một</a:t>
            </a:r>
            <a:r>
              <a:rPr lang="en-US" sz="4000" b="1" i="1" dirty="0" smtClean="0">
                <a:solidFill>
                  <a:srgbClr val="FF0000"/>
                </a:solidFill>
              </a:rPr>
              <a:t> </a:t>
            </a:r>
            <a:r>
              <a:rPr lang="en-US" sz="4000" b="1" i="1" dirty="0" err="1" smtClean="0">
                <a:solidFill>
                  <a:srgbClr val="FF0000"/>
                </a:solidFill>
              </a:rPr>
              <a:t>ngã</a:t>
            </a:r>
            <a:r>
              <a:rPr lang="en-US" sz="4000" b="1" i="1" dirty="0" smtClean="0">
                <a:solidFill>
                  <a:srgbClr val="FF0000"/>
                </a:solidFill>
              </a:rPr>
              <a:t> </a:t>
            </a:r>
            <a:r>
              <a:rPr lang="en-US" sz="4000" b="1" i="1" dirty="0" err="1" smtClean="0">
                <a:solidFill>
                  <a:srgbClr val="FF0000"/>
                </a:solidFill>
              </a:rPr>
              <a:t>tư</a:t>
            </a:r>
            <a:r>
              <a:rPr lang="en-US" sz="4000" b="1" i="1" dirty="0" smtClean="0">
                <a:solidFill>
                  <a:srgbClr val="FF0000"/>
                </a:solidFill>
              </a:rPr>
              <a:t> </a:t>
            </a:r>
            <a:r>
              <a:rPr lang="en-US" sz="4000" b="1" i="1" dirty="0" err="1" smtClean="0">
                <a:solidFill>
                  <a:srgbClr val="FF0000"/>
                </a:solidFill>
              </a:rPr>
              <a:t>đường</a:t>
            </a:r>
            <a:r>
              <a:rPr lang="en-US" sz="4000" b="1" i="1" dirty="0" smtClean="0">
                <a:solidFill>
                  <a:srgbClr val="FF0000"/>
                </a:solidFill>
              </a:rPr>
              <a:t> </a:t>
            </a:r>
            <a:r>
              <a:rPr lang="en-US" sz="4000" b="1" i="1" dirty="0" err="1" smtClean="0">
                <a:solidFill>
                  <a:srgbClr val="FF0000"/>
                </a:solidFill>
              </a:rPr>
              <a:t>phố</a:t>
            </a:r>
            <a:r>
              <a:rPr lang="en-US" sz="4000" b="1" i="1" dirty="0" smtClean="0">
                <a:solidFill>
                  <a:srgbClr val="FF0000"/>
                </a:solidFill>
              </a:rPr>
              <a:t>”</a:t>
            </a:r>
            <a:endParaRPr lang="en-US" sz="4000" b="1" i="1" dirty="0">
              <a:solidFill>
                <a:srgbClr val="FF0000"/>
              </a:solidFill>
            </a:endParaRPr>
          </a:p>
        </p:txBody>
      </p:sp>
      <p:pic>
        <p:nvPicPr>
          <p:cNvPr id="4" name="TuMotNgaTuDuongPhoBeat-V.A-417673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18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29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</a:rPr>
              <a:t>TCAN: </a:t>
            </a:r>
            <a:r>
              <a:rPr lang="en-US" sz="4000" b="1" i="1" dirty="0" smtClean="0">
                <a:solidFill>
                  <a:srgbClr val="0070C0"/>
                </a:solidFill>
              </a:rPr>
              <a:t>“</a:t>
            </a:r>
            <a:r>
              <a:rPr lang="en-US" sz="4000" b="1" i="1" dirty="0" err="1" smtClean="0">
                <a:solidFill>
                  <a:srgbClr val="0070C0"/>
                </a:solidFill>
              </a:rPr>
              <a:t>Nghe</a:t>
            </a:r>
            <a:r>
              <a:rPr lang="en-US" sz="4000" b="1" i="1" dirty="0" smtClean="0">
                <a:solidFill>
                  <a:srgbClr val="0070C0"/>
                </a:solidFill>
              </a:rPr>
              <a:t> </a:t>
            </a:r>
            <a:r>
              <a:rPr lang="en-US" sz="4000" b="1" i="1" dirty="0" err="1" smtClean="0">
                <a:solidFill>
                  <a:srgbClr val="0070C0"/>
                </a:solidFill>
              </a:rPr>
              <a:t>giai</a:t>
            </a:r>
            <a:r>
              <a:rPr lang="en-US" sz="4000" b="1" i="1" dirty="0" smtClean="0">
                <a:solidFill>
                  <a:srgbClr val="0070C0"/>
                </a:solidFill>
              </a:rPr>
              <a:t> </a:t>
            </a:r>
            <a:r>
              <a:rPr lang="en-US" sz="4000" b="1" i="1" dirty="0" err="1" smtClean="0">
                <a:solidFill>
                  <a:srgbClr val="0070C0"/>
                </a:solidFill>
              </a:rPr>
              <a:t>điệu</a:t>
            </a:r>
            <a:r>
              <a:rPr lang="en-US" sz="4000" b="1" i="1" dirty="0" smtClean="0">
                <a:solidFill>
                  <a:srgbClr val="0070C0"/>
                </a:solidFill>
              </a:rPr>
              <a:t> </a:t>
            </a:r>
            <a:r>
              <a:rPr lang="en-US" sz="4000" b="1" i="1" dirty="0" err="1" smtClean="0">
                <a:solidFill>
                  <a:srgbClr val="0070C0"/>
                </a:solidFill>
              </a:rPr>
              <a:t>đoán</a:t>
            </a:r>
            <a:r>
              <a:rPr lang="en-US" sz="4000" b="1" i="1" dirty="0" smtClean="0">
                <a:solidFill>
                  <a:srgbClr val="0070C0"/>
                </a:solidFill>
              </a:rPr>
              <a:t> </a:t>
            </a:r>
            <a:r>
              <a:rPr lang="en-US" sz="4000" b="1" i="1" dirty="0" err="1" smtClean="0">
                <a:solidFill>
                  <a:srgbClr val="0070C0"/>
                </a:solidFill>
              </a:rPr>
              <a:t>tên</a:t>
            </a:r>
            <a:r>
              <a:rPr lang="en-US" sz="4000" b="1" i="1" dirty="0" smtClean="0">
                <a:solidFill>
                  <a:srgbClr val="0070C0"/>
                </a:solidFill>
              </a:rPr>
              <a:t> </a:t>
            </a:r>
            <a:r>
              <a:rPr lang="en-US" sz="4000" b="1" i="1" dirty="0" err="1" smtClean="0">
                <a:solidFill>
                  <a:srgbClr val="0070C0"/>
                </a:solidFill>
              </a:rPr>
              <a:t>bài</a:t>
            </a:r>
            <a:r>
              <a:rPr lang="en-US" sz="4000" b="1" i="1" dirty="0" smtClean="0">
                <a:solidFill>
                  <a:srgbClr val="0070C0"/>
                </a:solidFill>
              </a:rPr>
              <a:t> </a:t>
            </a:r>
            <a:r>
              <a:rPr lang="en-US" sz="4000" b="1" i="1" dirty="0" err="1" smtClean="0">
                <a:solidFill>
                  <a:srgbClr val="0070C0"/>
                </a:solidFill>
              </a:rPr>
              <a:t>hát</a:t>
            </a:r>
            <a:r>
              <a:rPr lang="en-US" sz="4000" b="1" i="1" dirty="0" smtClean="0">
                <a:solidFill>
                  <a:srgbClr val="0070C0"/>
                </a:solidFill>
              </a:rPr>
              <a:t>”</a:t>
            </a:r>
            <a:endParaRPr lang="en-US" sz="4000" b="1" i="1" dirty="0">
              <a:solidFill>
                <a:srgbClr val="0070C0"/>
              </a:solidFill>
            </a:endParaRPr>
          </a:p>
        </p:txBody>
      </p:sp>
      <p:pic>
        <p:nvPicPr>
          <p:cNvPr id="4" name="DuongEmDiBeat-V.A-374306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88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solidFill>
                  <a:srgbClr val="C00000"/>
                </a:solidFill>
              </a:rPr>
              <a:t>Nghe</a:t>
            </a:r>
            <a:r>
              <a:rPr lang="en-US" sz="4000" b="1" dirty="0" smtClean="0">
                <a:solidFill>
                  <a:srgbClr val="C00000"/>
                </a:solidFill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</a:rPr>
              <a:t>giai</a:t>
            </a:r>
            <a:r>
              <a:rPr lang="en-US" sz="4000" b="1" dirty="0" smtClean="0">
                <a:solidFill>
                  <a:srgbClr val="C00000"/>
                </a:solidFill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</a:rPr>
              <a:t>điệu</a:t>
            </a:r>
            <a:r>
              <a:rPr lang="en-US" sz="4000" b="1" dirty="0" smtClean="0">
                <a:solidFill>
                  <a:srgbClr val="C00000"/>
                </a:solidFill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</a:rPr>
              <a:t>đoán</a:t>
            </a:r>
            <a:r>
              <a:rPr lang="en-US" sz="4000" b="1" dirty="0" smtClean="0">
                <a:solidFill>
                  <a:srgbClr val="C00000"/>
                </a:solidFill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</a:rPr>
              <a:t>tên</a:t>
            </a:r>
            <a:r>
              <a:rPr lang="en-US" sz="4000" b="1" dirty="0" smtClean="0">
                <a:solidFill>
                  <a:srgbClr val="C00000"/>
                </a:solidFill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</a:rPr>
              <a:t>bài</a:t>
            </a:r>
            <a:r>
              <a:rPr lang="en-US" sz="4000" b="1" dirty="0" smtClean="0">
                <a:solidFill>
                  <a:srgbClr val="C00000"/>
                </a:solidFill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</a:rPr>
              <a:t>hát</a:t>
            </a:r>
            <a:endParaRPr lang="en-US" sz="4000" b="1" dirty="0">
              <a:solidFill>
                <a:srgbClr val="C00000"/>
              </a:solidFill>
            </a:endParaRPr>
          </a:p>
        </p:txBody>
      </p:sp>
      <p:pic>
        <p:nvPicPr>
          <p:cNvPr id="4" name="DenDoDenXanhBeat-SuriKimAnh-5598560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695700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339064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42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C00000"/>
                </a:solidFill>
              </a:rPr>
              <a:t>Nghe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giai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điệu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đoán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tên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bài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hát</a:t>
            </a:r>
            <a:endParaRPr lang="en-US" dirty="0"/>
          </a:p>
        </p:txBody>
      </p:sp>
      <p:pic>
        <p:nvPicPr>
          <p:cNvPr id="4" name="EmDiQuaNgaTuDuongPhoBeat-V.A-374306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95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79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C00000"/>
                </a:solidFill>
              </a:rPr>
              <a:t>Nghe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giai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điệu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đoán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tên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bài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hát</a:t>
            </a:r>
            <a:endParaRPr lang="en-US" dirty="0"/>
          </a:p>
        </p:txBody>
      </p:sp>
      <p:pic>
        <p:nvPicPr>
          <p:cNvPr id="4" name="EmTapLaiOTo-BeThanhNgan-558146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423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89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151</Words>
  <Application>Microsoft Office PowerPoint</Application>
  <PresentationFormat>Widescreen</PresentationFormat>
  <Paragraphs>20</Paragraphs>
  <Slides>9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PHÒNG GIÁO DỤC VÀ ĐÀO TẠO QUẬN LONG BIÊN TRƯỜNG MẦM NON GIA THƯỢNG</vt:lpstr>
      <vt:lpstr>Ổn định tổ chức: Hát: “ Em tập lái ô tô”</vt:lpstr>
      <vt:lpstr>Phương pháp, hình thức tổ chức</vt:lpstr>
      <vt:lpstr>Trẻ hát cùng cô</vt:lpstr>
      <vt:lpstr>NH: “ Từ một ngã tư đường phố”</vt:lpstr>
      <vt:lpstr>TCAN: “Nghe giai điệu đoán tên bài hát”</vt:lpstr>
      <vt:lpstr>Nghe giai điệu đoán tên bài hát</vt:lpstr>
      <vt:lpstr>Nghe giai điệu đoán tên bài hát</vt:lpstr>
      <vt:lpstr>Nghe giai điệu đoán tên bài hát</vt:lpstr>
    </vt:vector>
  </TitlesOfParts>
  <Company>Tien Ich May Tinh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 TRƯỜNG MẦM NON GIA THƯỢNG</dc:title>
  <dc:creator>Le Tien Duat</dc:creator>
  <cp:lastModifiedBy>Le Tien Duat</cp:lastModifiedBy>
  <cp:revision>9</cp:revision>
  <dcterms:created xsi:type="dcterms:W3CDTF">2019-05-21T09:27:32Z</dcterms:created>
  <dcterms:modified xsi:type="dcterms:W3CDTF">2019-05-23T08:20:34Z</dcterms:modified>
</cp:coreProperties>
</file>