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71" r:id="rId4"/>
    <p:sldId id="257" r:id="rId5"/>
    <p:sldId id="258" r:id="rId6"/>
    <p:sldId id="260" r:id="rId7"/>
    <p:sldId id="261" r:id="rId8"/>
    <p:sldId id="262" r:id="rId9"/>
    <p:sldId id="272" r:id="rId10"/>
    <p:sldId id="265" r:id="rId11"/>
    <p:sldId id="269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280" y="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046B-E3D9-4A47-A826-DB92B137FE2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FF24F-CA38-4D52-8D30-ABA21856E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8736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046B-E3D9-4A47-A826-DB92B137FE2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FF24F-CA38-4D52-8D30-ABA21856E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3115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046B-E3D9-4A47-A826-DB92B137FE2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FF24F-CA38-4D52-8D30-ABA21856E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57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046B-E3D9-4A47-A826-DB92B137FE2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FF24F-CA38-4D52-8D30-ABA21856E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293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046B-E3D9-4A47-A826-DB92B137FE2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FF24F-CA38-4D52-8D30-ABA21856E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133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046B-E3D9-4A47-A826-DB92B137FE2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FF24F-CA38-4D52-8D30-ABA21856E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668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046B-E3D9-4A47-A826-DB92B137FE2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FF24F-CA38-4D52-8D30-ABA21856E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563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046B-E3D9-4A47-A826-DB92B137FE2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FF24F-CA38-4D52-8D30-ABA21856E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5592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046B-E3D9-4A47-A826-DB92B137FE2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FF24F-CA38-4D52-8D30-ABA21856E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6530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046B-E3D9-4A47-A826-DB92B137FE2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FF24F-CA38-4D52-8D30-ABA21856E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6488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046B-E3D9-4A47-A826-DB92B137FE2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FF24F-CA38-4D52-8D30-ABA21856E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744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20046B-E3D9-4A47-A826-DB92B137FE2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FF24F-CA38-4D52-8D30-ABA21856E6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1500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6.png"/><Relationship Id="rId4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11.png"/><Relationship Id="rId4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04800"/>
            <a:ext cx="7772400" cy="990600"/>
          </a:xfrm>
        </p:spPr>
        <p:txBody>
          <a:bodyPr>
            <a:normAutofit/>
          </a:bodyPr>
          <a:lstStyle/>
          <a:p>
            <a:r>
              <a:rPr lang="en-US" sz="2800" b="1" smtClean="0">
                <a:solidFill>
                  <a:schemeClr val="accent6">
                    <a:lumMod val="75000"/>
                  </a:schemeClr>
                </a:solidFill>
              </a:rPr>
              <a:t>TRƯỜNG MẦM NON GIA THƯỢNG</a:t>
            </a:r>
            <a:endParaRPr lang="en-US" sz="2800" b="1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57600"/>
            <a:ext cx="6400800" cy="2514600"/>
          </a:xfrm>
        </p:spPr>
        <p:txBody>
          <a:bodyPr>
            <a:normAutofit fontScale="85000" lnSpcReduction="20000"/>
          </a:bodyPr>
          <a:lstStyle/>
          <a:p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hát:Mùa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hè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endParaRPr lang="en-US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biển</a:t>
            </a:r>
            <a:endParaRPr lang="en-US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TCÂN: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giai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điệu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đoán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endParaRPr lang="en-US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 3 – 4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endParaRPr lang="en-US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15 – 20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endParaRPr lang="en-US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Lương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Thu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Trang</a:t>
            </a:r>
            <a:endParaRPr lang="en-US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62200" y="2590800"/>
            <a:ext cx="48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GIÁO ÁN ÂM NHẠC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1142658"/>
            <a:ext cx="1451402" cy="144814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663481" y="6400800"/>
            <a:ext cx="2420856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2021-2022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075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1295400"/>
            <a:ext cx="7086600" cy="533400"/>
          </a:xfrm>
        </p:spPr>
        <p:txBody>
          <a:bodyPr>
            <a:no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* </a:t>
            </a:r>
            <a:r>
              <a:rPr lang="en-US" sz="3600" b="1" dirty="0" err="1">
                <a:solidFill>
                  <a:srgbClr val="FF0000"/>
                </a:solidFill>
              </a:rPr>
              <a:t>Trò</a:t>
            </a:r>
            <a:r>
              <a:rPr lang="en-US" sz="3600" b="1" dirty="0">
                <a:solidFill>
                  <a:srgbClr val="FF0000"/>
                </a:solidFill>
              </a:rPr>
              <a:t> </a:t>
            </a:r>
            <a:r>
              <a:rPr lang="en-US" sz="3600" b="1" dirty="0" err="1">
                <a:solidFill>
                  <a:srgbClr val="FF0000"/>
                </a:solidFill>
              </a:rPr>
              <a:t>chơi</a:t>
            </a:r>
            <a:r>
              <a:rPr lang="en-US" sz="3600" b="1" dirty="0">
                <a:solidFill>
                  <a:srgbClr val="FF0000"/>
                </a:solidFill>
              </a:rPr>
              <a:t> </a:t>
            </a:r>
            <a:r>
              <a:rPr lang="en-US" sz="3600" b="1" dirty="0" err="1">
                <a:solidFill>
                  <a:srgbClr val="FF0000"/>
                </a:solidFill>
              </a:rPr>
              <a:t>âm</a:t>
            </a:r>
            <a:r>
              <a:rPr lang="en-US" sz="3600" b="1" dirty="0">
                <a:solidFill>
                  <a:srgbClr val="FF0000"/>
                </a:solidFill>
              </a:rPr>
              <a:t> </a:t>
            </a:r>
            <a:r>
              <a:rPr lang="en-US" sz="3600" b="1" dirty="0" err="1">
                <a:solidFill>
                  <a:srgbClr val="FF0000"/>
                </a:solidFill>
              </a:rPr>
              <a:t>nhạc</a:t>
            </a:r>
            <a:r>
              <a:rPr lang="en-US" sz="3600" b="1" dirty="0">
                <a:solidFill>
                  <a:srgbClr val="FF0000"/>
                </a:solidFill>
              </a:rPr>
              <a:t>: “ </a:t>
            </a:r>
            <a:r>
              <a:rPr lang="en-US" sz="3600" b="1" dirty="0" err="1" smtClean="0">
                <a:solidFill>
                  <a:srgbClr val="FF0000"/>
                </a:solidFill>
              </a:rPr>
              <a:t>Nghe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giai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điệu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đoán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tên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bài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hát</a:t>
            </a:r>
            <a:r>
              <a:rPr lang="en-US" sz="3600" b="1" dirty="0" smtClean="0">
                <a:solidFill>
                  <a:srgbClr val="FF0000"/>
                </a:solidFill>
              </a:rPr>
              <a:t>”</a:t>
            </a:r>
            <a:r>
              <a:rPr lang="en-US" sz="3600" b="1" dirty="0">
                <a:solidFill>
                  <a:srgbClr val="FF0000"/>
                </a:solidFill>
              </a:rPr>
              <a:t/>
            </a:r>
            <a:br>
              <a:rPr lang="en-US" sz="3600" b="1" dirty="0">
                <a:solidFill>
                  <a:srgbClr val="FF0000"/>
                </a:solidFill>
              </a:rPr>
            </a:b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2133600"/>
            <a:ext cx="8229600" cy="4525963"/>
          </a:xfrm>
        </p:spPr>
        <p:txBody>
          <a:bodyPr/>
          <a:lstStyle/>
          <a:p>
            <a:pPr marL="0" indent="0" algn="just">
              <a:buNone/>
            </a:pPr>
            <a:r>
              <a:rPr lang="en-US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vi-VN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 </a:t>
            </a:r>
            <a:r>
              <a:rPr lang="vi-VN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đội chơi, cô bật giai điệu lên và trẻ phải đoán đúng tên bài hát.</a:t>
            </a:r>
          </a:p>
          <a:p>
            <a:pPr marL="0" indent="0" algn="just">
              <a:buNone/>
            </a:pPr>
            <a:r>
              <a:rPr lang="vi-VN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Luật chơi: Khi giai điệu bật lên, đội nào có tín hiệu trả lời nhanh và đúng thì đội đó sẽ chiến thắng</a:t>
            </a:r>
            <a:r>
              <a:rPr lang="vi-VN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vi-VN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Cô tổ chức cho trẻ chơi, n/x sau khi chơi</a:t>
            </a:r>
            <a:r>
              <a:rPr lang="vi-VN" dirty="0">
                <a:solidFill>
                  <a:srgbClr val="7030A0"/>
                </a:solidFill>
              </a:rPr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15004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5300" b="1">
                <a:solidFill>
                  <a:srgbClr val="FF0000"/>
                </a:solidFill>
              </a:rPr>
              <a:t>3. Kết thúc</a:t>
            </a:r>
            <a:r>
              <a:rPr lang="en-US"/>
              <a:t/>
            </a:r>
            <a:br>
              <a:rPr lang="en-US"/>
            </a:b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149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I.Mục</a:t>
            </a: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đích</a:t>
            </a: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vi-VN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Kiến thức:</a:t>
            </a:r>
          </a:p>
          <a:p>
            <a:pPr marL="0" indent="0">
              <a:buNone/>
            </a:pPr>
            <a:r>
              <a:rPr lang="vi-VN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 nhớ tên bài hát, tên tác giả. Biết cách vỗ tay và vận động theo nhịp bài hát.</a:t>
            </a:r>
          </a:p>
          <a:p>
            <a:pPr marL="0" indent="0">
              <a:buNone/>
            </a:pPr>
            <a:r>
              <a:rPr lang="vi-VN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 nội dung bài hát.</a:t>
            </a:r>
          </a:p>
          <a:p>
            <a:pPr marL="0" indent="0">
              <a:buNone/>
            </a:pPr>
            <a:r>
              <a:rPr lang="vi-VN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Kỹ năng:</a:t>
            </a:r>
          </a:p>
          <a:p>
            <a:pPr marL="0" indent="0">
              <a:buNone/>
            </a:pPr>
            <a:r>
              <a:rPr lang="vi-VN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 hát rõ lời, đúng nhạc. Vận động nhịp nhàng theo nhịp bài hát. Biết thể hiện tình cảm khi hát.</a:t>
            </a:r>
          </a:p>
          <a:p>
            <a:pPr marL="0" indent="0">
              <a:buNone/>
            </a:pPr>
            <a:r>
              <a:rPr lang="vi-VN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 cách chơi trò chơi.</a:t>
            </a:r>
          </a:p>
          <a:p>
            <a:pPr marL="0" indent="0">
              <a:buNone/>
            </a:pPr>
            <a:r>
              <a:rPr lang="vi-VN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3.Thái </a:t>
            </a:r>
            <a:r>
              <a:rPr lang="vi-VN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độ:</a:t>
            </a:r>
          </a:p>
          <a:p>
            <a:pPr marL="0" indent="0">
              <a:buNone/>
            </a:pPr>
            <a:r>
              <a:rPr lang="vi-VN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 hứng thú tham gia hoạt động.</a:t>
            </a:r>
            <a:endParaRPr lang="en-US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63591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vi-VN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 dùng của </a:t>
            </a:r>
            <a:r>
              <a:rPr lang="vi-VN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Đàn nhạc bài hát.</a:t>
            </a:r>
          </a:p>
          <a:p>
            <a:pPr>
              <a:buFontTx/>
              <a:buChar char="-"/>
            </a:pPr>
            <a:r>
              <a:rPr lang="vi-VN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 </a:t>
            </a:r>
            <a:r>
              <a:rPr lang="vi-VN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 hình ảnh mây, gió, mưa</a:t>
            </a:r>
            <a:r>
              <a:rPr lang="vi-VN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….</a:t>
            </a:r>
            <a:endParaRPr lang="en-US" sz="24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Tx/>
              <a:buChar char="-"/>
            </a:pP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vi-VN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 dùng của </a:t>
            </a:r>
            <a:r>
              <a:rPr lang="vi-VN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Mõ, sắc xô, trống, song loan</a:t>
            </a:r>
            <a:endParaRPr lang="en-US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25649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33400"/>
            <a:ext cx="7086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Ổn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8800"/>
            <a:ext cx="7848600" cy="3657600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sz="9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9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9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9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9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9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9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9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 </a:t>
            </a:r>
            <a:r>
              <a:rPr lang="en-US" sz="9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Nắng</a:t>
            </a:r>
            <a:r>
              <a:rPr lang="en-US" sz="9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bốn</a:t>
            </a:r>
            <a:r>
              <a:rPr lang="en-US" sz="9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9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”.</a:t>
            </a:r>
          </a:p>
          <a:p>
            <a:pPr marL="0" indent="0" algn="ctr">
              <a:buNone/>
            </a:pPr>
            <a:r>
              <a:rPr lang="vi-VN" sz="9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Dịu dàng và nhẹ nhàng</a:t>
            </a:r>
          </a:p>
          <a:p>
            <a:pPr marL="0" indent="0" algn="ctr">
              <a:buNone/>
            </a:pPr>
            <a:r>
              <a:rPr lang="vi-VN" sz="9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Vẫn </a:t>
            </a:r>
            <a:r>
              <a:rPr lang="vi-VN" sz="9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 chị nắng xuân</a:t>
            </a:r>
          </a:p>
          <a:p>
            <a:pPr marL="0" indent="0" algn="ctr">
              <a:buNone/>
            </a:pPr>
            <a:r>
              <a:rPr lang="vi-VN" sz="9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Hung </a:t>
            </a:r>
            <a:r>
              <a:rPr lang="vi-VN" sz="9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hăng hay giận dữ</a:t>
            </a:r>
          </a:p>
          <a:p>
            <a:pPr marL="0" indent="0" algn="ctr">
              <a:buNone/>
            </a:pPr>
            <a:r>
              <a:rPr lang="vi-VN" sz="9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Lá </a:t>
            </a:r>
            <a:r>
              <a:rPr lang="vi-VN" sz="9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ánh nắng mùa hè</a:t>
            </a:r>
          </a:p>
          <a:p>
            <a:pPr marL="0" indent="0" algn="ctr">
              <a:buNone/>
            </a:pPr>
            <a:r>
              <a:rPr lang="vi-VN" sz="9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Vàng </a:t>
            </a:r>
            <a:r>
              <a:rPr lang="vi-VN" sz="9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hoe như muốn khóc</a:t>
            </a:r>
          </a:p>
          <a:p>
            <a:pPr marL="0" indent="0" algn="ctr">
              <a:buNone/>
            </a:pPr>
            <a:r>
              <a:rPr lang="vi-VN" sz="9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Chẳng </a:t>
            </a:r>
            <a:r>
              <a:rPr lang="vi-VN" sz="9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 khác nắng thu</a:t>
            </a:r>
          </a:p>
          <a:p>
            <a:pPr marL="0" indent="0" algn="ctr">
              <a:buNone/>
            </a:pPr>
            <a:r>
              <a:rPr lang="vi-VN" sz="9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 </a:t>
            </a:r>
            <a:r>
              <a:rPr lang="vi-VN" sz="9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đông khóc hu hu</a:t>
            </a:r>
          </a:p>
          <a:p>
            <a:pPr marL="0" indent="0" algn="ctr">
              <a:buNone/>
            </a:pPr>
            <a:r>
              <a:rPr lang="vi-VN" sz="9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Bởi </a:t>
            </a:r>
            <a:r>
              <a:rPr lang="vi-VN" sz="9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vì không có </a:t>
            </a:r>
            <a:r>
              <a:rPr lang="vi-VN" sz="9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nắng.</a:t>
            </a:r>
            <a:r>
              <a:rPr lang="en-US" sz="9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96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9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r>
              <a:rPr lang="en-US" sz="9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Mai </a:t>
            </a:r>
            <a:r>
              <a:rPr lang="en-US" sz="96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9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Đức</a:t>
            </a:r>
            <a:r>
              <a:rPr lang="en-US" sz="9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96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sz="7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7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83641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838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mtClean="0">
                <a:solidFill>
                  <a:srgbClr val="FF0000"/>
                </a:solidFill>
              </a:rPr>
              <a:t>2. Phương pháp, hình thức – tổ chức</a:t>
            </a:r>
            <a:endParaRPr lang="en-US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068763"/>
          </a:xfrm>
        </p:spPr>
        <p:txBody>
          <a:bodyPr/>
          <a:lstStyle/>
          <a:p>
            <a:pPr marL="0" indent="0">
              <a:buNone/>
            </a:pPr>
            <a:r>
              <a:rPr lang="vi-VN" dirty="0" smtClean="0">
                <a:solidFill>
                  <a:srgbClr val="002060"/>
                </a:solidFill>
              </a:rPr>
              <a:t>Dạy </a:t>
            </a:r>
            <a:r>
              <a:rPr lang="vi-VN" dirty="0">
                <a:solidFill>
                  <a:srgbClr val="002060"/>
                </a:solidFill>
              </a:rPr>
              <a:t>vỗ tay theo nhịp: Mùa hè đến</a:t>
            </a:r>
          </a:p>
          <a:p>
            <a:pPr marL="0" indent="0">
              <a:buNone/>
            </a:pPr>
            <a:r>
              <a:rPr lang="vi-VN" dirty="0" smtClean="0">
                <a:solidFill>
                  <a:srgbClr val="002060"/>
                </a:solidFill>
              </a:rPr>
              <a:t>- </a:t>
            </a:r>
            <a:r>
              <a:rPr lang="vi-VN" dirty="0">
                <a:solidFill>
                  <a:srgbClr val="002060"/>
                </a:solidFill>
              </a:rPr>
              <a:t>Cô và trẻ cùng hát lại bài hát (2 lần).Bài hát sẽ hay hơn khi vừa hát, vừa vỗ tay</a:t>
            </a:r>
          </a:p>
          <a:p>
            <a:pPr marL="0" indent="0">
              <a:buNone/>
            </a:pPr>
            <a:r>
              <a:rPr lang="vi-VN" dirty="0" smtClean="0">
                <a:solidFill>
                  <a:srgbClr val="002060"/>
                </a:solidFill>
              </a:rPr>
              <a:t>theo </a:t>
            </a:r>
            <a:r>
              <a:rPr lang="vi-VN" dirty="0">
                <a:solidFill>
                  <a:srgbClr val="002060"/>
                </a:solidFill>
              </a:rPr>
              <a:t>nhịp bài hát.</a:t>
            </a:r>
            <a:endParaRPr lang="en-US" dirty="0" smtClean="0">
              <a:solidFill>
                <a:srgbClr val="002060"/>
              </a:solidFill>
            </a:endParaRPr>
          </a:p>
        </p:txBody>
      </p:sp>
      <p:pic>
        <p:nvPicPr>
          <p:cNvPr id="4" name="mua he de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405993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0310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09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381000"/>
            <a:ext cx="7543800" cy="5745163"/>
          </a:xfrm>
        </p:spPr>
        <p:txBody>
          <a:bodyPr>
            <a:normAutofit/>
          </a:bodyPr>
          <a:lstStyle/>
          <a:p>
            <a:pPr marL="0" indent="0" algn="ctr" fontAlgn="base">
              <a:buNone/>
            </a:pPr>
            <a:r>
              <a:rPr lang="en-US" dirty="0" smtClean="0"/>
              <a:t> </a:t>
            </a:r>
          </a:p>
          <a:p>
            <a:pPr marL="0" indent="0">
              <a:buNone/>
            </a:pP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 </a:t>
            </a:r>
            <a:r>
              <a:rPr lang="vi-VN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 mẫu lần 1: Cô hát và vỗ tay theo nhịp (Không đàn</a:t>
            </a:r>
            <a:r>
              <a:rPr lang="vi-VN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vi-VN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 hát bài gì?</a:t>
            </a:r>
          </a:p>
          <a:p>
            <a:pPr marL="0" indent="0">
              <a:buNone/>
            </a:pPr>
            <a:r>
              <a:rPr lang="vi-VN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 làm mẫu lần 2 : Cô hát vỗ tay theo nhịp và hướng dẫn trẻ. Tiếng vỗ tay đầu</a:t>
            </a:r>
          </a:p>
          <a:p>
            <a:pPr marL="0" indent="0">
              <a:buNone/>
            </a:pPr>
            <a:r>
              <a:rPr lang="vi-VN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tiên </a:t>
            </a:r>
            <a:r>
              <a:rPr lang="vi-VN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 vỗ vào tiếng "Mùa" đầu tiên trong câu hát. Cô vỗ 1 tiếng rồi mở tay ra,</a:t>
            </a:r>
          </a:p>
          <a:p>
            <a:pPr marL="0" indent="0">
              <a:buNone/>
            </a:pPr>
            <a:r>
              <a:rPr lang="vi-VN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Cứ </a:t>
            </a:r>
            <a:r>
              <a:rPr lang="vi-VN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 tục như vậy cô vỗ nhịp nhàng theo giai điệu của bài hát.</a:t>
            </a:r>
            <a:endParaRPr lang="en-US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mua he de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81500" y="4343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799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4709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1066800"/>
            <a:ext cx="6858000" cy="50593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vỗ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nhịp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(2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đàn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2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đàn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(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Khuyến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khích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endParaRPr lang="en-US" sz="24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vỗ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nhịp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(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sửa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r>
              <a:rPr lang="en-US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vỗ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nhịp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endParaRPr lang="en-US" sz="24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vỗ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nhịp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2" name="mua he de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94496" y="5181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14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4709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33600" y="2209800"/>
            <a:ext cx="5943600" cy="3916363"/>
          </a:xfrm>
        </p:spPr>
        <p:txBody>
          <a:bodyPr>
            <a:normAutofit/>
          </a:bodyPr>
          <a:lstStyle/>
          <a:p>
            <a:pPr marL="0" indent="0" fontAlgn="base">
              <a:buNone/>
            </a:pPr>
            <a:r>
              <a:rPr lang="vi-VN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vi-VN" sz="2800" b="1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Nghe: 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“</a:t>
            </a:r>
            <a:r>
              <a:rPr lang="vi-VN" sz="2800" b="1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Bé </a:t>
            </a:r>
            <a:r>
              <a:rPr lang="vi-VN" sz="2800" b="1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yêu </a:t>
            </a:r>
            <a:r>
              <a:rPr lang="vi-VN" sz="2800" b="1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biển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”</a:t>
            </a:r>
            <a:endParaRPr lang="vi-VN" sz="2800" b="1" dirty="0">
              <a:solidFill>
                <a:schemeClr val="accent6">
                  <a:lumMod val="75000"/>
                </a:schemeClr>
              </a:solidFill>
              <a:latin typeface="+mj-lt"/>
            </a:endParaRPr>
          </a:p>
          <a:p>
            <a:pPr marL="0" indent="0" fontAlgn="base">
              <a:buNone/>
            </a:pPr>
            <a:r>
              <a:rPr lang="vi-VN" sz="2800" b="1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- </a:t>
            </a:r>
            <a:r>
              <a:rPr lang="vi-VN" sz="2800" b="1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Cô hát cho cả lớp nghe lần 1. Hỏi trẻ: Cô hát bài gì? Do ai sáng tác</a:t>
            </a:r>
          </a:p>
          <a:p>
            <a:pPr marL="0" indent="0" fontAlgn="base">
              <a:buNone/>
            </a:pPr>
            <a:r>
              <a:rPr lang="vi-VN" sz="2800" b="1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- </a:t>
            </a:r>
            <a:r>
              <a:rPr lang="vi-VN" sz="2800" b="1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Lần 2: Cô hát múa, khuyến khích trẻ hưởng ứng cùng cô</a:t>
            </a:r>
            <a:r>
              <a:rPr lang="vi-VN" sz="2800" b="1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.</a:t>
            </a:r>
            <a:endParaRPr lang="vi-VN" sz="2800" b="1" dirty="0">
              <a:solidFill>
                <a:schemeClr val="accent6">
                  <a:lumMod val="75000"/>
                </a:schemeClr>
              </a:solidFill>
              <a:latin typeface="+mj-lt"/>
            </a:endParaRPr>
          </a:p>
        </p:txBody>
      </p:sp>
      <p:pic>
        <p:nvPicPr>
          <p:cNvPr id="2" name="Be_yeu_bien_lam_-_Yen_Nh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91000" y="48768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75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622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229600" cy="1143000"/>
          </a:xfrm>
        </p:spPr>
        <p:txBody>
          <a:bodyPr>
            <a:normAutofit/>
          </a:bodyPr>
          <a:lstStyle/>
          <a:p>
            <a:r>
              <a:rPr lang="en-US" sz="31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31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3: </a:t>
            </a:r>
            <a:r>
              <a:rPr lang="en-US" sz="31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31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băng</a:t>
            </a:r>
            <a:r>
              <a:rPr lang="en-US" sz="31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1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1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1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31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31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31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31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1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31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Bé Yêu Biển Lắm - Bé Bảo An - Nhạc Thiếu Nhi Hay Nhất -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88950" y="1371600"/>
            <a:ext cx="8045450" cy="4525963"/>
          </a:xfrm>
        </p:spPr>
      </p:pic>
    </p:spTree>
    <p:extLst>
      <p:ext uri="{BB962C8B-B14F-4D97-AF65-F5344CB8AC3E}">
        <p14:creationId xmlns:p14="http://schemas.microsoft.com/office/powerpoint/2010/main" val="2954139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673</TotalTime>
  <Words>629</Words>
  <Application>Microsoft Office PowerPoint</Application>
  <PresentationFormat>On-screen Show (4:3)</PresentationFormat>
  <Paragraphs>63</Paragraphs>
  <Slides>11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Office Theme</vt:lpstr>
      <vt:lpstr>TRƯỜNG MẦM NON GIA THƯỢNG</vt:lpstr>
      <vt:lpstr>I.Mục đích- Yêu cầu:</vt:lpstr>
      <vt:lpstr>II. Chuẩn bị:</vt:lpstr>
      <vt:lpstr>III. Cách tiến hành 1. Ổn định tổ chức:</vt:lpstr>
      <vt:lpstr>2. Phương pháp, hình thức – tổ chức</vt:lpstr>
      <vt:lpstr>PowerPoint Presentation</vt:lpstr>
      <vt:lpstr>PowerPoint Presentation</vt:lpstr>
      <vt:lpstr>PowerPoint Presentation</vt:lpstr>
      <vt:lpstr>Lần 3: Xem băng hình cô và trẻ cùng biểu diễn </vt:lpstr>
      <vt:lpstr>* Trò chơi âm nhạc: “ Nghe giai điệu đoán tên bài hát” </vt:lpstr>
      <vt:lpstr>3. Kết thúc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TRƯỜNG MẦM NON GIA THƯỢNG</dc:title>
  <dc:creator>tran nhiem</dc:creator>
  <cp:lastModifiedBy>luongtrangmngt@outlook.com</cp:lastModifiedBy>
  <cp:revision>20</cp:revision>
  <dcterms:created xsi:type="dcterms:W3CDTF">2020-10-23T12:46:25Z</dcterms:created>
  <dcterms:modified xsi:type="dcterms:W3CDTF">2022-06-08T05:12:56Z</dcterms:modified>
</cp:coreProperties>
</file>