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5" r:id="rId7"/>
    <p:sldId id="266" r:id="rId8"/>
    <p:sldId id="262" r:id="rId9"/>
    <p:sldId id="267" r:id="rId10"/>
    <p:sldId id="26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44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551C2-EFD8-4FDA-A3FB-879D7E18A9E6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EF0B-7551-40D6-8934-9893120B67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551C2-EFD8-4FDA-A3FB-879D7E18A9E6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EF0B-7551-40D6-8934-9893120B67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551C2-EFD8-4FDA-A3FB-879D7E18A9E6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EF0B-7551-40D6-8934-9893120B67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551C2-EFD8-4FDA-A3FB-879D7E18A9E6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EF0B-7551-40D6-8934-9893120B67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551C2-EFD8-4FDA-A3FB-879D7E18A9E6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EF0B-7551-40D6-8934-9893120B67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551C2-EFD8-4FDA-A3FB-879D7E18A9E6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EF0B-7551-40D6-8934-9893120B67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551C2-EFD8-4FDA-A3FB-879D7E18A9E6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EF0B-7551-40D6-8934-9893120B67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551C2-EFD8-4FDA-A3FB-879D7E18A9E6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EF0B-7551-40D6-8934-9893120B67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551C2-EFD8-4FDA-A3FB-879D7E18A9E6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EF0B-7551-40D6-8934-9893120B67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551C2-EFD8-4FDA-A3FB-879D7E18A9E6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EF0B-7551-40D6-8934-9893120B67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551C2-EFD8-4FDA-A3FB-879D7E18A9E6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FEF0B-7551-40D6-8934-9893120B67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5551C2-EFD8-4FDA-A3FB-879D7E18A9E6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EFEF0B-7551-40D6-8934-9893120B67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To&#225;n%20t&#432;&#417;ng%20&#7913;ng%201-1\NhaCuaToi-QuynhTrang-3676864_hq.mp3" TargetMode="Externa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To&#225;n%20t&#432;&#417;ng%20&#7913;ng%201-1\NhaCuaToi-QuynhTrang-3676864_hq.mp3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To&#225;n%20t&#432;&#417;ng%20&#7913;ng%201-1\V.A%20&#8211;%20H&#227;y%20H&#225;t%20L&#234;n%20Beat.mp3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Ã¬nh áº£nh cÃ³ liÃªn qu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52600" y="0"/>
            <a:ext cx="49296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</a:p>
          <a:p>
            <a:pPr algn="ctr"/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LOGO_fin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733800" y="914400"/>
            <a:ext cx="1143001" cy="10972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76400" y="2971800"/>
            <a:ext cx="605813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1:1,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ghép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3-4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15-20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400" y="2362200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LÀM QUEN VỚI TOÁN</a:t>
            </a:r>
            <a:endParaRPr 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p"/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0200" y="1600200"/>
            <a:ext cx="525977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4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NhaCuaToi-QuynhTrang-3676864_hq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81000" y="6172200"/>
            <a:ext cx="30480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1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2000" y="304800"/>
            <a:ext cx="7086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00050" indent="-400050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00050" indent="-400050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00050" indent="-400050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00050" indent="-400050"/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0" y="685800"/>
            <a:ext cx="6019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1 -1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00050" indent="-40005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14400" y="1295400"/>
            <a:ext cx="484350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00050" indent="-40005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1 -1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mắt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00050" indent="-40005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00050" indent="-40005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14400" y="2514600"/>
            <a:ext cx="327205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00050" indent="-40005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00050" indent="-40005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00050" indent="-40005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38200" y="3429000"/>
            <a:ext cx="13965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14400" y="3810000"/>
            <a:ext cx="6858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Đồ dùng của cô: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“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 – 1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 – 1</a:t>
            </a:r>
          </a:p>
          <a:p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914400" y="5029200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Đồ dùng của trẻ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10" grpId="0" build="allAtOnce"/>
      <p:bldP spid="11" grpId="0" build="allAtOnce"/>
      <p:bldP spid="12" grpId="0" build="allAtOnce"/>
      <p:bldP spid="14" grpId="0" build="allAtOnce"/>
      <p:bldP spid="16" grpId="0" build="allAtOnce"/>
      <p:bldP spid="1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1" y="914400"/>
            <a:ext cx="6858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”.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NhaCuaToi-QuynhTrang-3676864_hq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81000" y="609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1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0"/>
            <a:ext cx="8153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600" b="1" i="1" dirty="0" err="1" smtClean="0"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i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3200400"/>
            <a:ext cx="685800" cy="762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029200" y="2819400"/>
            <a:ext cx="762000" cy="9906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2743200" y="2590800"/>
            <a:ext cx="1143000" cy="99060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5029200" y="4648200"/>
            <a:ext cx="1143000" cy="106680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429000" y="4495800"/>
            <a:ext cx="685800" cy="838200"/>
          </a:xfrm>
          <a:prstGeom prst="rect">
            <a:avLst/>
          </a:prstGeom>
          <a:solidFill>
            <a:srgbClr val="E444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676400" y="4724400"/>
            <a:ext cx="914400" cy="10668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/>
          <p:cNvSpPr/>
          <p:nvPr/>
        </p:nvSpPr>
        <p:spPr>
          <a:xfrm>
            <a:off x="6934200" y="3124200"/>
            <a:ext cx="914400" cy="990600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467600" y="4876800"/>
            <a:ext cx="762000" cy="9144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1143000"/>
            <a:ext cx="5655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i="1" dirty="0" err="1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 1 – 1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Káº¿t quáº£ hÃ¬nh áº£nh cho Ã¡o tre e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2286000" cy="2539488"/>
          </a:xfrm>
          <a:prstGeom prst="rect">
            <a:avLst/>
          </a:prstGeom>
          <a:noFill/>
        </p:spPr>
      </p:pic>
      <p:pic>
        <p:nvPicPr>
          <p:cNvPr id="16388" name="Picture 4" descr="Káº¿t quáº£ hÃ¬nh áº£nh cho Ã¡o tre e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533400"/>
            <a:ext cx="2286000" cy="2514601"/>
          </a:xfrm>
          <a:prstGeom prst="rect">
            <a:avLst/>
          </a:prstGeom>
          <a:noFill/>
        </p:spPr>
      </p:pic>
      <p:pic>
        <p:nvPicPr>
          <p:cNvPr id="16390" name="Picture 6" descr="Káº¿t quáº£ hÃ¬nh áº£nh cho Ã¡o tre e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533400"/>
            <a:ext cx="2286000" cy="2514600"/>
          </a:xfrm>
          <a:prstGeom prst="rect">
            <a:avLst/>
          </a:prstGeom>
          <a:noFill/>
        </p:spPr>
      </p:pic>
      <p:pic>
        <p:nvPicPr>
          <p:cNvPr id="16392" name="Picture 8" descr="Káº¿t quáº£ hÃ¬nh áº£nh cho quan tre em n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352800"/>
            <a:ext cx="2286000" cy="2590800"/>
          </a:xfrm>
          <a:prstGeom prst="rect">
            <a:avLst/>
          </a:prstGeom>
          <a:noFill/>
        </p:spPr>
      </p:pic>
      <p:pic>
        <p:nvPicPr>
          <p:cNvPr id="6" name="Picture 8" descr="Káº¿t quáº£ hÃ¬nh áº£nh cho quan tre em n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352800"/>
            <a:ext cx="2286000" cy="2590800"/>
          </a:xfrm>
          <a:prstGeom prst="rect">
            <a:avLst/>
          </a:prstGeom>
          <a:noFill/>
        </p:spPr>
      </p:pic>
      <p:pic>
        <p:nvPicPr>
          <p:cNvPr id="7" name="Picture 8" descr="Káº¿t quáº£ hÃ¬nh áº£nh cho quan tre em n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3352800"/>
            <a:ext cx="228600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352800"/>
            <a:ext cx="2133600" cy="2209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352800" y="3352800"/>
            <a:ext cx="2133600" cy="2209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248400" y="3352800"/>
            <a:ext cx="2133600" cy="2209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/>
        </p:nvSpPr>
        <p:spPr>
          <a:xfrm>
            <a:off x="228600" y="2057400"/>
            <a:ext cx="2514600" cy="114300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>
            <a:off x="3124200" y="2057400"/>
            <a:ext cx="2514600" cy="114300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6019800" y="2057400"/>
            <a:ext cx="2514600" cy="114300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457200"/>
            <a:ext cx="2095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err="1" smtClean="0"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endParaRPr lang="en-US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3000" y="1371600"/>
            <a:ext cx="5173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 “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2209800"/>
            <a:ext cx="80010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CC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: “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mũ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3962400"/>
            <a:ext cx="73351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nhảy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cò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1219200"/>
            <a:ext cx="5801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2:  “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1" y="1981200"/>
            <a:ext cx="7619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 CC: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3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lọ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sẵn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3429000"/>
            <a:ext cx="7239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 LC: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1 - 1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lọ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  <p:pic>
        <p:nvPicPr>
          <p:cNvPr id="5" name="V.A – Hãy Hát Lên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810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101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446</Words>
  <Application>Microsoft Office PowerPoint</Application>
  <PresentationFormat>On-screen Show (4:3)</PresentationFormat>
  <Paragraphs>50</Paragraphs>
  <Slides>10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TRAN MINH TUAN</cp:lastModifiedBy>
  <cp:revision>39</cp:revision>
  <dcterms:created xsi:type="dcterms:W3CDTF">2018-09-24T01:13:41Z</dcterms:created>
  <dcterms:modified xsi:type="dcterms:W3CDTF">2022-06-08T08:21:59Z</dcterms:modified>
</cp:coreProperties>
</file>