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1"/>
  </p:notesMasterIdLst>
  <p:sldIdLst>
    <p:sldId id="256" r:id="rId2"/>
    <p:sldId id="298" r:id="rId3"/>
    <p:sldId id="286" r:id="rId4"/>
    <p:sldId id="307" r:id="rId5"/>
    <p:sldId id="308" r:id="rId6"/>
    <p:sldId id="309" r:id="rId7"/>
    <p:sldId id="310" r:id="rId8"/>
    <p:sldId id="300" r:id="rId9"/>
    <p:sldId id="299" r:id="rId10"/>
  </p:sldIdLst>
  <p:sldSz cx="9144000" cy="6858000" type="screen4x3"/>
  <p:notesSz cx="6858000" cy="9144000"/>
  <p:custDataLst>
    <p:tags r:id="rId12"/>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794" autoAdjust="0"/>
    <p:restoredTop sz="94717" autoAdjust="0"/>
  </p:normalViewPr>
  <p:slideViewPr>
    <p:cSldViewPr>
      <p:cViewPr>
        <p:scale>
          <a:sx n="70" d="100"/>
          <a:sy n="70" d="100"/>
        </p:scale>
        <p:origin x="-1374" y="-34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gs" Target="tags/tag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837513A-2D61-4240-96F8-FE15D7DD6D73}" type="datetimeFigureOut">
              <a:rPr lang="en-US" smtClean="0"/>
              <a:pPr/>
              <a:t>08/06/2022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61D2BE4-1CAF-4CF8-BD00-822436A5B9E3}" type="slidenum">
              <a:rPr lang="en-US" smtClean="0"/>
              <a:pPr/>
              <a:t>‹#›</a:t>
            </a:fld>
            <a:endParaRPr lang="en-US"/>
          </a:p>
        </p:txBody>
      </p:sp>
    </p:spTree>
    <p:extLst>
      <p:ext uri="{BB962C8B-B14F-4D97-AF65-F5344CB8AC3E}">
        <p14:creationId xmlns:p14="http://schemas.microsoft.com/office/powerpoint/2010/main" val="252971722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A61D2BE4-1CAF-4CF8-BD00-822436A5B9E3}" type="slidenum">
              <a:rPr lang="en-US" smtClean="0"/>
              <a:pPr/>
              <a:t>1</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61D2BE4-1CAF-4CF8-BD00-822436A5B9E3}" type="slidenum">
              <a:rPr lang="en-US" smtClean="0"/>
              <a:pPr/>
              <a:t>3</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61D2BE4-1CAF-4CF8-BD00-822436A5B9E3}"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4F22F633-6741-48A4-8A17-53FD7F545838}" type="datetimeFigureOut">
              <a:rPr lang="en-US" smtClean="0"/>
              <a:pPr/>
              <a:t>08/06/2022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B502359-CD84-4E09-B8A4-81F561B1C0DB}" type="slidenum">
              <a:rPr lang="en-US" smtClean="0"/>
              <a:pPr/>
              <a:t>‹#›</a:t>
            </a:fld>
            <a:endParaRPr lang="en-US"/>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F22F633-6741-48A4-8A17-53FD7F545838}" type="datetimeFigureOut">
              <a:rPr lang="en-US" smtClean="0"/>
              <a:pPr/>
              <a:t>08/06/2022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B502359-CD84-4E09-B8A4-81F561B1C0D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F22F633-6741-48A4-8A17-53FD7F545838}" type="datetimeFigureOut">
              <a:rPr lang="en-US" smtClean="0"/>
              <a:pPr/>
              <a:t>08/06/2022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B502359-CD84-4E09-B8A4-81F561B1C0DB}"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38"/>
            <a:ext cx="8229600" cy="58515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D84EE935-FC85-4650-B6C1-DCC5D449311E}" type="slidenum">
              <a:rPr lang="en-US"/>
              <a:pPr>
                <a:defRPr/>
              </a:pPr>
              <a:t>‹#›</a:t>
            </a:fld>
            <a:endParaRPr lang="en-US"/>
          </a:p>
        </p:txBody>
      </p:sp>
    </p:spTree>
  </p:cSld>
  <p:clrMapOvr>
    <a:masterClrMapping/>
  </p:clrMapOvr>
  <p:transition>
    <p:push dir="r"/>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F22F633-6741-48A4-8A17-53FD7F545838}" type="datetimeFigureOut">
              <a:rPr lang="en-US" smtClean="0"/>
              <a:pPr/>
              <a:t>08/06/2022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B502359-CD84-4E09-B8A4-81F561B1C0DB}" type="slidenum">
              <a:rPr lang="en-US" smtClean="0"/>
              <a:pPr/>
              <a:t>‹#›</a:t>
            </a:fld>
            <a:endParaRPr lang="en-US"/>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F22F633-6741-48A4-8A17-53FD7F545838}" type="datetimeFigureOut">
              <a:rPr lang="en-US" smtClean="0"/>
              <a:pPr/>
              <a:t>08/06/2022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B502359-CD84-4E09-B8A4-81F561B1C0D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4F22F633-6741-48A4-8A17-53FD7F545838}" type="datetimeFigureOut">
              <a:rPr lang="en-US" smtClean="0"/>
              <a:pPr/>
              <a:t>08/06/2022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B502359-CD84-4E09-B8A4-81F561B1C0D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4F22F633-6741-48A4-8A17-53FD7F545838}" type="datetimeFigureOut">
              <a:rPr lang="en-US" smtClean="0"/>
              <a:pPr/>
              <a:t>08/06/2022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B502359-CD84-4E09-B8A4-81F561B1C0D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4F22F633-6741-48A4-8A17-53FD7F545838}" type="datetimeFigureOut">
              <a:rPr lang="en-US" smtClean="0"/>
              <a:pPr/>
              <a:t>08/06/2022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B502359-CD84-4E09-B8A4-81F561B1C0D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F22F633-6741-48A4-8A17-53FD7F545838}" type="datetimeFigureOut">
              <a:rPr lang="en-US" smtClean="0"/>
              <a:pPr/>
              <a:t>08/06/2022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B502359-CD84-4E09-B8A4-81F561B1C0DB}" type="slidenum">
              <a:rPr lang="en-US" smtClean="0"/>
              <a:pPr/>
              <a:t>‹#›</a:t>
            </a:fld>
            <a:endParaRPr lang="en-US"/>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F22F633-6741-48A4-8A17-53FD7F545838}" type="datetimeFigureOut">
              <a:rPr lang="en-US" smtClean="0"/>
              <a:pPr/>
              <a:t>08/06/2022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B502359-CD84-4E09-B8A4-81F561B1C0D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F22F633-6741-48A4-8A17-53FD7F545838}" type="datetimeFigureOut">
              <a:rPr lang="en-US" smtClean="0"/>
              <a:pPr/>
              <a:t>08/06/2022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B502359-CD84-4E09-B8A4-81F561B1C0D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F22F633-6741-48A4-8A17-53FD7F545838}" type="datetimeFigureOut">
              <a:rPr lang="en-US" smtClean="0"/>
              <a:pPr/>
              <a:t>08/06/2022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B502359-CD84-4E09-B8A4-81F561B1C0D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jpeg"/></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Layout" Target="../slideLayouts/slideLayout2.xml"/><Relationship Id="rId1" Type="http://schemas.openxmlformats.org/officeDocument/2006/relationships/video" Target="file:///D:\L&#7899;p%20m&#7851;u%20gi&#225;o%20b&#233;%20C1\N&#259;m%20h&#7885;c%202020%20-%202021\h&#7897;i%20gi&#7843;ng\PTV&#272;\-%20Karaoke%20Full%20Beat%20-%20Tr&#432;&#7901;ng%20Ch&#250;ng%20Ch&#225;u%20L&#224;%20Tr&#432;&#7901;ng%20M&#7847;m%20Non.mp4" TargetMode="External"/><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2.xml"/><Relationship Id="rId1" Type="http://schemas.openxmlformats.org/officeDocument/2006/relationships/audio" Target="file:///C:\Users\Welcome\Desktop\TD%202016.wma" TargetMode="External"/><Relationship Id="rId5" Type="http://schemas.openxmlformats.org/officeDocument/2006/relationships/image" Target="../media/image6.png"/><Relationship Id="rId4" Type="http://schemas.openxmlformats.org/officeDocument/2006/relationships/image" Target="../media/image5.jpe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audio" Target="file:///D:\L&#7899;p%20m&#7851;u%20gi&#225;o%20b&#233;%20C1\N&#259;m%20h&#7885;c%202020%20-%202021\h&#7897;i%20gi&#7843;ng\PTV&#272;\BTPTC.mp3" TargetMode="External"/><Relationship Id="rId1" Type="http://schemas.openxmlformats.org/officeDocument/2006/relationships/video" Target="file:///D:\1,%20L&#7898;P%20C3%20(2018-2019)\1,%20TUY&#7870;T%20C3\GI&#193;O%20&#193;N%20&#272;I&#7878;N%20T&#7916;%20&#272;I%20TRONG%20&#272;&#431;&#7900;NG%20H&#7864;P\GA&#272;T%20&#272;I%20TRONG%20&#272;&#431;&#7900;NG%20H&#7864;P-%20TUY&#7870;T%20C3\&#194;M%20THANH\ch&#250;%20&#7871;ch%20con%20&#273;&#227;%20c&#7855;t.mp4" TargetMode="Externa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jpeg"/></Relationships>
</file>

<file path=ppt/slides/_rels/slide5.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slideLayout" Target="../slideLayouts/slideLayout12.xml"/><Relationship Id="rId1" Type="http://schemas.openxmlformats.org/officeDocument/2006/relationships/audio" Target="file:///D:\L&#7899;p%20m&#7851;u%20gi&#225;o%20b&#233;%20C1\N&#259;m%20h&#7885;c%202020%20-%202021\h&#7897;i%20gi&#7843;ng\PTV&#272;\-nhac%20thi%20dua.wav" TargetMode="External"/><Relationship Id="rId4" Type="http://schemas.openxmlformats.org/officeDocument/2006/relationships/image" Target="../media/image12.png"/></Relationships>
</file>

<file path=ppt/slides/_rels/slide8.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2.xml"/><Relationship Id="rId1" Type="http://schemas.openxmlformats.org/officeDocument/2006/relationships/audio" Target="file:///D:\L&#7899;p%20m&#7851;u%20gi&#225;o%20b&#233;%20C1\N&#259;m%20h&#7885;c%202020%20-%202021\h&#7897;i%20gi&#7843;ng\PTV&#272;\nh&#7841;c%20kh&#244;ng%20l&#7901;i.wav" TargetMode="External"/><Relationship Id="rId5" Type="http://schemas.openxmlformats.org/officeDocument/2006/relationships/image" Target="../media/image15.png"/><Relationship Id="rId4" Type="http://schemas.openxmlformats.org/officeDocument/2006/relationships/image" Target="../media/image14.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12" name="Title 1"/>
          <p:cNvSpPr txBox="1">
            <a:spLocks/>
          </p:cNvSpPr>
          <p:nvPr/>
        </p:nvSpPr>
        <p:spPr>
          <a:xfrm>
            <a:off x="1790700" y="64394"/>
            <a:ext cx="6172200" cy="685799"/>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defRPr/>
            </a:pPr>
            <a:r>
              <a:rPr lang="en-US" sz="2000" b="1" smtClean="0">
                <a:ln w="11430"/>
                <a:solidFill>
                  <a:srgbClr val="0070C0"/>
                </a:solidFill>
                <a:effectLst>
                  <a:outerShdw blurRad="50800" dist="39000" dir="5460000" algn="tl">
                    <a:srgbClr val="000000">
                      <a:alpha val="38000"/>
                    </a:srgbClr>
                  </a:outerShdw>
                </a:effectLst>
              </a:rPr>
              <a:t>ỦY BAN NHÂN DÂN QUẬN LONG BIÊN</a:t>
            </a:r>
            <a:br>
              <a:rPr lang="en-US" sz="2000" b="1" smtClean="0">
                <a:ln w="11430"/>
                <a:solidFill>
                  <a:srgbClr val="0070C0"/>
                </a:solidFill>
                <a:effectLst>
                  <a:outerShdw blurRad="50800" dist="39000" dir="5460000" algn="tl">
                    <a:srgbClr val="000000">
                      <a:alpha val="38000"/>
                    </a:srgbClr>
                  </a:outerShdw>
                </a:effectLst>
              </a:rPr>
            </a:br>
            <a:r>
              <a:rPr lang="en-US" sz="2000" b="1" smtClean="0">
                <a:ln w="11430"/>
                <a:solidFill>
                  <a:srgbClr val="0070C0"/>
                </a:solidFill>
                <a:effectLst>
                  <a:outerShdw blurRad="50800" dist="39000" dir="5460000" algn="tl">
                    <a:srgbClr val="000000">
                      <a:alpha val="38000"/>
                    </a:srgbClr>
                  </a:outerShdw>
                </a:effectLst>
              </a:rPr>
              <a:t>TRƯỜNG MẦM NON GIA THƯỢNG</a:t>
            </a:r>
            <a:endParaRPr lang="en-US" sz="2000" b="1" dirty="0">
              <a:ln w="11430"/>
              <a:solidFill>
                <a:srgbClr val="0070C0"/>
              </a:solidFill>
              <a:effectLst>
                <a:outerShdw blurRad="50800" dist="39000" dir="5460000" algn="tl">
                  <a:srgbClr val="000000">
                    <a:alpha val="38000"/>
                  </a:srgbClr>
                </a:outerShdw>
              </a:effectLst>
            </a:endParaRPr>
          </a:p>
        </p:txBody>
      </p:sp>
      <p:sp>
        <p:nvSpPr>
          <p:cNvPr id="13" name="Subtitle 2"/>
          <p:cNvSpPr txBox="1">
            <a:spLocks/>
          </p:cNvSpPr>
          <p:nvPr/>
        </p:nvSpPr>
        <p:spPr>
          <a:xfrm>
            <a:off x="2286000" y="3276600"/>
            <a:ext cx="5638800" cy="2895600"/>
          </a:xfrm>
          <a:prstGeom prst="rect">
            <a:avLst/>
          </a:prstGeom>
        </p:spPr>
        <p:txBody>
          <a:bodyPr vert="horz" lIns="91440" tIns="45720" rIns="91440" bIns="4572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000" b="1" dirty="0" err="1" smtClean="0">
                <a:solidFill>
                  <a:srgbClr val="00B0F0"/>
                </a:solidFill>
                <a:latin typeface="Times New Roman" pitchFamily="18" charset="0"/>
                <a:cs typeface="Times New Roman" pitchFamily="18" charset="0"/>
              </a:rPr>
              <a:t>Đề</a:t>
            </a:r>
            <a:r>
              <a:rPr lang="en-US" sz="2000" b="1" dirty="0" smtClean="0">
                <a:solidFill>
                  <a:srgbClr val="00B0F0"/>
                </a:solidFill>
                <a:latin typeface="Times New Roman" pitchFamily="18" charset="0"/>
                <a:cs typeface="Times New Roman" pitchFamily="18" charset="0"/>
              </a:rPr>
              <a:t> </a:t>
            </a:r>
            <a:r>
              <a:rPr lang="en-US" sz="2000" b="1" dirty="0" err="1" smtClean="0">
                <a:solidFill>
                  <a:srgbClr val="00B0F0"/>
                </a:solidFill>
                <a:latin typeface="Times New Roman" pitchFamily="18" charset="0"/>
                <a:cs typeface="Times New Roman" pitchFamily="18" charset="0"/>
              </a:rPr>
              <a:t>tài</a:t>
            </a:r>
            <a:r>
              <a:rPr lang="en-US" sz="2000" b="1" dirty="0" smtClean="0">
                <a:solidFill>
                  <a:srgbClr val="00B0F0"/>
                </a:solidFill>
                <a:latin typeface="Times New Roman" pitchFamily="18" charset="0"/>
                <a:cs typeface="Times New Roman" pitchFamily="18" charset="0"/>
              </a:rPr>
              <a:t>	    : - VĐCB: </a:t>
            </a:r>
            <a:r>
              <a:rPr lang="en-US" sz="2000" b="1" dirty="0" err="1" smtClean="0">
                <a:solidFill>
                  <a:srgbClr val="00B0F0"/>
                </a:solidFill>
                <a:latin typeface="Times New Roman" pitchFamily="18" charset="0"/>
                <a:cs typeface="Times New Roman" pitchFamily="18" charset="0"/>
              </a:rPr>
              <a:t>Đi</a:t>
            </a:r>
            <a:r>
              <a:rPr lang="en-US" sz="2000" b="1" dirty="0" smtClean="0">
                <a:solidFill>
                  <a:srgbClr val="00B0F0"/>
                </a:solidFill>
                <a:latin typeface="Times New Roman" pitchFamily="18" charset="0"/>
                <a:cs typeface="Times New Roman" pitchFamily="18" charset="0"/>
              </a:rPr>
              <a:t> </a:t>
            </a:r>
            <a:r>
              <a:rPr lang="en-US" sz="2000" b="1" dirty="0" err="1" smtClean="0">
                <a:solidFill>
                  <a:srgbClr val="00B0F0"/>
                </a:solidFill>
                <a:latin typeface="Times New Roman" pitchFamily="18" charset="0"/>
                <a:cs typeface="Times New Roman" pitchFamily="18" charset="0"/>
              </a:rPr>
              <a:t>trong</a:t>
            </a:r>
            <a:r>
              <a:rPr lang="en-US" sz="2000" b="1" dirty="0" smtClean="0">
                <a:solidFill>
                  <a:srgbClr val="00B0F0"/>
                </a:solidFill>
                <a:latin typeface="Times New Roman" pitchFamily="18" charset="0"/>
                <a:cs typeface="Times New Roman" pitchFamily="18" charset="0"/>
              </a:rPr>
              <a:t> </a:t>
            </a:r>
            <a:r>
              <a:rPr lang="en-US" sz="2000" b="1" dirty="0" err="1" smtClean="0">
                <a:solidFill>
                  <a:srgbClr val="00B0F0"/>
                </a:solidFill>
                <a:latin typeface="Times New Roman" pitchFamily="18" charset="0"/>
                <a:cs typeface="Times New Roman" pitchFamily="18" charset="0"/>
              </a:rPr>
              <a:t>đường</a:t>
            </a:r>
            <a:r>
              <a:rPr lang="en-US" sz="2000" b="1" dirty="0" smtClean="0">
                <a:solidFill>
                  <a:srgbClr val="00B0F0"/>
                </a:solidFill>
                <a:latin typeface="Times New Roman" pitchFamily="18" charset="0"/>
                <a:cs typeface="Times New Roman" pitchFamily="18" charset="0"/>
              </a:rPr>
              <a:t> </a:t>
            </a:r>
            <a:r>
              <a:rPr lang="en-US" sz="2000" b="1" dirty="0" err="1" smtClean="0">
                <a:solidFill>
                  <a:srgbClr val="00B0F0"/>
                </a:solidFill>
                <a:latin typeface="Times New Roman" pitchFamily="18" charset="0"/>
                <a:cs typeface="Times New Roman" pitchFamily="18" charset="0"/>
              </a:rPr>
              <a:t>hẹp</a:t>
            </a:r>
            <a:endParaRPr lang="en-US" sz="2000" b="1" dirty="0" smtClean="0">
              <a:solidFill>
                <a:srgbClr val="00B0F0"/>
              </a:solidFill>
              <a:latin typeface="Times New Roman" pitchFamily="18" charset="0"/>
              <a:cs typeface="Times New Roman" pitchFamily="18" charset="0"/>
            </a:endParaRPr>
          </a:p>
          <a:p>
            <a:pPr algn="l"/>
            <a:r>
              <a:rPr lang="en-US" sz="2000" b="1" dirty="0" smtClean="0">
                <a:solidFill>
                  <a:srgbClr val="00B0F0"/>
                </a:solidFill>
                <a:latin typeface="Times New Roman" pitchFamily="18" charset="0"/>
                <a:cs typeface="Times New Roman" pitchFamily="18" charset="0"/>
              </a:rPr>
              <a:t>                                     - </a:t>
            </a:r>
            <a:r>
              <a:rPr lang="en-US" sz="2000" b="1" dirty="0" err="1" smtClean="0">
                <a:solidFill>
                  <a:srgbClr val="00B0F0"/>
                </a:solidFill>
                <a:latin typeface="Times New Roman" pitchFamily="18" charset="0"/>
                <a:cs typeface="Times New Roman" pitchFamily="18" charset="0"/>
              </a:rPr>
              <a:t>đầu</a:t>
            </a:r>
            <a:r>
              <a:rPr lang="en-US" sz="2000" b="1" dirty="0" smtClean="0">
                <a:solidFill>
                  <a:srgbClr val="00B0F0"/>
                </a:solidFill>
                <a:latin typeface="Times New Roman" pitchFamily="18" charset="0"/>
                <a:cs typeface="Times New Roman" pitchFamily="18" charset="0"/>
              </a:rPr>
              <a:t> </a:t>
            </a:r>
            <a:r>
              <a:rPr lang="en-US" sz="2000" b="1" dirty="0" err="1" smtClean="0">
                <a:solidFill>
                  <a:srgbClr val="00B0F0"/>
                </a:solidFill>
                <a:latin typeface="Times New Roman" pitchFamily="18" charset="0"/>
                <a:cs typeface="Times New Roman" pitchFamily="18" charset="0"/>
              </a:rPr>
              <a:t>đội</a:t>
            </a:r>
            <a:r>
              <a:rPr lang="en-US" sz="2000" b="1" dirty="0" smtClean="0">
                <a:solidFill>
                  <a:srgbClr val="00B0F0"/>
                </a:solidFill>
                <a:latin typeface="Times New Roman" pitchFamily="18" charset="0"/>
                <a:cs typeface="Times New Roman" pitchFamily="18" charset="0"/>
              </a:rPr>
              <a:t> </a:t>
            </a:r>
            <a:r>
              <a:rPr lang="en-US" sz="2000" b="1" dirty="0" err="1" smtClean="0">
                <a:solidFill>
                  <a:srgbClr val="00B0F0"/>
                </a:solidFill>
                <a:latin typeface="Times New Roman" pitchFamily="18" charset="0"/>
                <a:cs typeface="Times New Roman" pitchFamily="18" charset="0"/>
              </a:rPr>
              <a:t>túi</a:t>
            </a:r>
            <a:r>
              <a:rPr lang="en-US" sz="2000" b="1" dirty="0" smtClean="0">
                <a:solidFill>
                  <a:srgbClr val="00B0F0"/>
                </a:solidFill>
                <a:latin typeface="Times New Roman" pitchFamily="18" charset="0"/>
                <a:cs typeface="Times New Roman" pitchFamily="18" charset="0"/>
              </a:rPr>
              <a:t> </a:t>
            </a:r>
            <a:r>
              <a:rPr lang="en-US" sz="2000" b="1" dirty="0" err="1" smtClean="0">
                <a:solidFill>
                  <a:srgbClr val="00B0F0"/>
                </a:solidFill>
                <a:latin typeface="Times New Roman" pitchFamily="18" charset="0"/>
                <a:cs typeface="Times New Roman" pitchFamily="18" charset="0"/>
              </a:rPr>
              <a:t>cát</a:t>
            </a:r>
            <a:endParaRPr lang="en-US" sz="2000" b="1" dirty="0" smtClean="0">
              <a:solidFill>
                <a:srgbClr val="00B0F0"/>
              </a:solidFill>
              <a:latin typeface="Times New Roman" pitchFamily="18" charset="0"/>
              <a:cs typeface="Times New Roman" pitchFamily="18" charset="0"/>
            </a:endParaRPr>
          </a:p>
          <a:p>
            <a:pPr algn="l"/>
            <a:r>
              <a:rPr lang="en-US" sz="2000" b="1" dirty="0" smtClean="0">
                <a:solidFill>
                  <a:srgbClr val="00B0F0"/>
                </a:solidFill>
                <a:latin typeface="Times New Roman" pitchFamily="18" charset="0"/>
                <a:cs typeface="Times New Roman" pitchFamily="18" charset="0"/>
              </a:rPr>
              <a:t>                     - TCVĐ: </a:t>
            </a:r>
            <a:r>
              <a:rPr lang="en-US" sz="2000" b="1" dirty="0" err="1" smtClean="0">
                <a:solidFill>
                  <a:srgbClr val="00B0F0"/>
                </a:solidFill>
                <a:latin typeface="Times New Roman" pitchFamily="18" charset="0"/>
                <a:cs typeface="Times New Roman" pitchFamily="18" charset="0"/>
              </a:rPr>
              <a:t>Chèo</a:t>
            </a:r>
            <a:r>
              <a:rPr lang="en-US" sz="2000" b="1" dirty="0" smtClean="0">
                <a:solidFill>
                  <a:srgbClr val="00B0F0"/>
                </a:solidFill>
                <a:latin typeface="Times New Roman" pitchFamily="18" charset="0"/>
                <a:cs typeface="Times New Roman" pitchFamily="18" charset="0"/>
              </a:rPr>
              <a:t> </a:t>
            </a:r>
            <a:r>
              <a:rPr lang="en-US" sz="2000" b="1" dirty="0" err="1" smtClean="0">
                <a:solidFill>
                  <a:srgbClr val="00B0F0"/>
                </a:solidFill>
                <a:latin typeface="Times New Roman" pitchFamily="18" charset="0"/>
                <a:cs typeface="Times New Roman" pitchFamily="18" charset="0"/>
              </a:rPr>
              <a:t>thuyền</a:t>
            </a:r>
            <a:endParaRPr lang="en-US" sz="2000" b="1" dirty="0" smtClean="0">
              <a:solidFill>
                <a:srgbClr val="00B0F0"/>
              </a:solidFill>
              <a:latin typeface="Times New Roman" pitchFamily="18" charset="0"/>
              <a:cs typeface="Times New Roman" pitchFamily="18" charset="0"/>
            </a:endParaRPr>
          </a:p>
          <a:p>
            <a:pPr algn="l"/>
            <a:r>
              <a:rPr lang="en-US" sz="2000" b="1" dirty="0" err="1" smtClean="0">
                <a:solidFill>
                  <a:srgbClr val="00B0F0"/>
                </a:solidFill>
                <a:latin typeface="Times New Roman" pitchFamily="18" charset="0"/>
                <a:cs typeface="Times New Roman" pitchFamily="18" charset="0"/>
              </a:rPr>
              <a:t>Lứa</a:t>
            </a:r>
            <a:r>
              <a:rPr lang="en-US" sz="2000" b="1" dirty="0" smtClean="0">
                <a:solidFill>
                  <a:srgbClr val="00B0F0"/>
                </a:solidFill>
                <a:latin typeface="Times New Roman" pitchFamily="18" charset="0"/>
                <a:cs typeface="Times New Roman" pitchFamily="18" charset="0"/>
              </a:rPr>
              <a:t> </a:t>
            </a:r>
            <a:r>
              <a:rPr lang="en-US" sz="2000" b="1" dirty="0" err="1" smtClean="0">
                <a:solidFill>
                  <a:srgbClr val="00B0F0"/>
                </a:solidFill>
                <a:latin typeface="Times New Roman" pitchFamily="18" charset="0"/>
                <a:cs typeface="Times New Roman" pitchFamily="18" charset="0"/>
              </a:rPr>
              <a:t>tuổi</a:t>
            </a:r>
            <a:r>
              <a:rPr lang="en-US" sz="2000" b="1" dirty="0" smtClean="0">
                <a:solidFill>
                  <a:srgbClr val="00B0F0"/>
                </a:solidFill>
                <a:latin typeface="Times New Roman" pitchFamily="18" charset="0"/>
                <a:cs typeface="Times New Roman" pitchFamily="18" charset="0"/>
              </a:rPr>
              <a:t>    : </a:t>
            </a:r>
            <a:r>
              <a:rPr lang="en-US" sz="2000" b="1" dirty="0" err="1" smtClean="0">
                <a:solidFill>
                  <a:srgbClr val="00B0F0"/>
                </a:solidFill>
                <a:latin typeface="Times New Roman" pitchFamily="18" charset="0"/>
                <a:cs typeface="Times New Roman" pitchFamily="18" charset="0"/>
              </a:rPr>
              <a:t>Mẫu</a:t>
            </a:r>
            <a:r>
              <a:rPr lang="en-US" sz="2000" b="1" dirty="0" smtClean="0">
                <a:solidFill>
                  <a:srgbClr val="00B0F0"/>
                </a:solidFill>
                <a:latin typeface="Times New Roman" pitchFamily="18" charset="0"/>
                <a:cs typeface="Times New Roman" pitchFamily="18" charset="0"/>
              </a:rPr>
              <a:t> </a:t>
            </a:r>
            <a:r>
              <a:rPr lang="en-US" sz="2000" b="1" dirty="0" err="1" smtClean="0">
                <a:solidFill>
                  <a:srgbClr val="00B0F0"/>
                </a:solidFill>
                <a:latin typeface="Times New Roman" pitchFamily="18" charset="0"/>
                <a:cs typeface="Times New Roman" pitchFamily="18" charset="0"/>
              </a:rPr>
              <a:t>giáo</a:t>
            </a:r>
            <a:r>
              <a:rPr lang="en-US" sz="2000" b="1" dirty="0" smtClean="0">
                <a:solidFill>
                  <a:srgbClr val="00B0F0"/>
                </a:solidFill>
                <a:latin typeface="Times New Roman" pitchFamily="18" charset="0"/>
                <a:cs typeface="Times New Roman" pitchFamily="18" charset="0"/>
              </a:rPr>
              <a:t> </a:t>
            </a:r>
            <a:r>
              <a:rPr lang="en-US" sz="2000" b="1" dirty="0" err="1" smtClean="0">
                <a:solidFill>
                  <a:srgbClr val="00B0F0"/>
                </a:solidFill>
                <a:latin typeface="Times New Roman" pitchFamily="18" charset="0"/>
                <a:cs typeface="Times New Roman" pitchFamily="18" charset="0"/>
              </a:rPr>
              <a:t>bé</a:t>
            </a:r>
            <a:endParaRPr lang="en-US" sz="2000" b="1" dirty="0" smtClean="0">
              <a:solidFill>
                <a:srgbClr val="00B0F0"/>
              </a:solidFill>
              <a:latin typeface="Times New Roman" pitchFamily="18" charset="0"/>
              <a:cs typeface="Times New Roman" pitchFamily="18" charset="0"/>
            </a:endParaRPr>
          </a:p>
          <a:p>
            <a:pPr algn="l"/>
            <a:r>
              <a:rPr lang="en-US" sz="2000" b="1" dirty="0" err="1" smtClean="0">
                <a:solidFill>
                  <a:srgbClr val="00B0F0"/>
                </a:solidFill>
                <a:latin typeface="Times New Roman" pitchFamily="18" charset="0"/>
                <a:cs typeface="Times New Roman" pitchFamily="18" charset="0"/>
              </a:rPr>
              <a:t>Số</a:t>
            </a:r>
            <a:r>
              <a:rPr lang="en-US" sz="2000" b="1" dirty="0" smtClean="0">
                <a:solidFill>
                  <a:srgbClr val="00B0F0"/>
                </a:solidFill>
                <a:latin typeface="Times New Roman" pitchFamily="18" charset="0"/>
                <a:cs typeface="Times New Roman" pitchFamily="18" charset="0"/>
              </a:rPr>
              <a:t> </a:t>
            </a:r>
            <a:r>
              <a:rPr lang="en-US" sz="2000" b="1" dirty="0" err="1" smtClean="0">
                <a:solidFill>
                  <a:srgbClr val="00B0F0"/>
                </a:solidFill>
                <a:latin typeface="Times New Roman" pitchFamily="18" charset="0"/>
                <a:cs typeface="Times New Roman" pitchFamily="18" charset="0"/>
              </a:rPr>
              <a:t>trẻ</a:t>
            </a:r>
            <a:r>
              <a:rPr lang="en-US" sz="2000" b="1" dirty="0" smtClean="0">
                <a:solidFill>
                  <a:srgbClr val="00B0F0"/>
                </a:solidFill>
                <a:latin typeface="Times New Roman" pitchFamily="18" charset="0"/>
                <a:cs typeface="Times New Roman" pitchFamily="18" charset="0"/>
              </a:rPr>
              <a:t>	    : 24 </a:t>
            </a:r>
            <a:r>
              <a:rPr lang="en-US" sz="2000" b="1" dirty="0" err="1" smtClean="0">
                <a:solidFill>
                  <a:srgbClr val="00B0F0"/>
                </a:solidFill>
                <a:latin typeface="Times New Roman" pitchFamily="18" charset="0"/>
                <a:cs typeface="Times New Roman" pitchFamily="18" charset="0"/>
              </a:rPr>
              <a:t>trẻ</a:t>
            </a:r>
            <a:endParaRPr lang="en-US" sz="2000" b="1" dirty="0" smtClean="0">
              <a:solidFill>
                <a:srgbClr val="00B0F0"/>
              </a:solidFill>
              <a:latin typeface="Times New Roman" pitchFamily="18" charset="0"/>
              <a:cs typeface="Times New Roman" pitchFamily="18" charset="0"/>
            </a:endParaRPr>
          </a:p>
          <a:p>
            <a:pPr algn="l"/>
            <a:r>
              <a:rPr lang="en-US" sz="2000" b="1" dirty="0" err="1" smtClean="0">
                <a:solidFill>
                  <a:srgbClr val="00B0F0"/>
                </a:solidFill>
                <a:latin typeface="Times New Roman" pitchFamily="18" charset="0"/>
                <a:cs typeface="Times New Roman" pitchFamily="18" charset="0"/>
              </a:rPr>
              <a:t>Giáo</a:t>
            </a:r>
            <a:r>
              <a:rPr lang="en-US" sz="2000" b="1" dirty="0" smtClean="0">
                <a:solidFill>
                  <a:srgbClr val="00B0F0"/>
                </a:solidFill>
                <a:latin typeface="Times New Roman" pitchFamily="18" charset="0"/>
                <a:cs typeface="Times New Roman" pitchFamily="18" charset="0"/>
              </a:rPr>
              <a:t> </a:t>
            </a:r>
            <a:r>
              <a:rPr lang="en-US" sz="2000" b="1" dirty="0" err="1" smtClean="0">
                <a:solidFill>
                  <a:srgbClr val="00B0F0"/>
                </a:solidFill>
                <a:latin typeface="Times New Roman" pitchFamily="18" charset="0"/>
                <a:cs typeface="Times New Roman" pitchFamily="18" charset="0"/>
              </a:rPr>
              <a:t>viên</a:t>
            </a:r>
            <a:r>
              <a:rPr lang="en-US" sz="2000" b="1" dirty="0" smtClean="0">
                <a:solidFill>
                  <a:srgbClr val="00B0F0"/>
                </a:solidFill>
                <a:latin typeface="Times New Roman" pitchFamily="18" charset="0"/>
                <a:cs typeface="Times New Roman" pitchFamily="18" charset="0"/>
              </a:rPr>
              <a:t>  </a:t>
            </a:r>
            <a:r>
              <a:rPr lang="en-US" sz="2000" b="1" smtClean="0">
                <a:solidFill>
                  <a:srgbClr val="00B0F0"/>
                </a:solidFill>
                <a:latin typeface="Times New Roman" pitchFamily="18" charset="0"/>
                <a:cs typeface="Times New Roman" pitchFamily="18" charset="0"/>
              </a:rPr>
              <a:t>: </a:t>
            </a:r>
            <a:r>
              <a:rPr lang="en-US" sz="2000" b="1" smtClean="0">
                <a:solidFill>
                  <a:srgbClr val="00B0F0"/>
                </a:solidFill>
                <a:latin typeface="Times New Roman" pitchFamily="18" charset="0"/>
                <a:cs typeface="Times New Roman" pitchFamily="18" charset="0"/>
              </a:rPr>
              <a:t>Đoàn</a:t>
            </a:r>
            <a:r>
              <a:rPr lang="en-US" sz="2000" b="1" dirty="0" smtClean="0">
                <a:solidFill>
                  <a:srgbClr val="00B0F0"/>
                </a:solidFill>
                <a:latin typeface="Times New Roman" pitchFamily="18" charset="0"/>
                <a:cs typeface="Times New Roman" pitchFamily="18" charset="0"/>
              </a:rPr>
              <a:t> </a:t>
            </a:r>
            <a:r>
              <a:rPr lang="en-US" sz="2000" b="1" dirty="0" err="1" smtClean="0">
                <a:solidFill>
                  <a:srgbClr val="00B0F0"/>
                </a:solidFill>
                <a:latin typeface="Times New Roman" pitchFamily="18" charset="0"/>
                <a:cs typeface="Times New Roman" pitchFamily="18" charset="0"/>
              </a:rPr>
              <a:t>Thị</a:t>
            </a:r>
            <a:r>
              <a:rPr lang="en-US" sz="2000" b="1" dirty="0" smtClean="0">
                <a:solidFill>
                  <a:srgbClr val="00B0F0"/>
                </a:solidFill>
                <a:latin typeface="Times New Roman" pitchFamily="18" charset="0"/>
                <a:cs typeface="Times New Roman" pitchFamily="18" charset="0"/>
              </a:rPr>
              <a:t> </a:t>
            </a:r>
            <a:r>
              <a:rPr lang="en-US" sz="2000" b="1" dirty="0" err="1" smtClean="0">
                <a:solidFill>
                  <a:srgbClr val="00B0F0"/>
                </a:solidFill>
                <a:latin typeface="Times New Roman" pitchFamily="18" charset="0"/>
                <a:cs typeface="Times New Roman" pitchFamily="18" charset="0"/>
              </a:rPr>
              <a:t>Huyền</a:t>
            </a:r>
            <a:r>
              <a:rPr lang="en-US" sz="2000" b="1" dirty="0" smtClean="0">
                <a:solidFill>
                  <a:srgbClr val="00B0F0"/>
                </a:solidFill>
                <a:latin typeface="Times New Roman" pitchFamily="18" charset="0"/>
                <a:cs typeface="Times New Roman" pitchFamily="18" charset="0"/>
              </a:rPr>
              <a:t> </a:t>
            </a:r>
            <a:r>
              <a:rPr lang="en-US" sz="2000" b="1" dirty="0" err="1" smtClean="0">
                <a:solidFill>
                  <a:srgbClr val="00B0F0"/>
                </a:solidFill>
                <a:latin typeface="Times New Roman" pitchFamily="18" charset="0"/>
                <a:cs typeface="Times New Roman" pitchFamily="18" charset="0"/>
              </a:rPr>
              <a:t>Trang</a:t>
            </a:r>
            <a:endParaRPr lang="en-US" sz="2000" b="1" dirty="0" smtClean="0">
              <a:solidFill>
                <a:srgbClr val="00B0F0"/>
              </a:solidFill>
              <a:latin typeface="Times New Roman" pitchFamily="18" charset="0"/>
              <a:cs typeface="Times New Roman" pitchFamily="18" charset="0"/>
            </a:endParaRPr>
          </a:p>
          <a:p>
            <a:pPr algn="l"/>
            <a:endParaRPr lang="en-US" sz="2000" b="1" dirty="0" smtClean="0">
              <a:solidFill>
                <a:srgbClr val="00B0F0"/>
              </a:solidFill>
              <a:latin typeface="Times New Roman" pitchFamily="18" charset="0"/>
              <a:cs typeface="Times New Roman" pitchFamily="18" charset="0"/>
            </a:endParaRPr>
          </a:p>
          <a:p>
            <a:pPr algn="l"/>
            <a:r>
              <a:rPr lang="en-US" sz="2000" b="1" dirty="0" smtClean="0">
                <a:solidFill>
                  <a:srgbClr val="00B0F0"/>
                </a:solidFill>
                <a:latin typeface="Times New Roman" pitchFamily="18" charset="0"/>
                <a:cs typeface="Times New Roman" pitchFamily="18" charset="0"/>
              </a:rPr>
              <a:t>                     </a:t>
            </a:r>
          </a:p>
          <a:p>
            <a:pPr algn="l"/>
            <a:r>
              <a:rPr lang="en-US" sz="2000" b="1" dirty="0" smtClean="0">
                <a:solidFill>
                  <a:srgbClr val="00B0F0"/>
                </a:solidFill>
                <a:latin typeface="Times New Roman" pitchFamily="18" charset="0"/>
                <a:cs typeface="Times New Roman" pitchFamily="18" charset="0"/>
              </a:rPr>
              <a:t>                     </a:t>
            </a:r>
            <a:endParaRPr lang="en-US" sz="2000" b="1" dirty="0">
              <a:solidFill>
                <a:srgbClr val="00B0F0"/>
              </a:solidFill>
              <a:latin typeface="Times New Roman" pitchFamily="18" charset="0"/>
              <a:cs typeface="Times New Roman" pitchFamily="18" charset="0"/>
            </a:endParaRPr>
          </a:p>
        </p:txBody>
      </p:sp>
      <p:sp>
        <p:nvSpPr>
          <p:cNvPr id="14" name="Rectangle 13"/>
          <p:cNvSpPr/>
          <p:nvPr/>
        </p:nvSpPr>
        <p:spPr>
          <a:xfrm>
            <a:off x="1790700" y="1981200"/>
            <a:ext cx="5486400" cy="1200329"/>
          </a:xfrm>
          <a:prstGeom prst="rect">
            <a:avLst/>
          </a:prstGeom>
          <a:noFill/>
        </p:spPr>
        <p:txBody>
          <a:bodyPr wrap="square">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defRPr/>
            </a:pPr>
            <a:r>
              <a:rPr lang="en-US" sz="3600" b="1" dirty="0">
                <a:ln w="11430"/>
                <a:solidFill>
                  <a:srgbClr val="FF0000"/>
                </a:solidFill>
                <a:effectLst>
                  <a:outerShdw blurRad="50800" dist="39000" dir="5460000" algn="tl">
                    <a:srgbClr val="000000">
                      <a:alpha val="38000"/>
                    </a:srgbClr>
                  </a:outerShdw>
                </a:effectLst>
              </a:rPr>
              <a:t>GIÁO </a:t>
            </a:r>
            <a:r>
              <a:rPr lang="en-US" sz="3600" b="1" dirty="0" smtClean="0">
                <a:ln w="11430"/>
                <a:solidFill>
                  <a:srgbClr val="FF0000"/>
                </a:solidFill>
                <a:effectLst>
                  <a:outerShdw blurRad="50800" dist="39000" dir="5460000" algn="tl">
                    <a:srgbClr val="000000">
                      <a:alpha val="38000"/>
                    </a:srgbClr>
                  </a:outerShdw>
                </a:effectLst>
              </a:rPr>
              <a:t>ÁN </a:t>
            </a:r>
          </a:p>
          <a:p>
            <a:pPr algn="ctr">
              <a:defRPr/>
            </a:pPr>
            <a:r>
              <a:rPr lang="en-US" sz="3600" b="1" dirty="0" smtClean="0">
                <a:ln w="11430"/>
                <a:solidFill>
                  <a:srgbClr val="FF0000"/>
                </a:solidFill>
                <a:effectLst>
                  <a:outerShdw blurRad="50800" dist="39000" dir="5460000" algn="tl">
                    <a:srgbClr val="000000">
                      <a:alpha val="38000"/>
                    </a:srgbClr>
                  </a:outerShdw>
                </a:effectLst>
              </a:rPr>
              <a:t>PHÁT TRIỂN THỂ CHẤT</a:t>
            </a:r>
          </a:p>
        </p:txBody>
      </p:sp>
      <p:pic>
        <p:nvPicPr>
          <p:cNvPr id="15" name="Picture 14" descr="LOGO_final.jpg"/>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019550" y="838200"/>
            <a:ext cx="1181100" cy="10123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Subtitle 2"/>
          <p:cNvSpPr txBox="1">
            <a:spLocks/>
          </p:cNvSpPr>
          <p:nvPr/>
        </p:nvSpPr>
        <p:spPr>
          <a:xfrm>
            <a:off x="4019550" y="6168980"/>
            <a:ext cx="2362200" cy="533400"/>
          </a:xfrm>
          <a:prstGeom prst="rect">
            <a:avLst/>
          </a:prstGeom>
        </p:spPr>
        <p:txBody>
          <a:bodyPr vert="horz" lIns="91440" tIns="45720" rIns="91440" bIns="45720" rtlCol="0">
            <a:normAutofit lnSpcReduction="10000"/>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endParaRPr lang="en-US" b="1" smtClean="0">
              <a:solidFill>
                <a:srgbClr val="873090"/>
              </a:solidFill>
              <a:latin typeface="Times New Roman" pitchFamily="18" charset="0"/>
              <a:cs typeface="Times New Roman" pitchFamily="18" charset="0"/>
            </a:endParaRPr>
          </a:p>
        </p:txBody>
      </p:sp>
    </p:spTree>
  </p:cSld>
  <p:clrMapOvr>
    <a:masterClrMapping/>
  </p:clrMapOvr>
  <p:transition>
    <p:dissolv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1_W-IH5fDhTKv_hMFzJtLNOw.jpeg"/>
          <p:cNvPicPr>
            <a:picLocks noChangeAspect="1"/>
          </p:cNvPicPr>
          <p:nvPr/>
        </p:nvPicPr>
        <p:blipFill>
          <a:blip r:embed="rId3"/>
          <a:stretch>
            <a:fillRect/>
          </a:stretch>
        </p:blipFill>
        <p:spPr>
          <a:xfrm>
            <a:off x="0" y="-57150"/>
            <a:ext cx="9144000" cy="6858000"/>
          </a:xfrm>
          <a:prstGeom prst="rect">
            <a:avLst/>
          </a:prstGeom>
        </p:spPr>
      </p:pic>
      <p:sp>
        <p:nvSpPr>
          <p:cNvPr id="2" name="Title 1"/>
          <p:cNvSpPr>
            <a:spLocks noGrp="1"/>
          </p:cNvSpPr>
          <p:nvPr>
            <p:ph type="title"/>
          </p:nvPr>
        </p:nvSpPr>
        <p:spPr>
          <a:xfrm>
            <a:off x="381000" y="457200"/>
            <a:ext cx="8229600" cy="715962"/>
          </a:xfrm>
        </p:spPr>
        <p:txBody>
          <a:bodyPr>
            <a:noAutofit/>
          </a:bodyPr>
          <a:lstStyle/>
          <a:p>
            <a:r>
              <a:rPr lang="vi-VN" b="1" dirty="0" smtClean="0">
                <a:solidFill>
                  <a:srgbClr val="FF0000"/>
                </a:solidFill>
                <a:latin typeface="Times New Roman" pitchFamily="18" charset="0"/>
                <a:cs typeface="Times New Roman" pitchFamily="18" charset="0"/>
              </a:rPr>
              <a:t>Ổn định tổ chức:</a:t>
            </a:r>
            <a:endParaRPr lang="en-US" b="1" dirty="0">
              <a:solidFill>
                <a:srgbClr val="FF0000"/>
              </a:solidFill>
              <a:latin typeface="Times New Roman" pitchFamily="18" charset="0"/>
              <a:cs typeface="Times New Roman" pitchFamily="18" charset="0"/>
            </a:endParaRPr>
          </a:p>
        </p:txBody>
      </p:sp>
      <p:sp>
        <p:nvSpPr>
          <p:cNvPr id="3" name="Content Placeholder 2"/>
          <p:cNvSpPr>
            <a:spLocks noGrp="1"/>
          </p:cNvSpPr>
          <p:nvPr>
            <p:ph idx="1"/>
          </p:nvPr>
        </p:nvSpPr>
        <p:spPr>
          <a:xfrm>
            <a:off x="1905000" y="1371600"/>
            <a:ext cx="5334000" cy="914400"/>
          </a:xfrm>
        </p:spPr>
        <p:txBody>
          <a:bodyPr>
            <a:normAutofit fontScale="32500" lnSpcReduction="20000"/>
          </a:bodyPr>
          <a:lstStyle/>
          <a:p>
            <a:pPr algn="ctr">
              <a:buNone/>
            </a:pPr>
            <a:r>
              <a:rPr lang="vi-VN" sz="9600" b="1" dirty="0" smtClean="0">
                <a:solidFill>
                  <a:srgbClr val="7030A0"/>
                </a:solidFill>
                <a:latin typeface="Times New Roman" pitchFamily="18" charset="0"/>
                <a:cs typeface="Times New Roman" pitchFamily="18" charset="0"/>
              </a:rPr>
              <a:t>Cô và trẻ </a:t>
            </a:r>
            <a:r>
              <a:rPr lang="en-US" sz="9600" b="1" dirty="0" err="1" smtClean="0">
                <a:solidFill>
                  <a:srgbClr val="7030A0"/>
                </a:solidFill>
                <a:latin typeface="Times New Roman" pitchFamily="18" charset="0"/>
                <a:cs typeface="Times New Roman" pitchFamily="18" charset="0"/>
              </a:rPr>
              <a:t>hát</a:t>
            </a:r>
            <a:r>
              <a:rPr lang="en-US" sz="9600" b="1" dirty="0" smtClean="0">
                <a:solidFill>
                  <a:srgbClr val="7030A0"/>
                </a:solidFill>
                <a:latin typeface="Times New Roman" pitchFamily="18" charset="0"/>
                <a:cs typeface="Times New Roman" pitchFamily="18" charset="0"/>
              </a:rPr>
              <a:t>: </a:t>
            </a:r>
            <a:r>
              <a:rPr lang="en-US" sz="9600" b="1" dirty="0" err="1" smtClean="0">
                <a:solidFill>
                  <a:srgbClr val="7030A0"/>
                </a:solidFill>
                <a:latin typeface="Times New Roman" pitchFamily="18" charset="0"/>
                <a:cs typeface="Times New Roman" pitchFamily="18" charset="0"/>
              </a:rPr>
              <a:t>Trường</a:t>
            </a:r>
            <a:r>
              <a:rPr lang="en-US" sz="9600" b="1" dirty="0" smtClean="0">
                <a:solidFill>
                  <a:srgbClr val="7030A0"/>
                </a:solidFill>
                <a:latin typeface="Times New Roman" pitchFamily="18" charset="0"/>
                <a:cs typeface="Times New Roman" pitchFamily="18" charset="0"/>
              </a:rPr>
              <a:t> </a:t>
            </a:r>
            <a:r>
              <a:rPr lang="en-US" sz="9600" b="1" dirty="0" err="1" smtClean="0">
                <a:solidFill>
                  <a:srgbClr val="7030A0"/>
                </a:solidFill>
                <a:latin typeface="Times New Roman" pitchFamily="18" charset="0"/>
                <a:cs typeface="Times New Roman" pitchFamily="18" charset="0"/>
              </a:rPr>
              <a:t>chúng</a:t>
            </a:r>
            <a:r>
              <a:rPr lang="en-US" sz="9600" b="1" dirty="0" smtClean="0">
                <a:solidFill>
                  <a:srgbClr val="7030A0"/>
                </a:solidFill>
                <a:latin typeface="Times New Roman" pitchFamily="18" charset="0"/>
                <a:cs typeface="Times New Roman" pitchFamily="18" charset="0"/>
              </a:rPr>
              <a:t> </a:t>
            </a:r>
            <a:r>
              <a:rPr lang="en-US" sz="9600" b="1" dirty="0" err="1" smtClean="0">
                <a:solidFill>
                  <a:srgbClr val="7030A0"/>
                </a:solidFill>
                <a:latin typeface="Times New Roman" pitchFamily="18" charset="0"/>
                <a:cs typeface="Times New Roman" pitchFamily="18" charset="0"/>
              </a:rPr>
              <a:t>cháu</a:t>
            </a:r>
            <a:r>
              <a:rPr lang="en-US" sz="9600" b="1" dirty="0" smtClean="0">
                <a:solidFill>
                  <a:srgbClr val="7030A0"/>
                </a:solidFill>
                <a:latin typeface="Times New Roman" pitchFamily="18" charset="0"/>
                <a:cs typeface="Times New Roman" pitchFamily="18" charset="0"/>
              </a:rPr>
              <a:t> </a:t>
            </a:r>
            <a:r>
              <a:rPr lang="en-US" sz="9600" b="1" dirty="0" err="1" smtClean="0">
                <a:solidFill>
                  <a:srgbClr val="7030A0"/>
                </a:solidFill>
                <a:latin typeface="Times New Roman" pitchFamily="18" charset="0"/>
                <a:cs typeface="Times New Roman" pitchFamily="18" charset="0"/>
              </a:rPr>
              <a:t>là</a:t>
            </a:r>
            <a:r>
              <a:rPr lang="en-US" sz="9600" b="1" dirty="0" smtClean="0">
                <a:solidFill>
                  <a:srgbClr val="7030A0"/>
                </a:solidFill>
                <a:latin typeface="Times New Roman" pitchFamily="18" charset="0"/>
                <a:cs typeface="Times New Roman" pitchFamily="18" charset="0"/>
              </a:rPr>
              <a:t> </a:t>
            </a:r>
            <a:r>
              <a:rPr lang="en-US" sz="9600" b="1" dirty="0" err="1" smtClean="0">
                <a:solidFill>
                  <a:srgbClr val="7030A0"/>
                </a:solidFill>
                <a:latin typeface="Times New Roman" pitchFamily="18" charset="0"/>
                <a:cs typeface="Times New Roman" pitchFamily="18" charset="0"/>
              </a:rPr>
              <a:t>trường</a:t>
            </a:r>
            <a:r>
              <a:rPr lang="en-US" sz="9600" b="1" dirty="0" smtClean="0">
                <a:solidFill>
                  <a:srgbClr val="7030A0"/>
                </a:solidFill>
                <a:latin typeface="Times New Roman" pitchFamily="18" charset="0"/>
                <a:cs typeface="Times New Roman" pitchFamily="18" charset="0"/>
              </a:rPr>
              <a:t> </a:t>
            </a:r>
            <a:r>
              <a:rPr lang="en-US" sz="9600" b="1" dirty="0" err="1" smtClean="0">
                <a:solidFill>
                  <a:srgbClr val="7030A0"/>
                </a:solidFill>
                <a:latin typeface="Times New Roman" pitchFamily="18" charset="0"/>
                <a:cs typeface="Times New Roman" pitchFamily="18" charset="0"/>
              </a:rPr>
              <a:t>mầm</a:t>
            </a:r>
            <a:r>
              <a:rPr lang="en-US" sz="9600" b="1" dirty="0" smtClean="0">
                <a:solidFill>
                  <a:srgbClr val="7030A0"/>
                </a:solidFill>
                <a:latin typeface="Times New Roman" pitchFamily="18" charset="0"/>
                <a:cs typeface="Times New Roman" pitchFamily="18" charset="0"/>
              </a:rPr>
              <a:t> non</a:t>
            </a:r>
          </a:p>
          <a:p>
            <a:pPr algn="ctr">
              <a:buNone/>
            </a:pPr>
            <a:endParaRPr lang="vi-VN" sz="4000" dirty="0" smtClean="0">
              <a:solidFill>
                <a:srgbClr val="0070C0"/>
              </a:solidFill>
              <a:latin typeface="Times New Roman" pitchFamily="18" charset="0"/>
              <a:cs typeface="Times New Roman" pitchFamily="18" charset="0"/>
            </a:endParaRPr>
          </a:p>
          <a:p>
            <a:pPr algn="ctr">
              <a:buFontTx/>
              <a:buChar char="-"/>
            </a:pPr>
            <a:endParaRPr lang="en-US" sz="4000" dirty="0">
              <a:solidFill>
                <a:srgbClr val="0070C0"/>
              </a:solidFill>
              <a:latin typeface="Times New Roman" pitchFamily="18" charset="0"/>
              <a:cs typeface="Times New Roman" pitchFamily="18" charset="0"/>
            </a:endParaRPr>
          </a:p>
        </p:txBody>
      </p:sp>
      <p:pic>
        <p:nvPicPr>
          <p:cNvPr id="8" name="- Karaoke Full Beat - Trường Chúng Cháu Là Trường Mầm Non.mp4">
            <a:hlinkClick r:id="" action="ppaction://media"/>
          </p:cNvPr>
          <p:cNvPicPr>
            <a:picLocks noRot="1" noChangeAspect="1"/>
          </p:cNvPicPr>
          <p:nvPr>
            <a:videoFile r:link="rId1"/>
          </p:nvPr>
        </p:nvPicPr>
        <p:blipFill>
          <a:blip r:embed="rId4" cstate="print"/>
          <a:stretch>
            <a:fillRect/>
          </a:stretch>
        </p:blipFill>
        <p:spPr>
          <a:xfrm>
            <a:off x="3657600" y="5638800"/>
            <a:ext cx="431800" cy="323850"/>
          </a:xfrm>
          <a:prstGeom prst="rect">
            <a:avLst/>
          </a:prstGeom>
        </p:spPr>
      </p:pic>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8"/>
                </p:tgtEl>
              </p:cMediaNode>
            </p:video>
            <p:seq concurrent="1" nextAc="seek">
              <p:cTn id="8" restart="whenNotActive" fill="hold" evtFilter="cancelBubble" nodeType="interactiveSeq">
                <p:stCondLst>
                  <p:cond evt="onClick" delay="0">
                    <p:tgtEl>
                      <p:spTgt spid="8"/>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8"/>
                                        </p:tgtEl>
                                      </p:cBhvr>
                                    </p:cmd>
                                  </p:childTnLst>
                                </p:cTn>
                              </p:par>
                            </p:childTnLst>
                          </p:cTn>
                        </p:par>
                      </p:childTnLst>
                    </p:cTn>
                  </p:par>
                </p:childTnLst>
              </p:cTn>
              <p:nextCondLst>
                <p:cond evt="onClick" delay="0">
                  <p:tgtEl>
                    <p:spTgt spid="8"/>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5122" name="Picture 2" descr="18102012214149647"/>
          <p:cNvPicPr>
            <a:picLocks noChangeAspect="1" noChangeArrowheads="1"/>
          </p:cNvPicPr>
          <p:nvPr/>
        </p:nvPicPr>
        <p:blipFill>
          <a:blip r:embed="rId4"/>
          <a:srcRect b="4444"/>
          <a:stretch>
            <a:fillRect/>
          </a:stretch>
        </p:blipFill>
        <p:spPr bwMode="auto">
          <a:xfrm>
            <a:off x="0" y="0"/>
            <a:ext cx="9144000" cy="6858000"/>
          </a:xfrm>
          <a:prstGeom prst="rect">
            <a:avLst/>
          </a:prstGeom>
          <a:noFill/>
          <a:ln w="9525">
            <a:noFill/>
            <a:miter lim="800000"/>
            <a:headEnd/>
            <a:tailEnd/>
          </a:ln>
        </p:spPr>
      </p:pic>
      <p:sp>
        <p:nvSpPr>
          <p:cNvPr id="143363" name="Text Box 3"/>
          <p:cNvSpPr txBox="1">
            <a:spLocks noChangeArrowheads="1"/>
          </p:cNvSpPr>
          <p:nvPr/>
        </p:nvSpPr>
        <p:spPr bwMode="auto">
          <a:xfrm>
            <a:off x="533400" y="0"/>
            <a:ext cx="8153400" cy="2862322"/>
          </a:xfrm>
          <a:prstGeom prst="rect">
            <a:avLst/>
          </a:prstGeom>
          <a:noFill/>
          <a:ln w="9525">
            <a:noFill/>
            <a:miter lim="800000"/>
            <a:headEnd/>
            <a:tailEnd/>
          </a:ln>
        </p:spPr>
        <p:txBody>
          <a:bodyPr>
            <a:spAutoFit/>
          </a:bodyPr>
          <a:lstStyle/>
          <a:p>
            <a:pPr marL="342900" indent="-342900" algn="ctr"/>
            <a:r>
              <a:rPr lang="en-US" sz="4000" b="1" dirty="0" smtClean="0">
                <a:solidFill>
                  <a:srgbClr val="FF00FF"/>
                </a:solidFill>
                <a:latin typeface="Times New Roman" pitchFamily="18" charset="0"/>
                <a:cs typeface="Times New Roman" pitchFamily="18" charset="0"/>
              </a:rPr>
              <a:t>2. NỘI DUNG:</a:t>
            </a:r>
            <a:endParaRPr lang="en-US" sz="4400" b="1" dirty="0" smtClean="0">
              <a:solidFill>
                <a:srgbClr val="FF00FF"/>
              </a:solidFill>
              <a:latin typeface="Times New Roman" pitchFamily="18" charset="0"/>
              <a:cs typeface="Times New Roman" pitchFamily="18" charset="0"/>
            </a:endParaRPr>
          </a:p>
          <a:p>
            <a:pPr marL="342900" indent="-342900" algn="ctr"/>
            <a:r>
              <a:rPr lang="en-US" sz="3600" b="1" i="1" u="sng" dirty="0" err="1" smtClean="0">
                <a:solidFill>
                  <a:srgbClr val="FF00FF"/>
                </a:solidFill>
                <a:latin typeface="Times New Roman" pitchFamily="18" charset="0"/>
                <a:cs typeface="Times New Roman" pitchFamily="18" charset="0"/>
              </a:rPr>
              <a:t>Hoạt</a:t>
            </a:r>
            <a:r>
              <a:rPr lang="en-US" sz="3600" b="1" i="1" u="sng" dirty="0" smtClean="0">
                <a:solidFill>
                  <a:srgbClr val="FF00FF"/>
                </a:solidFill>
                <a:latin typeface="Times New Roman" pitchFamily="18" charset="0"/>
                <a:cs typeface="Times New Roman" pitchFamily="18" charset="0"/>
              </a:rPr>
              <a:t> </a:t>
            </a:r>
            <a:r>
              <a:rPr lang="en-US" sz="3600" b="1" i="1" u="sng" dirty="0" err="1">
                <a:solidFill>
                  <a:srgbClr val="FF00FF"/>
                </a:solidFill>
                <a:latin typeface="Times New Roman" pitchFamily="18" charset="0"/>
                <a:cs typeface="Times New Roman" pitchFamily="18" charset="0"/>
              </a:rPr>
              <a:t>động</a:t>
            </a:r>
            <a:r>
              <a:rPr lang="en-US" sz="3600" b="1" i="1" u="sng" dirty="0">
                <a:solidFill>
                  <a:srgbClr val="FF00FF"/>
                </a:solidFill>
                <a:latin typeface="Times New Roman" pitchFamily="18" charset="0"/>
                <a:cs typeface="Times New Roman" pitchFamily="18" charset="0"/>
              </a:rPr>
              <a:t> 1: </a:t>
            </a:r>
            <a:r>
              <a:rPr lang="en-US" sz="3600" b="1" i="1" u="sng" dirty="0" err="1">
                <a:solidFill>
                  <a:srgbClr val="FF00FF"/>
                </a:solidFill>
                <a:latin typeface="Times New Roman" pitchFamily="18" charset="0"/>
                <a:cs typeface="Times New Roman" pitchFamily="18" charset="0"/>
              </a:rPr>
              <a:t>Khởi</a:t>
            </a:r>
            <a:r>
              <a:rPr lang="en-US" sz="3600" b="1" i="1" u="sng" dirty="0">
                <a:solidFill>
                  <a:srgbClr val="FF00FF"/>
                </a:solidFill>
                <a:latin typeface="Times New Roman" pitchFamily="18" charset="0"/>
                <a:cs typeface="Times New Roman" pitchFamily="18" charset="0"/>
              </a:rPr>
              <a:t> </a:t>
            </a:r>
            <a:r>
              <a:rPr lang="en-US" sz="3600" b="1" i="1" u="sng" dirty="0" err="1" smtClean="0">
                <a:solidFill>
                  <a:srgbClr val="FF00FF"/>
                </a:solidFill>
                <a:latin typeface="Times New Roman" pitchFamily="18" charset="0"/>
                <a:cs typeface="Times New Roman" pitchFamily="18" charset="0"/>
              </a:rPr>
              <a:t>động</a:t>
            </a:r>
            <a:endParaRPr lang="en-US" sz="3600" b="1" i="1" u="sng" dirty="0" smtClean="0">
              <a:solidFill>
                <a:srgbClr val="FF00FF"/>
              </a:solidFill>
              <a:latin typeface="Times New Roman" pitchFamily="18" charset="0"/>
              <a:cs typeface="Times New Roman" pitchFamily="18" charset="0"/>
            </a:endParaRPr>
          </a:p>
          <a:p>
            <a:pPr marL="342900" indent="-342900" algn="ctr"/>
            <a:endParaRPr lang="en-US" sz="6000" b="1" dirty="0">
              <a:solidFill>
                <a:srgbClr val="FF00FF"/>
              </a:solidFill>
              <a:latin typeface="Times New Roman" pitchFamily="18" charset="0"/>
              <a:cs typeface="Times New Roman" pitchFamily="18" charset="0"/>
            </a:endParaRPr>
          </a:p>
          <a:p>
            <a:pPr marL="342900" indent="-342900" algn="ctr"/>
            <a:endParaRPr lang="en-US" sz="4400" b="1" dirty="0">
              <a:solidFill>
                <a:srgbClr val="FF00FF"/>
              </a:solidFill>
              <a:latin typeface="Times New Roman" pitchFamily="18" charset="0"/>
              <a:cs typeface="Times New Roman" pitchFamily="18" charset="0"/>
            </a:endParaRPr>
          </a:p>
        </p:txBody>
      </p:sp>
      <p:pic>
        <p:nvPicPr>
          <p:cNvPr id="6" name="TD 2016.wma">
            <a:hlinkClick r:id="" action="ppaction://media"/>
          </p:cNvPr>
          <p:cNvPicPr>
            <a:picLocks noRot="1" noChangeAspect="1"/>
          </p:cNvPicPr>
          <p:nvPr>
            <a:audioFile r:link="rId1"/>
          </p:nvPr>
        </p:nvPicPr>
        <p:blipFill>
          <a:blip r:embed="rId5"/>
          <a:stretch>
            <a:fillRect/>
          </a:stretch>
        </p:blipFill>
        <p:spPr>
          <a:xfrm>
            <a:off x="4419600" y="2819400"/>
            <a:ext cx="762000" cy="762000"/>
          </a:xfrm>
          <a:prstGeom prst="rect">
            <a:avLst/>
          </a:prstGeom>
        </p:spPr>
      </p:pic>
    </p:spTree>
  </p:cSld>
  <p:clrMapOvr>
    <a:masterClrMapping/>
  </p:clrMapOvr>
  <p:transition>
    <p:cover dir="l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507029"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6"/>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khanhkhiem.com] Hinh Nen Powerpoint Don Gian (1).jpeg"/>
          <p:cNvPicPr>
            <a:picLocks noChangeAspect="1"/>
          </p:cNvPicPr>
          <p:nvPr/>
        </p:nvPicPr>
        <p:blipFill>
          <a:blip r:embed="rId4"/>
          <a:stretch>
            <a:fillRect/>
          </a:stretch>
        </p:blipFill>
        <p:spPr>
          <a:xfrm>
            <a:off x="2223" y="0"/>
            <a:ext cx="9139553" cy="6858000"/>
          </a:xfrm>
          <a:prstGeom prst="rect">
            <a:avLst/>
          </a:prstGeom>
        </p:spPr>
      </p:pic>
      <p:sp>
        <p:nvSpPr>
          <p:cNvPr id="47110" name="Text Box 6"/>
          <p:cNvSpPr txBox="1">
            <a:spLocks noChangeArrowheads="1"/>
          </p:cNvSpPr>
          <p:nvPr/>
        </p:nvSpPr>
        <p:spPr bwMode="auto">
          <a:xfrm>
            <a:off x="228600" y="1295401"/>
            <a:ext cx="8305800" cy="3908762"/>
          </a:xfrm>
          <a:prstGeom prst="rect">
            <a:avLst/>
          </a:prstGeom>
          <a:noFill/>
          <a:ln w="9525">
            <a:noFill/>
            <a:miter lim="800000"/>
            <a:headEnd/>
            <a:tailEnd/>
          </a:ln>
        </p:spPr>
        <p:txBody>
          <a:bodyPr wrap="square">
            <a:spAutoFit/>
          </a:bodyPr>
          <a:lstStyle/>
          <a:p>
            <a:pPr algn="ctr"/>
            <a:endParaRPr lang="en-US" sz="4400" i="1" dirty="0" smtClean="0">
              <a:solidFill>
                <a:srgbClr val="FF0000"/>
              </a:solidFill>
              <a:latin typeface="Times New Roman" pitchFamily="18" charset="0"/>
              <a:cs typeface="Times New Roman" pitchFamily="18" charset="0"/>
            </a:endParaRPr>
          </a:p>
          <a:p>
            <a:pPr algn="ctr"/>
            <a:r>
              <a:rPr lang="en-US" sz="4400" b="1" u="sng" dirty="0" err="1">
                <a:solidFill>
                  <a:srgbClr val="FF0000"/>
                </a:solidFill>
                <a:latin typeface="Times New Roman" pitchFamily="18" charset="0"/>
                <a:cs typeface="Times New Roman" pitchFamily="18" charset="0"/>
              </a:rPr>
              <a:t>Hoạt</a:t>
            </a:r>
            <a:r>
              <a:rPr lang="en-US" sz="4400" b="1" u="sng" dirty="0">
                <a:solidFill>
                  <a:srgbClr val="FF0000"/>
                </a:solidFill>
                <a:latin typeface="Times New Roman" pitchFamily="18" charset="0"/>
                <a:cs typeface="Times New Roman" pitchFamily="18" charset="0"/>
              </a:rPr>
              <a:t> </a:t>
            </a:r>
            <a:r>
              <a:rPr lang="en-US" sz="4400" b="1" u="sng" dirty="0" err="1">
                <a:solidFill>
                  <a:srgbClr val="FF0000"/>
                </a:solidFill>
                <a:latin typeface="Times New Roman" pitchFamily="18" charset="0"/>
                <a:cs typeface="Times New Roman" pitchFamily="18" charset="0"/>
              </a:rPr>
              <a:t>động</a:t>
            </a:r>
            <a:r>
              <a:rPr lang="en-US" sz="4400" b="1" u="sng" dirty="0">
                <a:solidFill>
                  <a:srgbClr val="FF0000"/>
                </a:solidFill>
                <a:latin typeface="Times New Roman" pitchFamily="18" charset="0"/>
                <a:cs typeface="Times New Roman" pitchFamily="18" charset="0"/>
              </a:rPr>
              <a:t> 2: </a:t>
            </a:r>
            <a:r>
              <a:rPr lang="en-US" sz="4400" b="1" u="sng" dirty="0" err="1">
                <a:solidFill>
                  <a:srgbClr val="FF0000"/>
                </a:solidFill>
                <a:latin typeface="Times New Roman" pitchFamily="18" charset="0"/>
                <a:cs typeface="Times New Roman" pitchFamily="18" charset="0"/>
              </a:rPr>
              <a:t>Trọng</a:t>
            </a:r>
            <a:r>
              <a:rPr lang="en-US" sz="4400" b="1" u="sng" dirty="0">
                <a:solidFill>
                  <a:srgbClr val="FF0000"/>
                </a:solidFill>
                <a:latin typeface="Times New Roman" pitchFamily="18" charset="0"/>
                <a:cs typeface="Times New Roman" pitchFamily="18" charset="0"/>
              </a:rPr>
              <a:t> </a:t>
            </a:r>
            <a:r>
              <a:rPr lang="en-US" sz="4400" b="1" u="sng" dirty="0" err="1">
                <a:solidFill>
                  <a:srgbClr val="FF0000"/>
                </a:solidFill>
                <a:latin typeface="Times New Roman" pitchFamily="18" charset="0"/>
                <a:cs typeface="Times New Roman" pitchFamily="18" charset="0"/>
              </a:rPr>
              <a:t>động</a:t>
            </a:r>
            <a:endParaRPr lang="en-US" sz="4400" b="1" u="sng" dirty="0">
              <a:solidFill>
                <a:srgbClr val="FF0000"/>
              </a:solidFill>
              <a:latin typeface="Times New Roman" pitchFamily="18" charset="0"/>
              <a:cs typeface="Times New Roman" pitchFamily="18" charset="0"/>
            </a:endParaRPr>
          </a:p>
          <a:p>
            <a:pPr algn="ctr"/>
            <a:endParaRPr lang="en-US" sz="4400" i="1" dirty="0">
              <a:solidFill>
                <a:srgbClr val="9900CC"/>
              </a:solidFill>
              <a:latin typeface="Times New Roman" pitchFamily="18" charset="0"/>
              <a:cs typeface="Times New Roman" pitchFamily="18" charset="0"/>
            </a:endParaRPr>
          </a:p>
          <a:p>
            <a:pPr marL="742950" indent="-742950" algn="ctr">
              <a:buAutoNum type="alphaLcPeriod"/>
            </a:pPr>
            <a:r>
              <a:rPr lang="en-US" sz="4400" i="1" dirty="0" err="1" smtClean="0">
                <a:solidFill>
                  <a:srgbClr val="9900CC"/>
                </a:solidFill>
                <a:latin typeface="Times New Roman" pitchFamily="18" charset="0"/>
                <a:cs typeface="Times New Roman" pitchFamily="18" charset="0"/>
              </a:rPr>
              <a:t>Bài</a:t>
            </a:r>
            <a:r>
              <a:rPr lang="en-US" sz="4400" i="1" dirty="0" smtClean="0">
                <a:solidFill>
                  <a:srgbClr val="9900CC"/>
                </a:solidFill>
                <a:latin typeface="Times New Roman" pitchFamily="18" charset="0"/>
                <a:cs typeface="Times New Roman" pitchFamily="18" charset="0"/>
              </a:rPr>
              <a:t> </a:t>
            </a:r>
            <a:r>
              <a:rPr lang="en-US" sz="4400" i="1" dirty="0" err="1" smtClean="0">
                <a:solidFill>
                  <a:srgbClr val="9900CC"/>
                </a:solidFill>
                <a:latin typeface="Times New Roman" pitchFamily="18" charset="0"/>
                <a:cs typeface="Times New Roman" pitchFamily="18" charset="0"/>
              </a:rPr>
              <a:t>tập</a:t>
            </a:r>
            <a:r>
              <a:rPr lang="en-US" sz="4400" i="1" dirty="0" smtClean="0">
                <a:solidFill>
                  <a:srgbClr val="9900CC"/>
                </a:solidFill>
                <a:latin typeface="Times New Roman" pitchFamily="18" charset="0"/>
                <a:cs typeface="Times New Roman" pitchFamily="18" charset="0"/>
              </a:rPr>
              <a:t> </a:t>
            </a:r>
            <a:r>
              <a:rPr lang="en-US" sz="4400" i="1" dirty="0" err="1" smtClean="0">
                <a:solidFill>
                  <a:srgbClr val="9900CC"/>
                </a:solidFill>
                <a:latin typeface="Times New Roman" pitchFamily="18" charset="0"/>
                <a:cs typeface="Times New Roman" pitchFamily="18" charset="0"/>
              </a:rPr>
              <a:t>phát</a:t>
            </a:r>
            <a:r>
              <a:rPr lang="en-US" sz="4400" i="1" dirty="0" smtClean="0">
                <a:solidFill>
                  <a:srgbClr val="9900CC"/>
                </a:solidFill>
                <a:latin typeface="Times New Roman" pitchFamily="18" charset="0"/>
                <a:cs typeface="Times New Roman" pitchFamily="18" charset="0"/>
              </a:rPr>
              <a:t> </a:t>
            </a:r>
            <a:r>
              <a:rPr lang="en-US" sz="4400" i="1" dirty="0" err="1" smtClean="0">
                <a:solidFill>
                  <a:srgbClr val="9900CC"/>
                </a:solidFill>
                <a:latin typeface="Times New Roman" pitchFamily="18" charset="0"/>
                <a:cs typeface="Times New Roman" pitchFamily="18" charset="0"/>
              </a:rPr>
              <a:t>triển</a:t>
            </a:r>
            <a:r>
              <a:rPr lang="en-US" sz="4400" i="1" dirty="0" smtClean="0">
                <a:solidFill>
                  <a:srgbClr val="9900CC"/>
                </a:solidFill>
                <a:latin typeface="Times New Roman" pitchFamily="18" charset="0"/>
                <a:cs typeface="Times New Roman" pitchFamily="18" charset="0"/>
              </a:rPr>
              <a:t> </a:t>
            </a:r>
            <a:r>
              <a:rPr lang="en-US" sz="4400" i="1" dirty="0" err="1" smtClean="0">
                <a:solidFill>
                  <a:srgbClr val="9900CC"/>
                </a:solidFill>
                <a:latin typeface="Times New Roman" pitchFamily="18" charset="0"/>
                <a:cs typeface="Times New Roman" pitchFamily="18" charset="0"/>
              </a:rPr>
              <a:t>chung</a:t>
            </a:r>
            <a:r>
              <a:rPr lang="en-US" sz="4400" i="1" dirty="0" smtClean="0">
                <a:solidFill>
                  <a:srgbClr val="9900CC"/>
                </a:solidFill>
                <a:latin typeface="Times New Roman" pitchFamily="18" charset="0"/>
                <a:cs typeface="Times New Roman" pitchFamily="18" charset="0"/>
              </a:rPr>
              <a:t>: </a:t>
            </a:r>
          </a:p>
          <a:p>
            <a:pPr marL="1143000" indent="-1143000" algn="ctr">
              <a:buAutoNum type="alphaLcPeriod"/>
            </a:pPr>
            <a:endParaRPr lang="en-US" sz="7200" b="1" dirty="0">
              <a:solidFill>
                <a:srgbClr val="9900CC"/>
              </a:solidFill>
              <a:latin typeface="Times New Roman" pitchFamily="18" charset="0"/>
              <a:cs typeface="Times New Roman" pitchFamily="18" charset="0"/>
            </a:endParaRPr>
          </a:p>
        </p:txBody>
      </p:sp>
      <p:pic>
        <p:nvPicPr>
          <p:cNvPr id="5" name="chú ếch con đã cắt.mp4">
            <a:hlinkClick r:id="" action="ppaction://media"/>
          </p:cNvPr>
          <p:cNvPicPr>
            <a:picLocks noRot="1" noChangeAspect="1"/>
          </p:cNvPicPr>
          <p:nvPr>
            <a:videoFile r:link="rId1"/>
          </p:nvPr>
        </p:nvPicPr>
        <p:blipFill>
          <a:blip r:embed="rId5" cstate="print"/>
          <a:stretch>
            <a:fillRect/>
          </a:stretch>
        </p:blipFill>
        <p:spPr>
          <a:xfrm>
            <a:off x="8178800" y="5943600"/>
            <a:ext cx="812800" cy="609600"/>
          </a:xfrm>
          <a:prstGeom prst="rect">
            <a:avLst/>
          </a:prstGeom>
        </p:spPr>
      </p:pic>
      <p:pic>
        <p:nvPicPr>
          <p:cNvPr id="9" name="BTPTC.mp3">
            <a:hlinkClick r:id="" action="ppaction://media"/>
          </p:cNvPr>
          <p:cNvPicPr>
            <a:picLocks noRot="1" noChangeAspect="1"/>
          </p:cNvPicPr>
          <p:nvPr>
            <a:audioFile r:link="rId2"/>
          </p:nvPr>
        </p:nvPicPr>
        <p:blipFill>
          <a:blip r:embed="rId6"/>
          <a:stretch>
            <a:fillRect/>
          </a:stretch>
        </p:blipFill>
        <p:spPr>
          <a:xfrm>
            <a:off x="4191000" y="4876800"/>
            <a:ext cx="609600" cy="609600"/>
          </a:xfrm>
          <a:prstGeom prst="rect">
            <a:avLst/>
          </a:prstGeom>
        </p:spPr>
      </p:pic>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5"/>
                                        </p:tgtEl>
                                      </p:cBhvr>
                                    </p:cmd>
                                  </p:childTnLst>
                                </p:cTn>
                              </p:par>
                            </p:childTnLst>
                          </p:cTn>
                        </p:par>
                        <p:par>
                          <p:cTn id="7" fill="hold">
                            <p:stCondLst>
                              <p:cond delay="0"/>
                            </p:stCondLst>
                            <p:childTnLst>
                              <p:par>
                                <p:cTn id="8" presetID="1" presetClass="mediacall" presetSubtype="0" fill="hold" nodeType="afterEffect">
                                  <p:stCondLst>
                                    <p:cond delay="0"/>
                                  </p:stCondLst>
                                  <p:childTnLst>
                                    <p:cmd type="call" cmd="playFrom(0.0)">
                                      <p:cBhvr>
                                        <p:cTn id="9" dur="97477"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10" fill="hold" display="0">
                  <p:stCondLst>
                    <p:cond delay="indefinite"/>
                  </p:stCondLst>
                  <p:endCondLst>
                    <p:cond evt="onNext" delay="0">
                      <p:tgtEl>
                        <p:sldTgt/>
                      </p:tgtEl>
                    </p:cond>
                    <p:cond evt="onPrev" delay="0">
                      <p:tgtEl>
                        <p:sldTgt/>
                      </p:tgtEl>
                    </p:cond>
                  </p:endCondLst>
                </p:cTn>
                <p:tgtEl>
                  <p:spTgt spid="5"/>
                </p:tgtEl>
              </p:cMediaNode>
            </p:video>
            <p:seq concurrent="1" nextAc="seek">
              <p:cTn id="11" restart="whenNotActive" fill="hold" evtFilter="cancelBubble" nodeType="interactiveSeq">
                <p:stCondLst>
                  <p:cond evt="onClick" delay="0">
                    <p:tgtEl>
                      <p:spTgt spid="5"/>
                    </p:tgtEl>
                  </p:cond>
                </p:stCondLst>
                <p:endSync evt="end" delay="0">
                  <p:rtn val="all"/>
                </p:endSync>
                <p:childTnLst>
                  <p:par>
                    <p:cTn id="12" fill="hold">
                      <p:stCondLst>
                        <p:cond delay="0"/>
                      </p:stCondLst>
                      <p:childTnLst>
                        <p:par>
                          <p:cTn id="13" fill="hold">
                            <p:stCondLst>
                              <p:cond delay="0"/>
                            </p:stCondLst>
                            <p:childTnLst>
                              <p:par>
                                <p:cTn id="14" presetID="2" presetClass="mediacall" presetSubtype="0" fill="hold" nodeType="clickEffect">
                                  <p:stCondLst>
                                    <p:cond delay="0"/>
                                  </p:stCondLst>
                                  <p:childTnLst>
                                    <p:cmd type="call" cmd="togglePause">
                                      <p:cBhvr>
                                        <p:cTn id="15" dur="1" fill="hold"/>
                                        <p:tgtEl>
                                          <p:spTgt spid="5"/>
                                        </p:tgtEl>
                                      </p:cBhvr>
                                    </p:cmd>
                                  </p:childTnLst>
                                </p:cTn>
                              </p:par>
                            </p:childTnLst>
                          </p:cTn>
                        </p:par>
                      </p:childTnLst>
                    </p:cTn>
                  </p:par>
                </p:childTnLst>
              </p:cTn>
              <p:nextCondLst>
                <p:cond evt="onClick" delay="0">
                  <p:tgtEl>
                    <p:spTgt spid="5"/>
                  </p:tgtEl>
                </p:cond>
              </p:nextCondLst>
            </p:seq>
            <p:audio>
              <p:cMediaNode>
                <p:cTn id="16" fill="hold" display="0">
                  <p:stCondLst>
                    <p:cond delay="indefinite"/>
                  </p:stCondLst>
                  <p:endCondLst>
                    <p:cond evt="onNext" delay="0">
                      <p:tgtEl>
                        <p:sldTgt/>
                      </p:tgtEl>
                    </p:cond>
                    <p:cond evt="onPrev" delay="0">
                      <p:tgtEl>
                        <p:sldTgt/>
                      </p:tgtEl>
                    </p:cond>
                    <p:cond evt="onStopAudio" delay="0">
                      <p:tgtEl>
                        <p:sldTgt/>
                      </p:tgtEl>
                    </p:cond>
                  </p:endCondLst>
                </p:cTn>
                <p:tgtEl>
                  <p:spTgt spid="9"/>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7110" name="Text Box 6"/>
          <p:cNvSpPr txBox="1">
            <a:spLocks noChangeArrowheads="1"/>
          </p:cNvSpPr>
          <p:nvPr/>
        </p:nvSpPr>
        <p:spPr bwMode="auto">
          <a:xfrm>
            <a:off x="1600200" y="0"/>
            <a:ext cx="5791200" cy="4216539"/>
          </a:xfrm>
          <a:prstGeom prst="rect">
            <a:avLst/>
          </a:prstGeom>
          <a:noFill/>
          <a:ln w="9525">
            <a:noFill/>
            <a:miter lim="800000"/>
            <a:headEnd/>
            <a:tailEnd/>
          </a:ln>
        </p:spPr>
        <p:txBody>
          <a:bodyPr wrap="square">
            <a:spAutoFit/>
          </a:bodyPr>
          <a:lstStyle/>
          <a:p>
            <a:pPr algn="ctr"/>
            <a:r>
              <a:rPr lang="en-US" sz="4400" b="1" dirty="0">
                <a:solidFill>
                  <a:srgbClr val="9900CC"/>
                </a:solidFill>
                <a:latin typeface="Times New Roman" pitchFamily="18" charset="0"/>
                <a:cs typeface="Times New Roman" pitchFamily="18" charset="0"/>
              </a:rPr>
              <a:t>b. </a:t>
            </a:r>
            <a:r>
              <a:rPr lang="en-US" sz="4400" b="1" dirty="0" err="1">
                <a:solidFill>
                  <a:srgbClr val="9900CC"/>
                </a:solidFill>
                <a:latin typeface="Times New Roman" pitchFamily="18" charset="0"/>
                <a:cs typeface="Times New Roman" pitchFamily="18" charset="0"/>
              </a:rPr>
              <a:t>Vận</a:t>
            </a:r>
            <a:r>
              <a:rPr lang="en-US" sz="4400" b="1" dirty="0">
                <a:solidFill>
                  <a:srgbClr val="9900CC"/>
                </a:solidFill>
                <a:latin typeface="Times New Roman" pitchFamily="18" charset="0"/>
                <a:cs typeface="Times New Roman" pitchFamily="18" charset="0"/>
              </a:rPr>
              <a:t> </a:t>
            </a:r>
            <a:r>
              <a:rPr lang="en-US" sz="4400" b="1" dirty="0" err="1">
                <a:solidFill>
                  <a:srgbClr val="9900CC"/>
                </a:solidFill>
                <a:latin typeface="Times New Roman" pitchFamily="18" charset="0"/>
                <a:cs typeface="Times New Roman" pitchFamily="18" charset="0"/>
              </a:rPr>
              <a:t>động</a:t>
            </a:r>
            <a:r>
              <a:rPr lang="en-US" sz="4400" b="1" dirty="0">
                <a:solidFill>
                  <a:srgbClr val="9900CC"/>
                </a:solidFill>
                <a:latin typeface="Times New Roman" pitchFamily="18" charset="0"/>
                <a:cs typeface="Times New Roman" pitchFamily="18" charset="0"/>
              </a:rPr>
              <a:t> </a:t>
            </a:r>
            <a:r>
              <a:rPr lang="en-US" sz="4400" b="1" dirty="0" err="1">
                <a:solidFill>
                  <a:srgbClr val="9900CC"/>
                </a:solidFill>
                <a:latin typeface="Times New Roman" pitchFamily="18" charset="0"/>
                <a:cs typeface="Times New Roman" pitchFamily="18" charset="0"/>
              </a:rPr>
              <a:t>cơ</a:t>
            </a:r>
            <a:r>
              <a:rPr lang="en-US" sz="4400" b="1" dirty="0">
                <a:solidFill>
                  <a:srgbClr val="9900CC"/>
                </a:solidFill>
                <a:latin typeface="Times New Roman" pitchFamily="18" charset="0"/>
                <a:cs typeface="Times New Roman" pitchFamily="18" charset="0"/>
              </a:rPr>
              <a:t> </a:t>
            </a:r>
            <a:r>
              <a:rPr lang="en-US" sz="4400" b="1" dirty="0" err="1">
                <a:solidFill>
                  <a:srgbClr val="9900CC"/>
                </a:solidFill>
                <a:latin typeface="Times New Roman" pitchFamily="18" charset="0"/>
                <a:cs typeface="Times New Roman" pitchFamily="18" charset="0"/>
              </a:rPr>
              <a:t>bản</a:t>
            </a:r>
            <a:r>
              <a:rPr lang="en-US" sz="4400" b="1" dirty="0">
                <a:solidFill>
                  <a:srgbClr val="9900CC"/>
                </a:solidFill>
                <a:latin typeface="Times New Roman" pitchFamily="18" charset="0"/>
                <a:cs typeface="Times New Roman" pitchFamily="18" charset="0"/>
              </a:rPr>
              <a:t>: </a:t>
            </a:r>
            <a:endParaRPr lang="en-US" sz="4400" b="1" dirty="0" smtClean="0">
              <a:solidFill>
                <a:srgbClr val="9900CC"/>
              </a:solidFill>
              <a:latin typeface="Times New Roman" pitchFamily="18" charset="0"/>
              <a:cs typeface="Times New Roman" pitchFamily="18" charset="0"/>
            </a:endParaRPr>
          </a:p>
          <a:p>
            <a:pPr algn="ctr"/>
            <a:r>
              <a:rPr lang="en-US" sz="3600" i="1" dirty="0" err="1" smtClean="0">
                <a:solidFill>
                  <a:srgbClr val="9900CC"/>
                </a:solidFill>
                <a:latin typeface="Times New Roman" pitchFamily="18" charset="0"/>
                <a:cs typeface="Times New Roman" pitchFamily="18" charset="0"/>
              </a:rPr>
              <a:t>Đi</a:t>
            </a:r>
            <a:r>
              <a:rPr lang="en-US" sz="3600" i="1" dirty="0" smtClean="0">
                <a:solidFill>
                  <a:srgbClr val="9900CC"/>
                </a:solidFill>
                <a:latin typeface="Times New Roman" pitchFamily="18" charset="0"/>
                <a:cs typeface="Times New Roman" pitchFamily="18" charset="0"/>
              </a:rPr>
              <a:t> </a:t>
            </a:r>
            <a:r>
              <a:rPr lang="en-US" sz="3600" i="1" dirty="0" err="1" smtClean="0">
                <a:solidFill>
                  <a:srgbClr val="9900CC"/>
                </a:solidFill>
                <a:latin typeface="Times New Roman" pitchFamily="18" charset="0"/>
                <a:cs typeface="Times New Roman" pitchFamily="18" charset="0"/>
              </a:rPr>
              <a:t>trong</a:t>
            </a:r>
            <a:r>
              <a:rPr lang="en-US" sz="3600" i="1" dirty="0" smtClean="0">
                <a:solidFill>
                  <a:srgbClr val="9900CC"/>
                </a:solidFill>
                <a:latin typeface="Times New Roman" pitchFamily="18" charset="0"/>
                <a:cs typeface="Times New Roman" pitchFamily="18" charset="0"/>
              </a:rPr>
              <a:t> </a:t>
            </a:r>
            <a:r>
              <a:rPr lang="en-US" sz="3600" i="1" dirty="0" err="1" smtClean="0">
                <a:solidFill>
                  <a:srgbClr val="9900CC"/>
                </a:solidFill>
                <a:latin typeface="Times New Roman" pitchFamily="18" charset="0"/>
                <a:cs typeface="Times New Roman" pitchFamily="18" charset="0"/>
              </a:rPr>
              <a:t>đường</a:t>
            </a:r>
            <a:r>
              <a:rPr lang="en-US" sz="3600" i="1" dirty="0" smtClean="0">
                <a:solidFill>
                  <a:srgbClr val="9900CC"/>
                </a:solidFill>
                <a:latin typeface="Times New Roman" pitchFamily="18" charset="0"/>
                <a:cs typeface="Times New Roman" pitchFamily="18" charset="0"/>
              </a:rPr>
              <a:t> </a:t>
            </a:r>
            <a:r>
              <a:rPr lang="en-US" sz="3600" i="1" dirty="0" err="1" smtClean="0">
                <a:solidFill>
                  <a:srgbClr val="9900CC"/>
                </a:solidFill>
                <a:latin typeface="Times New Roman" pitchFamily="18" charset="0"/>
                <a:cs typeface="Times New Roman" pitchFamily="18" charset="0"/>
              </a:rPr>
              <a:t>hẹp</a:t>
            </a:r>
            <a:r>
              <a:rPr lang="en-US" sz="3600" i="1" dirty="0" smtClean="0">
                <a:solidFill>
                  <a:srgbClr val="9900CC"/>
                </a:solidFill>
                <a:latin typeface="Times New Roman" pitchFamily="18" charset="0"/>
                <a:cs typeface="Times New Roman" pitchFamily="18" charset="0"/>
              </a:rPr>
              <a:t> </a:t>
            </a:r>
            <a:r>
              <a:rPr lang="en-US" sz="3600" i="1" dirty="0" err="1" smtClean="0">
                <a:solidFill>
                  <a:srgbClr val="9900CC"/>
                </a:solidFill>
                <a:latin typeface="Times New Roman" pitchFamily="18" charset="0"/>
                <a:cs typeface="Times New Roman" pitchFamily="18" charset="0"/>
              </a:rPr>
              <a:t>đầu</a:t>
            </a:r>
            <a:r>
              <a:rPr lang="en-US" sz="3600" i="1" dirty="0" smtClean="0">
                <a:solidFill>
                  <a:srgbClr val="9900CC"/>
                </a:solidFill>
                <a:latin typeface="Times New Roman" pitchFamily="18" charset="0"/>
                <a:cs typeface="Times New Roman" pitchFamily="18" charset="0"/>
              </a:rPr>
              <a:t> </a:t>
            </a:r>
            <a:r>
              <a:rPr lang="en-US" sz="3600" i="1" dirty="0" err="1" smtClean="0">
                <a:solidFill>
                  <a:srgbClr val="9900CC"/>
                </a:solidFill>
                <a:latin typeface="Times New Roman" pitchFamily="18" charset="0"/>
                <a:cs typeface="Times New Roman" pitchFamily="18" charset="0"/>
              </a:rPr>
              <a:t>đội</a:t>
            </a:r>
            <a:r>
              <a:rPr lang="en-US" sz="3600" i="1" dirty="0" smtClean="0">
                <a:solidFill>
                  <a:srgbClr val="9900CC"/>
                </a:solidFill>
                <a:latin typeface="Times New Roman" pitchFamily="18" charset="0"/>
                <a:cs typeface="Times New Roman" pitchFamily="18" charset="0"/>
              </a:rPr>
              <a:t> </a:t>
            </a:r>
            <a:r>
              <a:rPr lang="en-US" sz="3600" i="1" dirty="0" err="1" smtClean="0">
                <a:solidFill>
                  <a:srgbClr val="9900CC"/>
                </a:solidFill>
                <a:latin typeface="Times New Roman" pitchFamily="18" charset="0"/>
                <a:cs typeface="Times New Roman" pitchFamily="18" charset="0"/>
              </a:rPr>
              <a:t>túi</a:t>
            </a:r>
            <a:r>
              <a:rPr lang="en-US" sz="3600" i="1" dirty="0" smtClean="0">
                <a:solidFill>
                  <a:srgbClr val="9900CC"/>
                </a:solidFill>
                <a:latin typeface="Times New Roman" pitchFamily="18" charset="0"/>
                <a:cs typeface="Times New Roman" pitchFamily="18" charset="0"/>
              </a:rPr>
              <a:t> </a:t>
            </a:r>
            <a:r>
              <a:rPr lang="en-US" sz="3600" i="1" dirty="0" err="1" smtClean="0">
                <a:solidFill>
                  <a:srgbClr val="9900CC"/>
                </a:solidFill>
                <a:latin typeface="Times New Roman" pitchFamily="18" charset="0"/>
                <a:cs typeface="Times New Roman" pitchFamily="18" charset="0"/>
              </a:rPr>
              <a:t>cát</a:t>
            </a:r>
            <a:endParaRPr lang="en-US" sz="3600" i="1" dirty="0" smtClean="0">
              <a:solidFill>
                <a:srgbClr val="9900CC"/>
              </a:solidFill>
              <a:latin typeface="Times New Roman" pitchFamily="18" charset="0"/>
              <a:cs typeface="Times New Roman" pitchFamily="18" charset="0"/>
            </a:endParaRPr>
          </a:p>
          <a:p>
            <a:pPr algn="ctr"/>
            <a:endParaRPr lang="en-US" sz="3600" i="1" dirty="0" smtClean="0">
              <a:solidFill>
                <a:srgbClr val="9900CC"/>
              </a:solidFill>
              <a:latin typeface="Times New Roman" pitchFamily="18" charset="0"/>
              <a:cs typeface="Times New Roman" pitchFamily="18" charset="0"/>
            </a:endParaRPr>
          </a:p>
          <a:p>
            <a:pPr algn="ctr"/>
            <a:endParaRPr lang="en-US" sz="7200" b="1" dirty="0">
              <a:solidFill>
                <a:srgbClr val="9900CC"/>
              </a:solidFill>
              <a:latin typeface="Times New Roman" pitchFamily="18" charset="0"/>
              <a:cs typeface="Times New Roman" pitchFamily="18" charset="0"/>
            </a:endParaRPr>
          </a:p>
          <a:p>
            <a:pPr algn="ctr"/>
            <a:endParaRPr lang="en-US" sz="4400" b="1" dirty="0">
              <a:latin typeface="Times New Roman" pitchFamily="18" charset="0"/>
              <a:cs typeface="Times New Roman" pitchFamily="18" charset="0"/>
            </a:endParaRPr>
          </a:p>
        </p:txBody>
      </p:sp>
      <p:sp>
        <p:nvSpPr>
          <p:cNvPr id="4" name="Rectangle 3"/>
          <p:cNvSpPr/>
          <p:nvPr/>
        </p:nvSpPr>
        <p:spPr>
          <a:xfrm>
            <a:off x="1295400" y="1981200"/>
            <a:ext cx="6858000" cy="3785652"/>
          </a:xfrm>
          <a:prstGeom prst="rect">
            <a:avLst/>
          </a:prstGeom>
        </p:spPr>
        <p:txBody>
          <a:bodyPr wrap="square">
            <a:spAutoFit/>
          </a:bodyPr>
          <a:lstStyle/>
          <a:p>
            <a:r>
              <a:rPr lang="vi-VN" sz="3000" dirty="0" smtClean="0">
                <a:latin typeface="+mj-lt"/>
              </a:rPr>
              <a:t>+  Từ đầu hàng cô đi đến vạch xuất phát, khi có hiệu lệnh “chuẩn bị” cô cầm túi cát để lên đầu và dang hai tay sang hai bên để giữ thăng bằng. khi có hiệu lệnh “bắt đầu”cô đi trong đường hẹp. khi đi mắt cô nhìn về phía trước và đi khéo léo để không làm rơi túi cát về đến đích cô đặt túi cát vào rổ sau đó cô đứng về cuối hàng. </a:t>
            </a:r>
            <a:endParaRPr lang="en-US" sz="3000" dirty="0">
              <a:latin typeface="+mj-lt"/>
            </a:endParaRPr>
          </a:p>
        </p:txBody>
      </p:sp>
    </p:spTree>
  </p:cSld>
  <p:clrMapOvr>
    <a:masterClrMapping/>
  </p:clrMapOvr>
  <p:transition>
    <p:cover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7110"/>
                                        </p:tgtEl>
                                        <p:attrNameLst>
                                          <p:attrName>style.visibility</p:attrName>
                                        </p:attrNameLst>
                                      </p:cBhvr>
                                      <p:to>
                                        <p:strVal val="visible"/>
                                      </p:to>
                                    </p:set>
                                    <p:animEffect transition="in" filter="fade">
                                      <p:cBhvr>
                                        <p:cTn id="7" dur="2000"/>
                                        <p:tgtEl>
                                          <p:spTgt spid="471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11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khanhkhiem.com] Hinh Nen Powerpoint Don Gian (1).jpeg"/>
          <p:cNvPicPr>
            <a:picLocks noChangeAspect="1"/>
          </p:cNvPicPr>
          <p:nvPr/>
        </p:nvPicPr>
        <p:blipFill>
          <a:blip r:embed="rId2"/>
          <a:srcRect t="8889"/>
          <a:stretch>
            <a:fillRect/>
          </a:stretch>
        </p:blipFill>
        <p:spPr>
          <a:xfrm>
            <a:off x="0" y="0"/>
            <a:ext cx="9144000" cy="6858000"/>
          </a:xfrm>
          <a:prstGeom prst="rect">
            <a:avLst/>
          </a:prstGeom>
        </p:spPr>
      </p:pic>
      <p:sp>
        <p:nvSpPr>
          <p:cNvPr id="47110" name="Text Box 6"/>
          <p:cNvSpPr txBox="1">
            <a:spLocks noChangeArrowheads="1"/>
          </p:cNvSpPr>
          <p:nvPr/>
        </p:nvSpPr>
        <p:spPr bwMode="auto">
          <a:xfrm>
            <a:off x="914400" y="838200"/>
            <a:ext cx="6934200" cy="769441"/>
          </a:xfrm>
          <a:prstGeom prst="rect">
            <a:avLst/>
          </a:prstGeom>
          <a:noFill/>
          <a:ln w="9525">
            <a:noFill/>
            <a:miter lim="800000"/>
            <a:headEnd/>
            <a:tailEnd/>
          </a:ln>
        </p:spPr>
        <p:txBody>
          <a:bodyPr wrap="square">
            <a:spAutoFit/>
          </a:bodyPr>
          <a:lstStyle/>
          <a:p>
            <a:pPr algn="ctr"/>
            <a:r>
              <a:rPr lang="en-US" sz="4400" b="1" dirty="0" smtClean="0">
                <a:solidFill>
                  <a:srgbClr val="9900CC"/>
                </a:solidFill>
                <a:latin typeface="Times New Roman" pitchFamily="18" charset="0"/>
                <a:cs typeface="Times New Roman" pitchFamily="18" charset="0"/>
              </a:rPr>
              <a:t>TRẺ THỰC HIỆN</a:t>
            </a:r>
          </a:p>
        </p:txBody>
      </p:sp>
    </p:spTree>
  </p:cSld>
  <p:clrMapOvr>
    <a:masterClrMapping/>
  </p:clrMapOvr>
  <p:transition>
    <p:cover dir="rd"/>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khanhkhiem.com] Hinh Nen Powerpoint Don Gian (1).jpeg"/>
          <p:cNvPicPr>
            <a:picLocks noChangeAspect="1"/>
          </p:cNvPicPr>
          <p:nvPr/>
        </p:nvPicPr>
        <p:blipFill>
          <a:blip r:embed="rId3"/>
          <a:srcRect t="8889"/>
          <a:stretch>
            <a:fillRect/>
          </a:stretch>
        </p:blipFill>
        <p:spPr>
          <a:xfrm>
            <a:off x="0" y="0"/>
            <a:ext cx="9144000" cy="6858000"/>
          </a:xfrm>
          <a:prstGeom prst="rect">
            <a:avLst/>
          </a:prstGeom>
        </p:spPr>
      </p:pic>
      <p:sp>
        <p:nvSpPr>
          <p:cNvPr id="47110" name="Text Box 6"/>
          <p:cNvSpPr txBox="1">
            <a:spLocks noChangeArrowheads="1"/>
          </p:cNvSpPr>
          <p:nvPr/>
        </p:nvSpPr>
        <p:spPr bwMode="auto">
          <a:xfrm>
            <a:off x="914400" y="838200"/>
            <a:ext cx="6934200" cy="769441"/>
          </a:xfrm>
          <a:prstGeom prst="rect">
            <a:avLst/>
          </a:prstGeom>
          <a:noFill/>
          <a:ln w="9525">
            <a:noFill/>
            <a:miter lim="800000"/>
            <a:headEnd/>
            <a:tailEnd/>
          </a:ln>
        </p:spPr>
        <p:txBody>
          <a:bodyPr wrap="square">
            <a:spAutoFit/>
          </a:bodyPr>
          <a:lstStyle/>
          <a:p>
            <a:pPr algn="ctr"/>
            <a:r>
              <a:rPr lang="en-US" sz="4400" b="1" dirty="0" smtClean="0">
                <a:solidFill>
                  <a:srgbClr val="9900CC"/>
                </a:solidFill>
                <a:latin typeface="Times New Roman" pitchFamily="18" charset="0"/>
                <a:cs typeface="Times New Roman" pitchFamily="18" charset="0"/>
              </a:rPr>
              <a:t>THI ĐUA</a:t>
            </a:r>
          </a:p>
        </p:txBody>
      </p:sp>
      <p:pic>
        <p:nvPicPr>
          <p:cNvPr id="4" name="-nhac thi dua.wav">
            <a:hlinkClick r:id="" action="ppaction://media"/>
          </p:cNvPr>
          <p:cNvPicPr>
            <a:picLocks noRot="1" noChangeAspect="1"/>
          </p:cNvPicPr>
          <p:nvPr>
            <a:audioFile r:link="rId1"/>
          </p:nvPr>
        </p:nvPicPr>
        <p:blipFill>
          <a:blip r:embed="rId4"/>
          <a:stretch>
            <a:fillRect/>
          </a:stretch>
        </p:blipFill>
        <p:spPr>
          <a:xfrm>
            <a:off x="4419600" y="3276600"/>
            <a:ext cx="457200" cy="457200"/>
          </a:xfrm>
          <a:prstGeom prst="rect">
            <a:avLst/>
          </a:prstGeom>
        </p:spPr>
      </p:pic>
    </p:spTree>
  </p:cSld>
  <p:clrMapOvr>
    <a:masterClrMapping/>
  </p:clrMapOvr>
  <p:transition>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50722"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4"/>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47110" name="Text Box 6"/>
          <p:cNvSpPr txBox="1">
            <a:spLocks noChangeArrowheads="1"/>
          </p:cNvSpPr>
          <p:nvPr/>
        </p:nvSpPr>
        <p:spPr bwMode="auto">
          <a:xfrm>
            <a:off x="609600" y="0"/>
            <a:ext cx="7772400" cy="1384995"/>
          </a:xfrm>
          <a:prstGeom prst="rect">
            <a:avLst/>
          </a:prstGeom>
          <a:noFill/>
          <a:ln w="9525">
            <a:noFill/>
            <a:miter lim="800000"/>
            <a:headEnd/>
            <a:tailEnd/>
          </a:ln>
        </p:spPr>
        <p:txBody>
          <a:bodyPr wrap="square">
            <a:spAutoFit/>
          </a:bodyPr>
          <a:lstStyle/>
          <a:p>
            <a:pPr algn="ctr"/>
            <a:r>
              <a:rPr lang="en-US" sz="4400" dirty="0" smtClean="0">
                <a:solidFill>
                  <a:srgbClr val="9900CC"/>
                </a:solidFill>
                <a:latin typeface="Times New Roman" pitchFamily="18" charset="0"/>
                <a:cs typeface="Times New Roman" pitchFamily="18" charset="0"/>
              </a:rPr>
              <a:t>c. </a:t>
            </a:r>
            <a:r>
              <a:rPr lang="en-US" sz="4400" dirty="0" err="1" smtClean="0">
                <a:solidFill>
                  <a:srgbClr val="9900CC"/>
                </a:solidFill>
                <a:latin typeface="Times New Roman" pitchFamily="18" charset="0"/>
                <a:cs typeface="Times New Roman" pitchFamily="18" charset="0"/>
              </a:rPr>
              <a:t>Trò</a:t>
            </a:r>
            <a:r>
              <a:rPr lang="en-US" sz="4400" dirty="0" smtClean="0">
                <a:solidFill>
                  <a:srgbClr val="9900CC"/>
                </a:solidFill>
                <a:latin typeface="Times New Roman" pitchFamily="18" charset="0"/>
                <a:cs typeface="Times New Roman" pitchFamily="18" charset="0"/>
              </a:rPr>
              <a:t> </a:t>
            </a:r>
            <a:r>
              <a:rPr lang="en-US" sz="4400" dirty="0" err="1" smtClean="0">
                <a:solidFill>
                  <a:srgbClr val="9900CC"/>
                </a:solidFill>
                <a:latin typeface="Times New Roman" pitchFamily="18" charset="0"/>
                <a:cs typeface="Times New Roman" pitchFamily="18" charset="0"/>
              </a:rPr>
              <a:t>chơi</a:t>
            </a:r>
            <a:r>
              <a:rPr lang="en-US" sz="4400" dirty="0" smtClean="0">
                <a:solidFill>
                  <a:srgbClr val="9900CC"/>
                </a:solidFill>
                <a:latin typeface="Times New Roman" pitchFamily="18" charset="0"/>
                <a:cs typeface="Times New Roman" pitchFamily="18" charset="0"/>
              </a:rPr>
              <a:t> </a:t>
            </a:r>
            <a:r>
              <a:rPr lang="en-US" sz="4400" dirty="0" err="1" smtClean="0">
                <a:solidFill>
                  <a:srgbClr val="9900CC"/>
                </a:solidFill>
                <a:latin typeface="Times New Roman" pitchFamily="18" charset="0"/>
                <a:cs typeface="Times New Roman" pitchFamily="18" charset="0"/>
              </a:rPr>
              <a:t>vận</a:t>
            </a:r>
            <a:r>
              <a:rPr lang="en-US" sz="4400" dirty="0" smtClean="0">
                <a:solidFill>
                  <a:srgbClr val="9900CC"/>
                </a:solidFill>
                <a:latin typeface="Times New Roman" pitchFamily="18" charset="0"/>
                <a:cs typeface="Times New Roman" pitchFamily="18" charset="0"/>
              </a:rPr>
              <a:t> </a:t>
            </a:r>
            <a:r>
              <a:rPr lang="en-US" sz="4400" dirty="0" err="1" smtClean="0">
                <a:solidFill>
                  <a:srgbClr val="9900CC"/>
                </a:solidFill>
                <a:latin typeface="Times New Roman" pitchFamily="18" charset="0"/>
                <a:cs typeface="Times New Roman" pitchFamily="18" charset="0"/>
              </a:rPr>
              <a:t>động</a:t>
            </a:r>
            <a:r>
              <a:rPr lang="en-US" sz="4400" dirty="0" smtClean="0">
                <a:solidFill>
                  <a:srgbClr val="9900CC"/>
                </a:solidFill>
                <a:latin typeface="Times New Roman" pitchFamily="18" charset="0"/>
                <a:cs typeface="Times New Roman" pitchFamily="18" charset="0"/>
              </a:rPr>
              <a:t>: </a:t>
            </a:r>
          </a:p>
          <a:p>
            <a:pPr algn="ctr"/>
            <a:r>
              <a:rPr lang="en-US" sz="4000" i="1" dirty="0" smtClean="0">
                <a:solidFill>
                  <a:srgbClr val="9900CC"/>
                </a:solidFill>
                <a:latin typeface="Times New Roman" pitchFamily="18" charset="0"/>
                <a:cs typeface="Times New Roman" pitchFamily="18" charset="0"/>
              </a:rPr>
              <a:t>“</a:t>
            </a:r>
            <a:r>
              <a:rPr lang="en-US" sz="4000" i="1" dirty="0" err="1" smtClean="0">
                <a:solidFill>
                  <a:srgbClr val="9900CC"/>
                </a:solidFill>
                <a:latin typeface="Times New Roman" pitchFamily="18" charset="0"/>
                <a:cs typeface="Times New Roman" pitchFamily="18" charset="0"/>
              </a:rPr>
              <a:t>Chèo</a:t>
            </a:r>
            <a:r>
              <a:rPr lang="en-US" sz="4000" i="1" dirty="0" smtClean="0">
                <a:solidFill>
                  <a:srgbClr val="9900CC"/>
                </a:solidFill>
                <a:latin typeface="Times New Roman" pitchFamily="18" charset="0"/>
                <a:cs typeface="Times New Roman" pitchFamily="18" charset="0"/>
              </a:rPr>
              <a:t> </a:t>
            </a:r>
            <a:r>
              <a:rPr lang="en-US" sz="4000" i="1" dirty="0" err="1" smtClean="0">
                <a:solidFill>
                  <a:srgbClr val="9900CC"/>
                </a:solidFill>
                <a:latin typeface="Times New Roman" pitchFamily="18" charset="0"/>
                <a:cs typeface="Times New Roman" pitchFamily="18" charset="0"/>
              </a:rPr>
              <a:t>thuyền</a:t>
            </a:r>
            <a:r>
              <a:rPr lang="en-US" sz="4000" i="1" dirty="0" smtClean="0">
                <a:solidFill>
                  <a:srgbClr val="9900CC"/>
                </a:solidFill>
                <a:latin typeface="Times New Roman" pitchFamily="18" charset="0"/>
                <a:cs typeface="Times New Roman" pitchFamily="18" charset="0"/>
              </a:rPr>
              <a:t>”</a:t>
            </a:r>
          </a:p>
        </p:txBody>
      </p:sp>
      <p:sp>
        <p:nvSpPr>
          <p:cNvPr id="5121" name="Rectangle 1"/>
          <p:cNvSpPr>
            <a:spLocks noChangeArrowheads="1"/>
          </p:cNvSpPr>
          <p:nvPr/>
        </p:nvSpPr>
        <p:spPr bwMode="auto">
          <a:xfrm>
            <a:off x="838200" y="1676400"/>
            <a:ext cx="7010400" cy="415498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400" b="1" i="0" u="none" strike="noStrike" cap="none" normalizeH="0" baseline="0" dirty="0" err="1" smtClean="0">
                <a:ln>
                  <a:noFill/>
                </a:ln>
                <a:solidFill>
                  <a:srgbClr val="000000"/>
                </a:solidFill>
                <a:effectLst/>
                <a:latin typeface="Times New Roman" pitchFamily="18" charset="0"/>
                <a:ea typeface="Times New Roman" pitchFamily="18" charset="0"/>
                <a:cs typeface="Times New Roman" pitchFamily="18" charset="0"/>
              </a:rPr>
              <a:t>Luật</a:t>
            </a:r>
            <a:r>
              <a:rPr kumimoji="0" lang="en-US" sz="2400" b="1"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a:t>
            </a:r>
            <a:r>
              <a:rPr kumimoji="0" lang="en-US" sz="2400" b="1" i="0" u="none" strike="noStrike" cap="none" normalizeH="0" baseline="0" dirty="0" err="1" smtClean="0">
                <a:ln>
                  <a:noFill/>
                </a:ln>
                <a:solidFill>
                  <a:srgbClr val="000000"/>
                </a:solidFill>
                <a:effectLst/>
                <a:latin typeface="Times New Roman" pitchFamily="18" charset="0"/>
                <a:ea typeface="Times New Roman" pitchFamily="18" charset="0"/>
                <a:cs typeface="Times New Roman" pitchFamily="18" charset="0"/>
              </a:rPr>
              <a:t>chơi</a:t>
            </a:r>
            <a:r>
              <a:rPr kumimoji="0" lang="en-US" sz="2400" b="1"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a:t>
            </a:r>
            <a:br>
              <a:rPr kumimoji="0" lang="en-US" sz="2400" b="1"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br>
            <a:r>
              <a:rPr kumimoji="0" lang="en-US" sz="24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_</a:t>
            </a:r>
            <a:r>
              <a:rPr kumimoji="0" lang="en-US" sz="2400" b="0" i="0" u="none" strike="noStrike" cap="none" normalizeH="0" baseline="0" dirty="0" err="1" smtClean="0">
                <a:ln>
                  <a:noFill/>
                </a:ln>
                <a:solidFill>
                  <a:srgbClr val="000000"/>
                </a:solidFill>
                <a:effectLst/>
                <a:latin typeface="Times New Roman" pitchFamily="18" charset="0"/>
                <a:ea typeface="Times New Roman" pitchFamily="18" charset="0"/>
                <a:cs typeface="Times New Roman" pitchFamily="18" charset="0"/>
              </a:rPr>
              <a:t>Hướng</a:t>
            </a:r>
            <a:r>
              <a:rPr kumimoji="0" lang="en-US" sz="24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a:t>
            </a:r>
            <a:r>
              <a:rPr kumimoji="0" lang="en-US" sz="2400" b="0" i="0" u="none" strike="noStrike" cap="none" normalizeH="0" baseline="0" dirty="0" err="1" smtClean="0">
                <a:ln>
                  <a:noFill/>
                </a:ln>
                <a:solidFill>
                  <a:srgbClr val="000000"/>
                </a:solidFill>
                <a:effectLst/>
                <a:latin typeface="Times New Roman" pitchFamily="18" charset="0"/>
                <a:ea typeface="Times New Roman" pitchFamily="18" charset="0"/>
                <a:cs typeface="Times New Roman" pitchFamily="18" charset="0"/>
              </a:rPr>
              <a:t>dẫn</a:t>
            </a:r>
            <a:r>
              <a:rPr kumimoji="0" lang="en-US" sz="24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a:t>
            </a:r>
            <a:r>
              <a:rPr kumimoji="0" lang="en-US" sz="2400" b="0" i="0" u="none" strike="noStrike" cap="none" normalizeH="0" baseline="0" dirty="0" err="1" smtClean="0">
                <a:ln>
                  <a:noFill/>
                </a:ln>
                <a:solidFill>
                  <a:srgbClr val="000000"/>
                </a:solidFill>
                <a:effectLst/>
                <a:latin typeface="Times New Roman" pitchFamily="18" charset="0"/>
                <a:ea typeface="Times New Roman" pitchFamily="18" charset="0"/>
                <a:cs typeface="Times New Roman" pitchFamily="18" charset="0"/>
              </a:rPr>
              <a:t>trẻ</a:t>
            </a:r>
            <a:r>
              <a:rPr kumimoji="0" lang="en-US" sz="24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a:t>
            </a:r>
            <a:r>
              <a:rPr kumimoji="0" lang="en-US" sz="2400" b="0" i="0" u="none" strike="noStrike" cap="none" normalizeH="0" baseline="0" dirty="0" err="1" smtClean="0">
                <a:ln>
                  <a:noFill/>
                </a:ln>
                <a:solidFill>
                  <a:srgbClr val="000000"/>
                </a:solidFill>
                <a:effectLst/>
                <a:latin typeface="Times New Roman" pitchFamily="18" charset="0"/>
                <a:ea typeface="Times New Roman" pitchFamily="18" charset="0"/>
                <a:cs typeface="Times New Roman" pitchFamily="18" charset="0"/>
              </a:rPr>
              <a:t>vận</a:t>
            </a:r>
            <a:r>
              <a:rPr kumimoji="0" lang="en-US" sz="24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a:t>
            </a:r>
            <a:r>
              <a:rPr kumimoji="0" lang="en-US" sz="2400" b="0" i="0" u="none" strike="noStrike" cap="none" normalizeH="0" baseline="0" dirty="0" err="1" smtClean="0">
                <a:ln>
                  <a:noFill/>
                </a:ln>
                <a:solidFill>
                  <a:srgbClr val="000000"/>
                </a:solidFill>
                <a:effectLst/>
                <a:latin typeface="Times New Roman" pitchFamily="18" charset="0"/>
                <a:ea typeface="Times New Roman" pitchFamily="18" charset="0"/>
                <a:cs typeface="Times New Roman" pitchFamily="18" charset="0"/>
              </a:rPr>
              <a:t>động</a:t>
            </a:r>
            <a:r>
              <a:rPr kumimoji="0" lang="en-US" sz="24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a:t>
            </a:r>
            <a:r>
              <a:rPr kumimoji="0" lang="en-US" sz="2400" b="0" i="0" u="none" strike="noStrike" cap="none" normalizeH="0" baseline="0" dirty="0" err="1" smtClean="0">
                <a:ln>
                  <a:noFill/>
                </a:ln>
                <a:solidFill>
                  <a:srgbClr val="000000"/>
                </a:solidFill>
                <a:effectLst/>
                <a:latin typeface="Times New Roman" pitchFamily="18" charset="0"/>
                <a:ea typeface="Times New Roman" pitchFamily="18" charset="0"/>
                <a:cs typeface="Times New Roman" pitchFamily="18" charset="0"/>
              </a:rPr>
              <a:t>với</a:t>
            </a:r>
            <a:r>
              <a:rPr kumimoji="0" lang="en-US" sz="24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a:t>
            </a:r>
            <a:r>
              <a:rPr kumimoji="0" lang="en-US" sz="2400" b="0" i="0" u="none" strike="noStrike" cap="none" normalizeH="0" baseline="0" dirty="0" err="1" smtClean="0">
                <a:ln>
                  <a:noFill/>
                </a:ln>
                <a:solidFill>
                  <a:srgbClr val="000000"/>
                </a:solidFill>
                <a:effectLst/>
                <a:latin typeface="Times New Roman" pitchFamily="18" charset="0"/>
                <a:ea typeface="Times New Roman" pitchFamily="18" charset="0"/>
                <a:cs typeface="Times New Roman" pitchFamily="18" charset="0"/>
              </a:rPr>
              <a:t>sự</a:t>
            </a:r>
            <a:r>
              <a:rPr kumimoji="0" lang="en-US" sz="24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a:t>
            </a:r>
            <a:r>
              <a:rPr kumimoji="0" lang="en-US" sz="2400" b="0" i="0" u="none" strike="noStrike" cap="none" normalizeH="0" baseline="0" dirty="0" err="1" smtClean="0">
                <a:ln>
                  <a:noFill/>
                </a:ln>
                <a:solidFill>
                  <a:srgbClr val="000000"/>
                </a:solidFill>
                <a:effectLst/>
                <a:latin typeface="Times New Roman" pitchFamily="18" charset="0"/>
                <a:ea typeface="Times New Roman" pitchFamily="18" charset="0"/>
                <a:cs typeface="Times New Roman" pitchFamily="18" charset="0"/>
              </a:rPr>
              <a:t>phối</a:t>
            </a:r>
            <a:r>
              <a:rPr kumimoji="0" lang="en-US" sz="24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a:t>
            </a:r>
            <a:r>
              <a:rPr kumimoji="0" lang="en-US" sz="2400" b="0" i="0" u="none" strike="noStrike" cap="none" normalizeH="0" baseline="0" dirty="0" err="1" smtClean="0">
                <a:ln>
                  <a:noFill/>
                </a:ln>
                <a:solidFill>
                  <a:srgbClr val="000000"/>
                </a:solidFill>
                <a:effectLst/>
                <a:latin typeface="Times New Roman" pitchFamily="18" charset="0"/>
                <a:ea typeface="Times New Roman" pitchFamily="18" charset="0"/>
                <a:cs typeface="Times New Roman" pitchFamily="18" charset="0"/>
              </a:rPr>
              <a:t>hợp</a:t>
            </a:r>
            <a:r>
              <a:rPr kumimoji="0" lang="en-US" sz="24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a:t>
            </a:r>
            <a:r>
              <a:rPr kumimoji="0" lang="en-US" sz="2400" b="0" i="0" u="none" strike="noStrike" cap="none" normalizeH="0" baseline="0" dirty="0" err="1" smtClean="0">
                <a:ln>
                  <a:noFill/>
                </a:ln>
                <a:solidFill>
                  <a:srgbClr val="000000"/>
                </a:solidFill>
                <a:effectLst/>
                <a:latin typeface="Times New Roman" pitchFamily="18" charset="0"/>
                <a:ea typeface="Times New Roman" pitchFamily="18" charset="0"/>
                <a:cs typeface="Times New Roman" pitchFamily="18" charset="0"/>
              </a:rPr>
              <a:t>động</a:t>
            </a:r>
            <a:r>
              <a:rPr kumimoji="0" lang="en-US" sz="24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a:t>
            </a:r>
            <a:r>
              <a:rPr kumimoji="0" lang="en-US" sz="2400" b="0" i="0" u="none" strike="noStrike" cap="none" normalizeH="0" baseline="0" dirty="0" err="1" smtClean="0">
                <a:ln>
                  <a:noFill/>
                </a:ln>
                <a:solidFill>
                  <a:srgbClr val="000000"/>
                </a:solidFill>
                <a:effectLst/>
                <a:latin typeface="Times New Roman" pitchFamily="18" charset="0"/>
                <a:ea typeface="Times New Roman" pitchFamily="18" charset="0"/>
                <a:cs typeface="Times New Roman" pitchFamily="18" charset="0"/>
              </a:rPr>
              <a:t>tác</a:t>
            </a:r>
            <a:r>
              <a:rPr kumimoji="0" lang="en-US" sz="24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a:t>
            </a:r>
            <a:r>
              <a:rPr kumimoji="0" lang="en-US" sz="2400" b="0" i="0" u="none" strike="noStrike" cap="none" normalizeH="0" baseline="0" dirty="0" err="1" smtClean="0">
                <a:ln>
                  <a:noFill/>
                </a:ln>
                <a:solidFill>
                  <a:srgbClr val="000000"/>
                </a:solidFill>
                <a:effectLst/>
                <a:latin typeface="Times New Roman" pitchFamily="18" charset="0"/>
                <a:ea typeface="Times New Roman" pitchFamily="18" charset="0"/>
                <a:cs typeface="Times New Roman" pitchFamily="18" charset="0"/>
              </a:rPr>
              <a:t>cho</a:t>
            </a:r>
            <a:r>
              <a:rPr kumimoji="0" lang="en-US" sz="24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a:t>
            </a:r>
            <a:r>
              <a:rPr kumimoji="0" lang="en-US" sz="2400" b="0" i="0" u="none" strike="noStrike" cap="none" normalizeH="0" baseline="0" dirty="0" err="1" smtClean="0">
                <a:ln>
                  <a:noFill/>
                </a:ln>
                <a:solidFill>
                  <a:srgbClr val="000000"/>
                </a:solidFill>
                <a:effectLst/>
                <a:latin typeface="Times New Roman" pitchFamily="18" charset="0"/>
                <a:ea typeface="Times New Roman" pitchFamily="18" charset="0"/>
                <a:cs typeface="Times New Roman" pitchFamily="18" charset="0"/>
              </a:rPr>
              <a:t>nhịp</a:t>
            </a:r>
            <a:r>
              <a:rPr kumimoji="0" lang="en-US" sz="24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a:t>
            </a:r>
            <a:r>
              <a:rPr kumimoji="0" lang="en-US" sz="2400" b="0" i="0" u="none" strike="noStrike" cap="none" normalizeH="0" baseline="0" dirty="0" err="1" smtClean="0">
                <a:ln>
                  <a:noFill/>
                </a:ln>
                <a:solidFill>
                  <a:srgbClr val="000000"/>
                </a:solidFill>
                <a:effectLst/>
                <a:latin typeface="Times New Roman" pitchFamily="18" charset="0"/>
                <a:ea typeface="Times New Roman" pitchFamily="18" charset="0"/>
                <a:cs typeface="Times New Roman" pitchFamily="18" charset="0"/>
              </a:rPr>
              <a:t>nhàng</a:t>
            </a:r>
            <a:r>
              <a:rPr kumimoji="0" lang="en-US" sz="24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a:t>
            </a:r>
            <a:endParaRPr kumimoji="0" lang="en-US" sz="2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400" b="1" i="0" u="none" strike="noStrike" cap="none" normalizeH="0" baseline="0" dirty="0" err="1" smtClean="0">
                <a:ln>
                  <a:noFill/>
                </a:ln>
                <a:solidFill>
                  <a:srgbClr val="000000"/>
                </a:solidFill>
                <a:effectLst/>
                <a:latin typeface="Times New Roman" pitchFamily="18" charset="0"/>
                <a:ea typeface="Times New Roman" pitchFamily="18" charset="0"/>
                <a:cs typeface="Times New Roman" pitchFamily="18" charset="0"/>
              </a:rPr>
              <a:t>Cách</a:t>
            </a:r>
            <a:r>
              <a:rPr kumimoji="0" lang="en-US" sz="2400" b="1"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a:t>
            </a:r>
            <a:r>
              <a:rPr kumimoji="0" lang="en-US" sz="2400" b="1" i="0" u="none" strike="noStrike" cap="none" normalizeH="0" baseline="0" dirty="0" err="1" smtClean="0">
                <a:ln>
                  <a:noFill/>
                </a:ln>
                <a:solidFill>
                  <a:srgbClr val="000000"/>
                </a:solidFill>
                <a:effectLst/>
                <a:latin typeface="Times New Roman" pitchFamily="18" charset="0"/>
                <a:ea typeface="Times New Roman" pitchFamily="18" charset="0"/>
                <a:cs typeface="Times New Roman" pitchFamily="18" charset="0"/>
              </a:rPr>
              <a:t>chơi</a:t>
            </a:r>
            <a:r>
              <a:rPr kumimoji="0" lang="en-US" sz="2400" b="1"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a:t>
            </a:r>
            <a:br>
              <a:rPr kumimoji="0" lang="en-US" sz="2400" b="1"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br>
            <a:r>
              <a:rPr kumimoji="0" lang="en-US" sz="24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_</a:t>
            </a:r>
            <a:r>
              <a:rPr kumimoji="0" lang="en-US" sz="2400" b="0" i="0" u="none" strike="noStrike" cap="none" normalizeH="0" baseline="0" dirty="0" err="1" smtClean="0">
                <a:ln>
                  <a:noFill/>
                </a:ln>
                <a:solidFill>
                  <a:srgbClr val="000000"/>
                </a:solidFill>
                <a:effectLst/>
                <a:latin typeface="Times New Roman" pitchFamily="18" charset="0"/>
                <a:ea typeface="Times New Roman" pitchFamily="18" charset="0"/>
                <a:cs typeface="Times New Roman" pitchFamily="18" charset="0"/>
              </a:rPr>
              <a:t>Giáo</a:t>
            </a:r>
            <a:r>
              <a:rPr kumimoji="0" lang="en-US" sz="24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a:t>
            </a:r>
            <a:r>
              <a:rPr kumimoji="0" lang="en-US" sz="2400" b="0" i="0" u="none" strike="noStrike" cap="none" normalizeH="0" baseline="0" dirty="0" err="1" smtClean="0">
                <a:ln>
                  <a:noFill/>
                </a:ln>
                <a:solidFill>
                  <a:srgbClr val="000000"/>
                </a:solidFill>
                <a:effectLst/>
                <a:latin typeface="Times New Roman" pitchFamily="18" charset="0"/>
                <a:ea typeface="Times New Roman" pitchFamily="18" charset="0"/>
                <a:cs typeface="Times New Roman" pitchFamily="18" charset="0"/>
              </a:rPr>
              <a:t>viên</a:t>
            </a:r>
            <a:r>
              <a:rPr kumimoji="0" lang="en-US" sz="24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a:t>
            </a:r>
            <a:r>
              <a:rPr kumimoji="0" lang="en-US" sz="2400" b="0" i="0" u="none" strike="noStrike" cap="none" normalizeH="0" baseline="0" dirty="0" err="1" smtClean="0">
                <a:ln>
                  <a:noFill/>
                </a:ln>
                <a:solidFill>
                  <a:srgbClr val="000000"/>
                </a:solidFill>
                <a:effectLst/>
                <a:latin typeface="Times New Roman" pitchFamily="18" charset="0"/>
                <a:ea typeface="Times New Roman" pitchFamily="18" charset="0"/>
                <a:cs typeface="Times New Roman" pitchFamily="18" charset="0"/>
              </a:rPr>
              <a:t>hướng</a:t>
            </a:r>
            <a:r>
              <a:rPr kumimoji="0" lang="en-US" sz="24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a:t>
            </a:r>
            <a:r>
              <a:rPr kumimoji="0" lang="en-US" sz="2400" b="0" i="0" u="none" strike="noStrike" cap="none" normalizeH="0" baseline="0" dirty="0" err="1" smtClean="0">
                <a:ln>
                  <a:noFill/>
                </a:ln>
                <a:solidFill>
                  <a:srgbClr val="000000"/>
                </a:solidFill>
                <a:effectLst/>
                <a:latin typeface="Times New Roman" pitchFamily="18" charset="0"/>
                <a:ea typeface="Times New Roman" pitchFamily="18" charset="0"/>
                <a:cs typeface="Times New Roman" pitchFamily="18" charset="0"/>
              </a:rPr>
              <a:t>dẫn</a:t>
            </a:r>
            <a:r>
              <a:rPr kumimoji="0" lang="en-US" sz="24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a:t>
            </a:r>
            <a:r>
              <a:rPr kumimoji="0" lang="en-US" sz="2400" b="0" i="0" u="none" strike="noStrike" cap="none" normalizeH="0" baseline="0" dirty="0" err="1" smtClean="0">
                <a:ln>
                  <a:noFill/>
                </a:ln>
                <a:solidFill>
                  <a:srgbClr val="000000"/>
                </a:solidFill>
                <a:effectLst/>
                <a:latin typeface="Times New Roman" pitchFamily="18" charset="0"/>
                <a:ea typeface="Times New Roman" pitchFamily="18" charset="0"/>
                <a:cs typeface="Times New Roman" pitchFamily="18" charset="0"/>
              </a:rPr>
              <a:t>cho</a:t>
            </a:r>
            <a:r>
              <a:rPr kumimoji="0" lang="en-US" sz="24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a:t>
            </a:r>
            <a:r>
              <a:rPr kumimoji="0" lang="en-US" sz="2400" b="0" i="0" u="none" strike="noStrike" cap="none" normalizeH="0" baseline="0" dirty="0" err="1" smtClean="0">
                <a:ln>
                  <a:noFill/>
                </a:ln>
                <a:solidFill>
                  <a:srgbClr val="000000"/>
                </a:solidFill>
                <a:effectLst/>
                <a:latin typeface="Times New Roman" pitchFamily="18" charset="0"/>
                <a:ea typeface="Times New Roman" pitchFamily="18" charset="0"/>
                <a:cs typeface="Times New Roman" pitchFamily="18" charset="0"/>
              </a:rPr>
              <a:t>trẻ</a:t>
            </a:r>
            <a:r>
              <a:rPr kumimoji="0" lang="en-US" sz="24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a:t>
            </a:r>
            <a:r>
              <a:rPr kumimoji="0" lang="en-US" sz="2400" b="0" i="0" u="none" strike="noStrike" cap="none" normalizeH="0" baseline="0" dirty="0" err="1" smtClean="0">
                <a:ln>
                  <a:noFill/>
                </a:ln>
                <a:solidFill>
                  <a:srgbClr val="000000"/>
                </a:solidFill>
                <a:effectLst/>
                <a:latin typeface="Times New Roman" pitchFamily="18" charset="0"/>
                <a:ea typeface="Times New Roman" pitchFamily="18" charset="0"/>
                <a:cs typeface="Times New Roman" pitchFamily="18" charset="0"/>
              </a:rPr>
              <a:t>gồi</a:t>
            </a:r>
            <a:r>
              <a:rPr kumimoji="0" lang="en-US" sz="24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a:t>
            </a:r>
            <a:r>
              <a:rPr kumimoji="0" lang="en-US" sz="2400" b="0" i="0" u="none" strike="noStrike" cap="none" normalizeH="0" baseline="0" dirty="0" err="1" smtClean="0">
                <a:ln>
                  <a:noFill/>
                </a:ln>
                <a:solidFill>
                  <a:srgbClr val="000000"/>
                </a:solidFill>
                <a:effectLst/>
                <a:latin typeface="Times New Roman" pitchFamily="18" charset="0"/>
                <a:ea typeface="Times New Roman" pitchFamily="18" charset="0"/>
                <a:cs typeface="Times New Roman" pitchFamily="18" charset="0"/>
              </a:rPr>
              <a:t>xuống</a:t>
            </a:r>
            <a:r>
              <a:rPr kumimoji="0" lang="en-US" sz="24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a:t>
            </a:r>
            <a:r>
              <a:rPr kumimoji="0" lang="en-US" sz="2400" b="0" i="0" u="none" strike="noStrike" cap="none" normalizeH="0" baseline="0" dirty="0" err="1" smtClean="0">
                <a:ln>
                  <a:noFill/>
                </a:ln>
                <a:solidFill>
                  <a:srgbClr val="000000"/>
                </a:solidFill>
                <a:effectLst/>
                <a:latin typeface="Times New Roman" pitchFamily="18" charset="0"/>
                <a:ea typeface="Times New Roman" pitchFamily="18" charset="0"/>
                <a:cs typeface="Times New Roman" pitchFamily="18" charset="0"/>
              </a:rPr>
              <a:t>đất</a:t>
            </a:r>
            <a:r>
              <a:rPr kumimoji="0" lang="en-US" sz="24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a:t>
            </a:r>
            <a:r>
              <a:rPr kumimoji="0" lang="en-US" sz="2400" b="0" i="0" u="none" strike="noStrike" cap="none" normalizeH="0" baseline="0" dirty="0" err="1" smtClean="0">
                <a:ln>
                  <a:noFill/>
                </a:ln>
                <a:solidFill>
                  <a:srgbClr val="000000"/>
                </a:solidFill>
                <a:effectLst/>
                <a:latin typeface="Times New Roman" pitchFamily="18" charset="0"/>
                <a:ea typeface="Times New Roman" pitchFamily="18" charset="0"/>
                <a:cs typeface="Times New Roman" pitchFamily="18" charset="0"/>
              </a:rPr>
              <a:t>thành</a:t>
            </a:r>
            <a:r>
              <a:rPr kumimoji="0" lang="en-US" sz="24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a:t>
            </a:r>
            <a:r>
              <a:rPr kumimoji="0" lang="en-US" sz="2400" b="0" i="0" u="none" strike="noStrike" cap="none" normalizeH="0" baseline="0" dirty="0" err="1" smtClean="0">
                <a:ln>
                  <a:noFill/>
                </a:ln>
                <a:solidFill>
                  <a:srgbClr val="000000"/>
                </a:solidFill>
                <a:effectLst/>
                <a:latin typeface="Times New Roman" pitchFamily="18" charset="0"/>
                <a:ea typeface="Times New Roman" pitchFamily="18" charset="0"/>
                <a:cs typeface="Times New Roman" pitchFamily="18" charset="0"/>
              </a:rPr>
              <a:t>hàng</a:t>
            </a:r>
            <a:r>
              <a:rPr kumimoji="0" lang="en-US" sz="24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a:t>
            </a:r>
            <a:r>
              <a:rPr kumimoji="0" lang="en-US" sz="2400" b="0" i="0" u="none" strike="noStrike" cap="none" normalizeH="0" baseline="0" dirty="0" err="1" smtClean="0">
                <a:ln>
                  <a:noFill/>
                </a:ln>
                <a:solidFill>
                  <a:srgbClr val="000000"/>
                </a:solidFill>
                <a:effectLst/>
                <a:latin typeface="Times New Roman" pitchFamily="18" charset="0"/>
                <a:ea typeface="Times New Roman" pitchFamily="18" charset="0"/>
                <a:cs typeface="Times New Roman" pitchFamily="18" charset="0"/>
              </a:rPr>
              <a:t>dọc</a:t>
            </a:r>
            <a:r>
              <a:rPr kumimoji="0" lang="en-US" sz="24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a:t>
            </a:r>
            <a:r>
              <a:rPr kumimoji="0" lang="en-US" sz="2400" b="0" i="0" u="none" strike="noStrike" cap="none" normalizeH="0" baseline="0" dirty="0" err="1" smtClean="0">
                <a:ln>
                  <a:noFill/>
                </a:ln>
                <a:solidFill>
                  <a:srgbClr val="000000"/>
                </a:solidFill>
                <a:effectLst/>
                <a:latin typeface="Times New Roman" pitchFamily="18" charset="0"/>
                <a:ea typeface="Times New Roman" pitchFamily="18" charset="0"/>
                <a:cs typeface="Times New Roman" pitchFamily="18" charset="0"/>
              </a:rPr>
              <a:t>theo</a:t>
            </a:r>
            <a:r>
              <a:rPr kumimoji="0" lang="en-US" sz="24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a:t>
            </a:r>
            <a:r>
              <a:rPr kumimoji="0" lang="en-US" sz="2400" b="0" i="0" u="none" strike="noStrike" cap="none" normalizeH="0" baseline="0" dirty="0" err="1" smtClean="0">
                <a:ln>
                  <a:noFill/>
                </a:ln>
                <a:solidFill>
                  <a:srgbClr val="000000"/>
                </a:solidFill>
                <a:effectLst/>
                <a:latin typeface="Times New Roman" pitchFamily="18" charset="0"/>
                <a:ea typeface="Times New Roman" pitchFamily="18" charset="0"/>
                <a:cs typeface="Times New Roman" pitchFamily="18" charset="0"/>
              </a:rPr>
              <a:t>từng</a:t>
            </a:r>
            <a:r>
              <a:rPr kumimoji="0" lang="en-US" sz="24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a:t>
            </a:r>
            <a:r>
              <a:rPr kumimoji="0" lang="en-US" sz="2400" b="0" i="0" u="none" strike="noStrike" cap="none" normalizeH="0" baseline="0" dirty="0" err="1" smtClean="0">
                <a:ln>
                  <a:noFill/>
                </a:ln>
                <a:solidFill>
                  <a:srgbClr val="000000"/>
                </a:solidFill>
                <a:effectLst/>
                <a:latin typeface="Times New Roman" pitchFamily="18" charset="0"/>
                <a:ea typeface="Times New Roman" pitchFamily="18" charset="0"/>
                <a:cs typeface="Times New Roman" pitchFamily="18" charset="0"/>
              </a:rPr>
              <a:t>nhóm</a:t>
            </a:r>
            <a:r>
              <a:rPr kumimoji="0" lang="en-US" sz="24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a:t>
            </a:r>
            <a:r>
              <a:rPr kumimoji="0" lang="en-US" sz="2400" b="0" i="0" u="none" strike="noStrike" cap="none" normalizeH="0" baseline="0" dirty="0" err="1" smtClean="0">
                <a:ln>
                  <a:noFill/>
                </a:ln>
                <a:solidFill>
                  <a:srgbClr val="000000"/>
                </a:solidFill>
                <a:effectLst/>
                <a:latin typeface="Times New Roman" pitchFamily="18" charset="0"/>
                <a:ea typeface="Times New Roman" pitchFamily="18" charset="0"/>
                <a:cs typeface="Times New Roman" pitchFamily="18" charset="0"/>
              </a:rPr>
              <a:t>từ</a:t>
            </a:r>
            <a:r>
              <a:rPr kumimoji="0" lang="en-US" sz="24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5 </a:t>
            </a:r>
            <a:r>
              <a:rPr kumimoji="0" lang="en-US" sz="2400" b="0" i="0" u="none" strike="noStrike" cap="none" normalizeH="0" baseline="0" dirty="0" err="1" smtClean="0">
                <a:ln>
                  <a:noFill/>
                </a:ln>
                <a:solidFill>
                  <a:srgbClr val="000000"/>
                </a:solidFill>
                <a:effectLst/>
                <a:latin typeface="Times New Roman" pitchFamily="18" charset="0"/>
                <a:ea typeface="Times New Roman" pitchFamily="18" charset="0"/>
                <a:cs typeface="Times New Roman" pitchFamily="18" charset="0"/>
              </a:rPr>
              <a:t>đến</a:t>
            </a:r>
            <a:r>
              <a:rPr kumimoji="0" lang="en-US" sz="24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10 </a:t>
            </a:r>
            <a:r>
              <a:rPr kumimoji="0" lang="en-US" sz="2400" b="0" i="0" u="none" strike="noStrike" cap="none" normalizeH="0" baseline="0" dirty="0" err="1" smtClean="0">
                <a:ln>
                  <a:noFill/>
                </a:ln>
                <a:solidFill>
                  <a:srgbClr val="000000"/>
                </a:solidFill>
                <a:effectLst/>
                <a:latin typeface="Times New Roman" pitchFamily="18" charset="0"/>
                <a:ea typeface="Times New Roman" pitchFamily="18" charset="0"/>
                <a:cs typeface="Times New Roman" pitchFamily="18" charset="0"/>
              </a:rPr>
              <a:t>trẻ</a:t>
            </a:r>
            <a:r>
              <a:rPr kumimoji="0" lang="en-US" sz="24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a:t>
            </a:r>
            <a:br>
              <a:rPr kumimoji="0" lang="en-US" sz="24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br>
            <a:r>
              <a:rPr kumimoji="0" lang="en-US" sz="24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_Cho </a:t>
            </a:r>
            <a:r>
              <a:rPr kumimoji="0" lang="en-US" sz="2400" b="0" i="0" u="none" strike="noStrike" cap="none" normalizeH="0" baseline="0" dirty="0" err="1" smtClean="0">
                <a:ln>
                  <a:noFill/>
                </a:ln>
                <a:solidFill>
                  <a:srgbClr val="000000"/>
                </a:solidFill>
                <a:effectLst/>
                <a:latin typeface="Times New Roman" pitchFamily="18" charset="0"/>
                <a:ea typeface="Times New Roman" pitchFamily="18" charset="0"/>
                <a:cs typeface="Times New Roman" pitchFamily="18" charset="0"/>
              </a:rPr>
              <a:t>chân</a:t>
            </a:r>
            <a:r>
              <a:rPr kumimoji="0" lang="en-US" sz="24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a:t>
            </a:r>
            <a:r>
              <a:rPr kumimoji="0" lang="en-US" sz="2400" b="0" i="0" u="none" strike="noStrike" cap="none" normalizeH="0" baseline="0" dirty="0" err="1" smtClean="0">
                <a:ln>
                  <a:noFill/>
                </a:ln>
                <a:solidFill>
                  <a:srgbClr val="000000"/>
                </a:solidFill>
                <a:effectLst/>
                <a:latin typeface="Times New Roman" pitchFamily="18" charset="0"/>
                <a:ea typeface="Times New Roman" pitchFamily="18" charset="0"/>
                <a:cs typeface="Times New Roman" pitchFamily="18" charset="0"/>
              </a:rPr>
              <a:t>trẻ</a:t>
            </a:r>
            <a:r>
              <a:rPr kumimoji="0" lang="en-US" sz="24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a:t>
            </a:r>
            <a:r>
              <a:rPr kumimoji="0" lang="en-US" sz="2400" b="0" i="0" u="none" strike="noStrike" cap="none" normalizeH="0" baseline="0" dirty="0" err="1" smtClean="0">
                <a:ln>
                  <a:noFill/>
                </a:ln>
                <a:solidFill>
                  <a:srgbClr val="000000"/>
                </a:solidFill>
                <a:effectLst/>
                <a:latin typeface="Times New Roman" pitchFamily="18" charset="0"/>
                <a:ea typeface="Times New Roman" pitchFamily="18" charset="0"/>
                <a:cs typeface="Times New Roman" pitchFamily="18" charset="0"/>
              </a:rPr>
              <a:t>dạng</a:t>
            </a:r>
            <a:r>
              <a:rPr kumimoji="0" lang="en-US" sz="24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a:t>
            </a:r>
            <a:r>
              <a:rPr kumimoji="0" lang="en-US" sz="2400" b="0" i="0" u="none" strike="noStrike" cap="none" normalizeH="0" baseline="0" dirty="0" err="1" smtClean="0">
                <a:ln>
                  <a:noFill/>
                </a:ln>
                <a:solidFill>
                  <a:srgbClr val="000000"/>
                </a:solidFill>
                <a:effectLst/>
                <a:latin typeface="Times New Roman" pitchFamily="18" charset="0"/>
                <a:ea typeface="Times New Roman" pitchFamily="18" charset="0"/>
                <a:cs typeface="Times New Roman" pitchFamily="18" charset="0"/>
              </a:rPr>
              <a:t>hình</a:t>
            </a:r>
            <a:r>
              <a:rPr kumimoji="0" lang="en-US" sz="24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a:t>
            </a:r>
            <a:r>
              <a:rPr kumimoji="0" lang="en-US" sz="2400" b="0" i="0" u="none" strike="noStrike" cap="none" normalizeH="0" baseline="0" dirty="0" err="1" smtClean="0">
                <a:ln>
                  <a:noFill/>
                </a:ln>
                <a:solidFill>
                  <a:srgbClr val="000000"/>
                </a:solidFill>
                <a:effectLst/>
                <a:latin typeface="Times New Roman" pitchFamily="18" charset="0"/>
                <a:ea typeface="Times New Roman" pitchFamily="18" charset="0"/>
                <a:cs typeface="Times New Roman" pitchFamily="18" charset="0"/>
              </a:rPr>
              <a:t>chữ</a:t>
            </a:r>
            <a:r>
              <a:rPr kumimoji="0" lang="en-US" sz="24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V, </a:t>
            </a:r>
            <a:r>
              <a:rPr kumimoji="0" lang="en-US" sz="2400" b="0" i="0" u="none" strike="noStrike" cap="none" normalizeH="0" baseline="0" dirty="0" err="1" smtClean="0">
                <a:ln>
                  <a:noFill/>
                </a:ln>
                <a:solidFill>
                  <a:srgbClr val="000000"/>
                </a:solidFill>
                <a:effectLst/>
                <a:latin typeface="Times New Roman" pitchFamily="18" charset="0"/>
                <a:ea typeface="Times New Roman" pitchFamily="18" charset="0"/>
                <a:cs typeface="Times New Roman" pitchFamily="18" charset="0"/>
              </a:rPr>
              <a:t>em</a:t>
            </a:r>
            <a:r>
              <a:rPr kumimoji="0" lang="en-US" sz="24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a:t>
            </a:r>
            <a:r>
              <a:rPr kumimoji="0" lang="en-US" sz="2400" b="0" i="0" u="none" strike="noStrike" cap="none" normalizeH="0" baseline="0" dirty="0" err="1" smtClean="0">
                <a:ln>
                  <a:noFill/>
                </a:ln>
                <a:solidFill>
                  <a:srgbClr val="000000"/>
                </a:solidFill>
                <a:effectLst/>
                <a:latin typeface="Times New Roman" pitchFamily="18" charset="0"/>
                <a:ea typeface="Times New Roman" pitchFamily="18" charset="0"/>
                <a:cs typeface="Times New Roman" pitchFamily="18" charset="0"/>
              </a:rPr>
              <a:t>nọ</a:t>
            </a:r>
            <a:r>
              <a:rPr kumimoji="0" lang="en-US" sz="24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a:t>
            </a:r>
            <a:r>
              <a:rPr kumimoji="0" lang="en-US" sz="2400" b="0" i="0" u="none" strike="noStrike" cap="none" normalizeH="0" baseline="0" dirty="0" err="1" smtClean="0">
                <a:ln>
                  <a:noFill/>
                </a:ln>
                <a:solidFill>
                  <a:srgbClr val="000000"/>
                </a:solidFill>
                <a:effectLst/>
                <a:latin typeface="Times New Roman" pitchFamily="18" charset="0"/>
                <a:ea typeface="Times New Roman" pitchFamily="18" charset="0"/>
                <a:cs typeface="Times New Roman" pitchFamily="18" charset="0"/>
              </a:rPr>
              <a:t>ngồi</a:t>
            </a:r>
            <a:r>
              <a:rPr kumimoji="0" lang="en-US" sz="24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a:t>
            </a:r>
            <a:r>
              <a:rPr kumimoji="0" lang="en-US" sz="2400" b="0" i="0" u="none" strike="noStrike" cap="none" normalizeH="0" baseline="0" dirty="0" err="1" smtClean="0">
                <a:ln>
                  <a:noFill/>
                </a:ln>
                <a:solidFill>
                  <a:srgbClr val="000000"/>
                </a:solidFill>
                <a:effectLst/>
                <a:latin typeface="Times New Roman" pitchFamily="18" charset="0"/>
                <a:ea typeface="Times New Roman" pitchFamily="18" charset="0"/>
                <a:cs typeface="Times New Roman" pitchFamily="18" charset="0"/>
              </a:rPr>
              <a:t>sát</a:t>
            </a:r>
            <a:r>
              <a:rPr kumimoji="0" lang="en-US" sz="24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a:t>
            </a:r>
            <a:r>
              <a:rPr kumimoji="0" lang="en-US" sz="2400" b="0" i="0" u="none" strike="noStrike" cap="none" normalizeH="0" baseline="0" dirty="0" err="1" smtClean="0">
                <a:ln>
                  <a:noFill/>
                </a:ln>
                <a:solidFill>
                  <a:srgbClr val="000000"/>
                </a:solidFill>
                <a:effectLst/>
                <a:latin typeface="Times New Roman" pitchFamily="18" charset="0"/>
                <a:ea typeface="Times New Roman" pitchFamily="18" charset="0"/>
                <a:cs typeface="Times New Roman" pitchFamily="18" charset="0"/>
              </a:rPr>
              <a:t>em</a:t>
            </a:r>
            <a:r>
              <a:rPr kumimoji="0" lang="en-US" sz="24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a:t>
            </a:r>
            <a:r>
              <a:rPr kumimoji="0" lang="en-US" sz="2400" b="0" i="0" u="none" strike="noStrike" cap="none" normalizeH="0" baseline="0" dirty="0" err="1" smtClean="0">
                <a:ln>
                  <a:noFill/>
                </a:ln>
                <a:solidFill>
                  <a:srgbClr val="000000"/>
                </a:solidFill>
                <a:effectLst/>
                <a:latin typeface="Times New Roman" pitchFamily="18" charset="0"/>
                <a:ea typeface="Times New Roman" pitchFamily="18" charset="0"/>
                <a:cs typeface="Times New Roman" pitchFamily="18" charset="0"/>
              </a:rPr>
              <a:t>kia</a:t>
            </a:r>
            <a:r>
              <a:rPr kumimoji="0" lang="en-US" sz="24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2 </a:t>
            </a:r>
            <a:r>
              <a:rPr kumimoji="0" lang="en-US" sz="2400" b="0" i="0" u="none" strike="noStrike" cap="none" normalizeH="0" baseline="0" dirty="0" err="1" smtClean="0">
                <a:ln>
                  <a:noFill/>
                </a:ln>
                <a:solidFill>
                  <a:srgbClr val="000000"/>
                </a:solidFill>
                <a:effectLst/>
                <a:latin typeface="Times New Roman" pitchFamily="18" charset="0"/>
                <a:ea typeface="Times New Roman" pitchFamily="18" charset="0"/>
                <a:cs typeface="Times New Roman" pitchFamily="18" charset="0"/>
              </a:rPr>
              <a:t>tay</a:t>
            </a:r>
            <a:r>
              <a:rPr kumimoji="0" lang="en-US" sz="24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a:t>
            </a:r>
            <a:r>
              <a:rPr kumimoji="0" lang="en-US" sz="2400" b="0" i="0" u="none" strike="noStrike" cap="none" normalizeH="0" baseline="0" dirty="0" err="1" smtClean="0">
                <a:ln>
                  <a:noFill/>
                </a:ln>
                <a:solidFill>
                  <a:srgbClr val="000000"/>
                </a:solidFill>
                <a:effectLst/>
                <a:latin typeface="Times New Roman" pitchFamily="18" charset="0"/>
                <a:ea typeface="Times New Roman" pitchFamily="18" charset="0"/>
                <a:cs typeface="Times New Roman" pitchFamily="18" charset="0"/>
              </a:rPr>
              <a:t>bám</a:t>
            </a:r>
            <a:r>
              <a:rPr kumimoji="0" lang="en-US" sz="24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a:t>
            </a:r>
            <a:r>
              <a:rPr kumimoji="0" lang="en-US" sz="2400" b="0" i="0" u="none" strike="noStrike" cap="none" normalizeH="0" baseline="0" dirty="0" err="1" smtClean="0">
                <a:ln>
                  <a:noFill/>
                </a:ln>
                <a:solidFill>
                  <a:srgbClr val="000000"/>
                </a:solidFill>
                <a:effectLst/>
                <a:latin typeface="Times New Roman" pitchFamily="18" charset="0"/>
                <a:ea typeface="Times New Roman" pitchFamily="18" charset="0"/>
                <a:cs typeface="Times New Roman" pitchFamily="18" charset="0"/>
              </a:rPr>
              <a:t>vào</a:t>
            </a:r>
            <a:r>
              <a:rPr kumimoji="0" lang="en-US" sz="24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a:t>
            </a:r>
            <a:r>
              <a:rPr kumimoji="0" lang="en-US" sz="2400" b="0" i="0" u="none" strike="noStrike" cap="none" normalizeH="0" baseline="0" dirty="0" err="1" smtClean="0">
                <a:ln>
                  <a:noFill/>
                </a:ln>
                <a:solidFill>
                  <a:srgbClr val="000000"/>
                </a:solidFill>
                <a:effectLst/>
                <a:latin typeface="Times New Roman" pitchFamily="18" charset="0"/>
                <a:ea typeface="Times New Roman" pitchFamily="18" charset="0"/>
                <a:cs typeface="Times New Roman" pitchFamily="18" charset="0"/>
              </a:rPr>
              <a:t>vai</a:t>
            </a:r>
            <a:r>
              <a:rPr kumimoji="0" lang="en-US" sz="24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a:t>
            </a:r>
            <a:r>
              <a:rPr kumimoji="0" lang="en-US" sz="2400" b="0" i="0" u="none" strike="noStrike" cap="none" normalizeH="0" baseline="0" dirty="0" err="1" smtClean="0">
                <a:ln>
                  <a:noFill/>
                </a:ln>
                <a:solidFill>
                  <a:srgbClr val="000000"/>
                </a:solidFill>
                <a:effectLst/>
                <a:latin typeface="Times New Roman" pitchFamily="18" charset="0"/>
                <a:ea typeface="Times New Roman" pitchFamily="18" charset="0"/>
                <a:cs typeface="Times New Roman" pitchFamily="18" charset="0"/>
              </a:rPr>
              <a:t>bạn</a:t>
            </a:r>
            <a:r>
              <a:rPr kumimoji="0" lang="en-US" sz="24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a:t>
            </a:r>
            <a:r>
              <a:rPr kumimoji="0" lang="en-US" sz="2400" b="0" i="0" u="none" strike="noStrike" cap="none" normalizeH="0" baseline="0" dirty="0" err="1" smtClean="0">
                <a:ln>
                  <a:noFill/>
                </a:ln>
                <a:solidFill>
                  <a:srgbClr val="000000"/>
                </a:solidFill>
                <a:effectLst/>
                <a:latin typeface="Times New Roman" pitchFamily="18" charset="0"/>
                <a:ea typeface="Times New Roman" pitchFamily="18" charset="0"/>
                <a:cs typeface="Times New Roman" pitchFamily="18" charset="0"/>
              </a:rPr>
              <a:t>ngồi</a:t>
            </a:r>
            <a:r>
              <a:rPr kumimoji="0" lang="en-US" sz="24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a:t>
            </a:r>
            <a:r>
              <a:rPr kumimoji="0" lang="en-US" sz="2400" b="0" i="0" u="none" strike="noStrike" cap="none" normalizeH="0" baseline="0" dirty="0" err="1" smtClean="0">
                <a:ln>
                  <a:noFill/>
                </a:ln>
                <a:solidFill>
                  <a:srgbClr val="000000"/>
                </a:solidFill>
                <a:effectLst/>
                <a:latin typeface="Times New Roman" pitchFamily="18" charset="0"/>
                <a:ea typeface="Times New Roman" pitchFamily="18" charset="0"/>
                <a:cs typeface="Times New Roman" pitchFamily="18" charset="0"/>
              </a:rPr>
              <a:t>trước.Mình</a:t>
            </a:r>
            <a:r>
              <a:rPr kumimoji="0" lang="en-US" sz="24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a:t>
            </a:r>
            <a:r>
              <a:rPr kumimoji="0" lang="en-US" sz="2400" b="0" i="0" u="none" strike="noStrike" cap="none" normalizeH="0" baseline="0" dirty="0" err="1" smtClean="0">
                <a:ln>
                  <a:noFill/>
                </a:ln>
                <a:solidFill>
                  <a:srgbClr val="000000"/>
                </a:solidFill>
                <a:effectLst/>
                <a:latin typeface="Times New Roman" pitchFamily="18" charset="0"/>
                <a:ea typeface="Times New Roman" pitchFamily="18" charset="0"/>
                <a:cs typeface="Times New Roman" pitchFamily="18" charset="0"/>
              </a:rPr>
              <a:t>hơi</a:t>
            </a:r>
            <a:r>
              <a:rPr kumimoji="0" lang="en-US" sz="24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a:t>
            </a:r>
            <a:r>
              <a:rPr kumimoji="0" lang="en-US" sz="2400" b="0" i="0" u="none" strike="noStrike" cap="none" normalizeH="0" baseline="0" dirty="0" err="1" smtClean="0">
                <a:ln>
                  <a:noFill/>
                </a:ln>
                <a:solidFill>
                  <a:srgbClr val="000000"/>
                </a:solidFill>
                <a:effectLst/>
                <a:latin typeface="Times New Roman" pitchFamily="18" charset="0"/>
                <a:ea typeface="Times New Roman" pitchFamily="18" charset="0"/>
                <a:cs typeface="Times New Roman" pitchFamily="18" charset="0"/>
              </a:rPr>
              <a:t>gập</a:t>
            </a:r>
            <a:r>
              <a:rPr kumimoji="0" lang="en-US" sz="24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a:t>
            </a:r>
            <a:r>
              <a:rPr kumimoji="0" lang="en-US" sz="2400" b="0" i="0" u="none" strike="noStrike" cap="none" normalizeH="0" baseline="0" dirty="0" err="1" smtClean="0">
                <a:ln>
                  <a:noFill/>
                </a:ln>
                <a:solidFill>
                  <a:srgbClr val="000000"/>
                </a:solidFill>
                <a:effectLst/>
                <a:latin typeface="Times New Roman" pitchFamily="18" charset="0"/>
                <a:ea typeface="Times New Roman" pitchFamily="18" charset="0"/>
                <a:cs typeface="Times New Roman" pitchFamily="18" charset="0"/>
              </a:rPr>
              <a:t>chúi</a:t>
            </a:r>
            <a:r>
              <a:rPr kumimoji="0" lang="en-US" sz="24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a:t>
            </a:r>
            <a:r>
              <a:rPr kumimoji="0" lang="en-US" sz="2400" b="0" i="0" u="none" strike="noStrike" cap="none" normalizeH="0" baseline="0" dirty="0" err="1" smtClean="0">
                <a:ln>
                  <a:noFill/>
                </a:ln>
                <a:solidFill>
                  <a:srgbClr val="000000"/>
                </a:solidFill>
                <a:effectLst/>
                <a:latin typeface="Times New Roman" pitchFamily="18" charset="0"/>
                <a:ea typeface="Times New Roman" pitchFamily="18" charset="0"/>
                <a:cs typeface="Times New Roman" pitchFamily="18" charset="0"/>
              </a:rPr>
              <a:t>về</a:t>
            </a:r>
            <a:r>
              <a:rPr kumimoji="0" lang="en-US" sz="24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a:t>
            </a:r>
            <a:r>
              <a:rPr kumimoji="0" lang="en-US" sz="2400" b="0" i="0" u="none" strike="noStrike" cap="none" normalizeH="0" baseline="0" dirty="0" err="1" smtClean="0">
                <a:ln>
                  <a:noFill/>
                </a:ln>
                <a:solidFill>
                  <a:srgbClr val="000000"/>
                </a:solidFill>
                <a:effectLst/>
                <a:latin typeface="Times New Roman" pitchFamily="18" charset="0"/>
                <a:ea typeface="Times New Roman" pitchFamily="18" charset="0"/>
                <a:cs typeface="Times New Roman" pitchFamily="18" charset="0"/>
              </a:rPr>
              <a:t>phía</a:t>
            </a:r>
            <a:r>
              <a:rPr kumimoji="0" lang="en-US" sz="24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a:t>
            </a:r>
            <a:r>
              <a:rPr kumimoji="0" lang="en-US" sz="2400" b="0" i="0" u="none" strike="noStrike" cap="none" normalizeH="0" baseline="0" dirty="0" err="1" smtClean="0">
                <a:ln>
                  <a:noFill/>
                </a:ln>
                <a:solidFill>
                  <a:srgbClr val="000000"/>
                </a:solidFill>
                <a:effectLst/>
                <a:latin typeface="Times New Roman" pitchFamily="18" charset="0"/>
                <a:ea typeface="Times New Roman" pitchFamily="18" charset="0"/>
                <a:cs typeface="Times New Roman" pitchFamily="18" charset="0"/>
              </a:rPr>
              <a:t>trước</a:t>
            </a:r>
            <a:r>
              <a:rPr kumimoji="0" lang="en-US" sz="24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a:t>
            </a:r>
            <a:r>
              <a:rPr kumimoji="0" lang="en-US" sz="2400" b="0" i="0" u="none" strike="noStrike" cap="none" normalizeH="0" baseline="0" dirty="0" err="1" smtClean="0">
                <a:ln>
                  <a:noFill/>
                </a:ln>
                <a:solidFill>
                  <a:srgbClr val="000000"/>
                </a:solidFill>
                <a:effectLst/>
                <a:latin typeface="Times New Roman" pitchFamily="18" charset="0"/>
                <a:ea typeface="Times New Roman" pitchFamily="18" charset="0"/>
                <a:cs typeface="Times New Roman" pitchFamily="18" charset="0"/>
              </a:rPr>
              <a:t>rồi</a:t>
            </a:r>
            <a:r>
              <a:rPr kumimoji="0" lang="en-US" sz="24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a:t>
            </a:r>
            <a:r>
              <a:rPr kumimoji="0" lang="en-US" sz="2400" b="0" i="0" u="none" strike="noStrike" cap="none" normalizeH="0" baseline="0" dirty="0" err="1" smtClean="0">
                <a:ln>
                  <a:noFill/>
                </a:ln>
                <a:solidFill>
                  <a:srgbClr val="000000"/>
                </a:solidFill>
                <a:effectLst/>
                <a:latin typeface="Times New Roman" pitchFamily="18" charset="0"/>
                <a:ea typeface="Times New Roman" pitchFamily="18" charset="0"/>
                <a:cs typeface="Times New Roman" pitchFamily="18" charset="0"/>
              </a:rPr>
              <a:t>lại</a:t>
            </a:r>
            <a:r>
              <a:rPr kumimoji="0" lang="en-US" sz="24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a:t>
            </a:r>
            <a:r>
              <a:rPr kumimoji="0" lang="en-US" sz="2400" b="0" i="0" u="none" strike="noStrike" cap="none" normalizeH="0" baseline="0" dirty="0" err="1" smtClean="0">
                <a:ln>
                  <a:noFill/>
                </a:ln>
                <a:solidFill>
                  <a:srgbClr val="000000"/>
                </a:solidFill>
                <a:effectLst/>
                <a:latin typeface="Times New Roman" pitchFamily="18" charset="0"/>
                <a:ea typeface="Times New Roman" pitchFamily="18" charset="0"/>
                <a:cs typeface="Times New Roman" pitchFamily="18" charset="0"/>
              </a:rPr>
              <a:t>ngửa</a:t>
            </a:r>
            <a:r>
              <a:rPr kumimoji="0" lang="en-US" sz="24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a:t>
            </a:r>
            <a:r>
              <a:rPr kumimoji="0" lang="en-US" sz="2400" b="0" i="0" u="none" strike="noStrike" cap="none" normalizeH="0" baseline="0" dirty="0" err="1" smtClean="0">
                <a:ln>
                  <a:noFill/>
                </a:ln>
                <a:solidFill>
                  <a:srgbClr val="000000"/>
                </a:solidFill>
                <a:effectLst/>
                <a:latin typeface="Times New Roman" pitchFamily="18" charset="0"/>
                <a:ea typeface="Times New Roman" pitchFamily="18" charset="0"/>
                <a:cs typeface="Times New Roman" pitchFamily="18" charset="0"/>
              </a:rPr>
              <a:t>người</a:t>
            </a:r>
            <a:r>
              <a:rPr kumimoji="0" lang="en-US" sz="24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a:t>
            </a:r>
            <a:r>
              <a:rPr kumimoji="0" lang="en-US" sz="2400" b="0" i="0" u="none" strike="noStrike" cap="none" normalizeH="0" baseline="0" dirty="0" err="1" smtClean="0">
                <a:ln>
                  <a:noFill/>
                </a:ln>
                <a:solidFill>
                  <a:srgbClr val="000000"/>
                </a:solidFill>
                <a:effectLst/>
                <a:latin typeface="Times New Roman" pitchFamily="18" charset="0"/>
                <a:ea typeface="Times New Roman" pitchFamily="18" charset="0"/>
                <a:cs typeface="Times New Roman" pitchFamily="18" charset="0"/>
              </a:rPr>
              <a:t>ra</a:t>
            </a:r>
            <a:r>
              <a:rPr kumimoji="0" lang="en-US" sz="24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a:t>
            </a:r>
            <a:r>
              <a:rPr kumimoji="0" lang="en-US" sz="2400" b="0" i="0" u="none" strike="noStrike" cap="none" normalizeH="0" baseline="0" dirty="0" err="1" smtClean="0">
                <a:ln>
                  <a:noFill/>
                </a:ln>
                <a:solidFill>
                  <a:srgbClr val="000000"/>
                </a:solidFill>
                <a:effectLst/>
                <a:latin typeface="Times New Roman" pitchFamily="18" charset="0"/>
                <a:ea typeface="Times New Roman" pitchFamily="18" charset="0"/>
                <a:cs typeface="Times New Roman" pitchFamily="18" charset="0"/>
              </a:rPr>
              <a:t>phía</a:t>
            </a:r>
            <a:r>
              <a:rPr kumimoji="0" lang="en-US" sz="24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a:t>
            </a:r>
            <a:r>
              <a:rPr kumimoji="0" lang="en-US" sz="2400" b="0" i="0" u="none" strike="noStrike" cap="none" normalizeH="0" baseline="0" dirty="0" err="1" smtClean="0">
                <a:ln>
                  <a:noFill/>
                </a:ln>
                <a:solidFill>
                  <a:srgbClr val="000000"/>
                </a:solidFill>
                <a:effectLst/>
                <a:latin typeface="Times New Roman" pitchFamily="18" charset="0"/>
                <a:ea typeface="Times New Roman" pitchFamily="18" charset="0"/>
                <a:cs typeface="Times New Roman" pitchFamily="18" charset="0"/>
              </a:rPr>
              <a:t>sau</a:t>
            </a:r>
            <a:r>
              <a:rPr kumimoji="0" lang="en-US" sz="24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a:t>
            </a:r>
            <a:r>
              <a:rPr kumimoji="0" lang="en-US" sz="2400" b="0" i="0" u="none" strike="noStrike" cap="none" normalizeH="0" baseline="0" dirty="0" err="1" smtClean="0">
                <a:ln>
                  <a:noFill/>
                </a:ln>
                <a:solidFill>
                  <a:srgbClr val="000000"/>
                </a:solidFill>
                <a:effectLst/>
                <a:latin typeface="Times New Roman" pitchFamily="18" charset="0"/>
                <a:ea typeface="Times New Roman" pitchFamily="18" charset="0"/>
                <a:cs typeface="Times New Roman" pitchFamily="18" charset="0"/>
              </a:rPr>
              <a:t>vừa</a:t>
            </a:r>
            <a:r>
              <a:rPr kumimoji="0" lang="en-US" sz="24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a:t>
            </a:r>
            <a:r>
              <a:rPr kumimoji="0" lang="en-US" sz="2400" b="0" i="0" u="none" strike="noStrike" cap="none" normalizeH="0" baseline="0" dirty="0" err="1" smtClean="0">
                <a:ln>
                  <a:noFill/>
                </a:ln>
                <a:solidFill>
                  <a:srgbClr val="000000"/>
                </a:solidFill>
                <a:effectLst/>
                <a:latin typeface="Times New Roman" pitchFamily="18" charset="0"/>
                <a:ea typeface="Times New Roman" pitchFamily="18" charset="0"/>
                <a:cs typeface="Times New Roman" pitchFamily="18" charset="0"/>
              </a:rPr>
              <a:t>đẩy</a:t>
            </a:r>
            <a:r>
              <a:rPr kumimoji="0" lang="en-US" sz="24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a:t>
            </a:r>
            <a:r>
              <a:rPr kumimoji="0" lang="en-US" sz="2400" b="0" i="0" u="none" strike="noStrike" cap="none" normalizeH="0" baseline="0" dirty="0" err="1" smtClean="0">
                <a:ln>
                  <a:noFill/>
                </a:ln>
                <a:solidFill>
                  <a:srgbClr val="000000"/>
                </a:solidFill>
                <a:effectLst/>
                <a:latin typeface="Times New Roman" pitchFamily="18" charset="0"/>
                <a:ea typeface="Times New Roman" pitchFamily="18" charset="0"/>
                <a:cs typeface="Times New Roman" pitchFamily="18" charset="0"/>
              </a:rPr>
              <a:t>vừa</a:t>
            </a:r>
            <a:r>
              <a:rPr kumimoji="0" lang="en-US" sz="24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a:t>
            </a:r>
            <a:r>
              <a:rPr kumimoji="0" lang="en-US" sz="2400" b="0" i="0" u="none" strike="noStrike" cap="none" normalizeH="0" baseline="0" dirty="0" err="1" smtClean="0">
                <a:ln>
                  <a:noFill/>
                </a:ln>
                <a:solidFill>
                  <a:srgbClr val="000000"/>
                </a:solidFill>
                <a:effectLst/>
                <a:latin typeface="Times New Roman" pitchFamily="18" charset="0"/>
                <a:ea typeface="Times New Roman" pitchFamily="18" charset="0"/>
                <a:cs typeface="Times New Roman" pitchFamily="18" charset="0"/>
              </a:rPr>
              <a:t>nói</a:t>
            </a:r>
            <a:r>
              <a:rPr kumimoji="0" lang="en-US" sz="24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 “</a:t>
            </a:r>
            <a:r>
              <a:rPr kumimoji="0" lang="en-US" sz="2400" b="0" i="0" u="none" strike="noStrike" cap="none" normalizeH="0" baseline="0" dirty="0" err="1" smtClean="0">
                <a:ln>
                  <a:noFill/>
                </a:ln>
                <a:solidFill>
                  <a:srgbClr val="000000"/>
                </a:solidFill>
                <a:effectLst/>
                <a:latin typeface="Times New Roman" pitchFamily="18" charset="0"/>
                <a:ea typeface="Times New Roman" pitchFamily="18" charset="0"/>
                <a:cs typeface="Times New Roman" pitchFamily="18" charset="0"/>
              </a:rPr>
              <a:t>Chèo</a:t>
            </a:r>
            <a:r>
              <a:rPr kumimoji="0" lang="en-US" sz="24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a:t>
            </a:r>
            <a:r>
              <a:rPr kumimoji="0" lang="en-US" sz="2400" b="0" i="0" u="none" strike="noStrike" cap="none" normalizeH="0" baseline="0" dirty="0" err="1" smtClean="0">
                <a:ln>
                  <a:noFill/>
                </a:ln>
                <a:solidFill>
                  <a:srgbClr val="000000"/>
                </a:solidFill>
                <a:effectLst/>
                <a:latin typeface="Times New Roman" pitchFamily="18" charset="0"/>
                <a:ea typeface="Times New Roman" pitchFamily="18" charset="0"/>
                <a:cs typeface="Times New Roman" pitchFamily="18" charset="0"/>
              </a:rPr>
              <a:t>thuyền</a:t>
            </a:r>
            <a:r>
              <a:rPr kumimoji="0" lang="en-US" sz="24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a:t>
            </a:r>
            <a:r>
              <a:rPr kumimoji="0" lang="en-US" sz="2400" b="0" i="0" u="none" strike="noStrike" cap="none" normalizeH="0" baseline="0" dirty="0" err="1" smtClean="0">
                <a:ln>
                  <a:noFill/>
                </a:ln>
                <a:solidFill>
                  <a:srgbClr val="000000"/>
                </a:solidFill>
                <a:effectLst/>
                <a:latin typeface="Times New Roman" pitchFamily="18" charset="0"/>
                <a:ea typeface="Times New Roman" pitchFamily="18" charset="0"/>
                <a:cs typeface="Times New Roman" pitchFamily="18" charset="0"/>
              </a:rPr>
              <a:t>hò</a:t>
            </a:r>
            <a:r>
              <a:rPr kumimoji="0" lang="en-US" sz="24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a:t>
            </a:r>
            <a:r>
              <a:rPr kumimoji="0" lang="en-US" sz="2400" b="0" i="0" u="none" strike="noStrike" cap="none" normalizeH="0" baseline="0" dirty="0" err="1" smtClean="0">
                <a:ln>
                  <a:noFill/>
                </a:ln>
                <a:solidFill>
                  <a:srgbClr val="000000"/>
                </a:solidFill>
                <a:effectLst/>
                <a:latin typeface="Times New Roman" pitchFamily="18" charset="0"/>
                <a:ea typeface="Times New Roman" pitchFamily="18" charset="0"/>
                <a:cs typeface="Times New Roman" pitchFamily="18" charset="0"/>
              </a:rPr>
              <a:t>dzô</a:t>
            </a:r>
            <a:r>
              <a:rPr kumimoji="0" lang="en-US" sz="24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a:t>
            </a:r>
            <a:r>
              <a:rPr kumimoji="0" lang="en-US" sz="2400" b="0" i="0" u="none" strike="noStrike" cap="none" normalizeH="0" baseline="0" dirty="0" err="1" smtClean="0">
                <a:ln>
                  <a:noFill/>
                </a:ln>
                <a:solidFill>
                  <a:srgbClr val="000000"/>
                </a:solidFill>
                <a:effectLst/>
                <a:latin typeface="Times New Roman" pitchFamily="18" charset="0"/>
                <a:ea typeface="Times New Roman" pitchFamily="18" charset="0"/>
                <a:cs typeface="Times New Roman" pitchFamily="18" charset="0"/>
              </a:rPr>
              <a:t>ta.Chèo</a:t>
            </a:r>
            <a:r>
              <a:rPr kumimoji="0" lang="en-US" sz="24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a:t>
            </a:r>
            <a:r>
              <a:rPr kumimoji="0" lang="en-US" sz="2400" b="0" i="0" u="none" strike="noStrike" cap="none" normalizeH="0" baseline="0" dirty="0" err="1" smtClean="0">
                <a:ln>
                  <a:noFill/>
                </a:ln>
                <a:solidFill>
                  <a:srgbClr val="000000"/>
                </a:solidFill>
                <a:effectLst/>
                <a:latin typeface="Times New Roman" pitchFamily="18" charset="0"/>
                <a:ea typeface="Times New Roman" pitchFamily="18" charset="0"/>
                <a:cs typeface="Times New Roman" pitchFamily="18" charset="0"/>
              </a:rPr>
              <a:t>thuyền</a:t>
            </a:r>
            <a:r>
              <a:rPr kumimoji="0" lang="en-US" sz="24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a:t>
            </a:r>
            <a:r>
              <a:rPr kumimoji="0" lang="en-US" sz="2400" b="0" i="0" u="none" strike="noStrike" cap="none" normalizeH="0" baseline="0" dirty="0" err="1" smtClean="0">
                <a:ln>
                  <a:noFill/>
                </a:ln>
                <a:solidFill>
                  <a:srgbClr val="000000"/>
                </a:solidFill>
                <a:effectLst/>
                <a:latin typeface="Times New Roman" pitchFamily="18" charset="0"/>
                <a:ea typeface="Times New Roman" pitchFamily="18" charset="0"/>
                <a:cs typeface="Times New Roman" pitchFamily="18" charset="0"/>
              </a:rPr>
              <a:t>dzô</a:t>
            </a:r>
            <a:r>
              <a:rPr kumimoji="0" lang="en-US" sz="24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a:t>
            </a:r>
            <a:r>
              <a:rPr kumimoji="0" lang="en-US" sz="2400" b="0" i="0" u="none" strike="noStrike" cap="none" normalizeH="0" baseline="0" dirty="0" err="1" smtClean="0">
                <a:ln>
                  <a:noFill/>
                </a:ln>
                <a:solidFill>
                  <a:srgbClr val="000000"/>
                </a:solidFill>
                <a:effectLst/>
                <a:latin typeface="Times New Roman" pitchFamily="18" charset="0"/>
                <a:ea typeface="Times New Roman" pitchFamily="18" charset="0"/>
                <a:cs typeface="Times New Roman" pitchFamily="18" charset="0"/>
              </a:rPr>
              <a:t>ta</a:t>
            </a:r>
            <a:r>
              <a:rPr kumimoji="0" lang="en-US" sz="24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a:t>
            </a:r>
            <a:endParaRPr kumimoji="0" lang="en-US" sz="2400" b="0" i="0" u="none" strike="noStrike" cap="none" normalizeH="0" baseline="0" dirty="0" smtClean="0">
              <a:ln>
                <a:noFill/>
              </a:ln>
              <a:solidFill>
                <a:schemeClr val="tx1"/>
              </a:solidFill>
              <a:effectLst/>
              <a:latin typeface="Times New Roman" pitchFamily="18" charset="0"/>
              <a:cs typeface="Times New Roman" pitchFamily="18" charset="0"/>
            </a:endParaRPr>
          </a:p>
        </p:txBody>
      </p:sp>
    </p:spTree>
  </p:cSld>
  <p:clrMapOvr>
    <a:masterClrMapping/>
  </p:clrMapOvr>
  <p:transition>
    <p:cover dir="ru"/>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PhAnim="0">
  <p:cSld>
    <p:bg>
      <p:bgPr>
        <a:blipFill dpi="0" rotWithShape="1">
          <a:blip r:embed="rId4">
            <a:lum/>
          </a:blip>
          <a:srcRect/>
          <a:stretch>
            <a:fillRect l="-27000" r="-27000"/>
          </a:stretch>
        </a:blipFill>
        <a:effectLst/>
      </p:bgPr>
    </p:bg>
    <p:spTree>
      <p:nvGrpSpPr>
        <p:cNvPr id="1" name=""/>
        <p:cNvGrpSpPr/>
        <p:nvPr/>
      </p:nvGrpSpPr>
      <p:grpSpPr>
        <a:xfrm>
          <a:off x="0" y="0"/>
          <a:ext cx="0" cy="0"/>
          <a:chOff x="0" y="0"/>
          <a:chExt cx="0" cy="0"/>
        </a:xfrm>
      </p:grpSpPr>
      <p:sp>
        <p:nvSpPr>
          <p:cNvPr id="128003" name="Text Box 3"/>
          <p:cNvSpPr txBox="1">
            <a:spLocks noChangeArrowheads="1"/>
          </p:cNvSpPr>
          <p:nvPr/>
        </p:nvSpPr>
        <p:spPr bwMode="auto">
          <a:xfrm>
            <a:off x="304800" y="-914400"/>
            <a:ext cx="8077200" cy="2554545"/>
          </a:xfrm>
          <a:prstGeom prst="rect">
            <a:avLst/>
          </a:prstGeom>
          <a:noFill/>
          <a:ln w="9525">
            <a:noFill/>
            <a:miter lim="800000"/>
            <a:headEnd/>
            <a:tailEnd/>
          </a:ln>
        </p:spPr>
        <p:txBody>
          <a:bodyPr wrap="square">
            <a:spAutoFit/>
          </a:bodyPr>
          <a:lstStyle/>
          <a:p>
            <a:pPr marL="342900" indent="-342900" algn="ctr"/>
            <a:endParaRPr lang="en-US" sz="8800" b="1" dirty="0">
              <a:solidFill>
                <a:srgbClr val="7030A0"/>
              </a:solidFill>
            </a:endParaRPr>
          </a:p>
          <a:p>
            <a:pPr marL="342900" indent="-342900" algn="ctr">
              <a:buFontTx/>
              <a:buChar char="•"/>
            </a:pPr>
            <a:r>
              <a:rPr lang="en-US" sz="4400" b="1" u="sng" dirty="0" err="1">
                <a:solidFill>
                  <a:srgbClr val="7030A0"/>
                </a:solidFill>
                <a:latin typeface="Times New Roman" pitchFamily="18" charset="0"/>
                <a:cs typeface="Times New Roman" pitchFamily="18" charset="0"/>
              </a:rPr>
              <a:t>Hoạt</a:t>
            </a:r>
            <a:r>
              <a:rPr lang="en-US" sz="4400" b="1" u="sng" dirty="0">
                <a:solidFill>
                  <a:srgbClr val="7030A0"/>
                </a:solidFill>
                <a:latin typeface="Times New Roman" pitchFamily="18" charset="0"/>
                <a:cs typeface="Times New Roman" pitchFamily="18" charset="0"/>
              </a:rPr>
              <a:t> </a:t>
            </a:r>
            <a:r>
              <a:rPr lang="en-US" sz="4400" b="1" u="sng" dirty="0" err="1">
                <a:solidFill>
                  <a:srgbClr val="7030A0"/>
                </a:solidFill>
                <a:latin typeface="Times New Roman" pitchFamily="18" charset="0"/>
                <a:cs typeface="Times New Roman" pitchFamily="18" charset="0"/>
              </a:rPr>
              <a:t>động</a:t>
            </a:r>
            <a:r>
              <a:rPr lang="en-US" sz="4400" b="1" u="sng" dirty="0">
                <a:solidFill>
                  <a:srgbClr val="7030A0"/>
                </a:solidFill>
                <a:latin typeface="Times New Roman" pitchFamily="18" charset="0"/>
                <a:cs typeface="Times New Roman" pitchFamily="18" charset="0"/>
              </a:rPr>
              <a:t> </a:t>
            </a:r>
            <a:r>
              <a:rPr lang="en-US" sz="4400" b="1" u="sng" dirty="0" smtClean="0">
                <a:solidFill>
                  <a:srgbClr val="7030A0"/>
                </a:solidFill>
                <a:latin typeface="Times New Roman" pitchFamily="18" charset="0"/>
                <a:cs typeface="Times New Roman" pitchFamily="18" charset="0"/>
              </a:rPr>
              <a:t>3: </a:t>
            </a:r>
            <a:r>
              <a:rPr lang="en-US" sz="4400" b="1" u="sng" dirty="0" err="1" smtClean="0">
                <a:solidFill>
                  <a:srgbClr val="7030A0"/>
                </a:solidFill>
                <a:latin typeface="Times New Roman" pitchFamily="18" charset="0"/>
                <a:cs typeface="Times New Roman" pitchFamily="18" charset="0"/>
              </a:rPr>
              <a:t>Hồi</a:t>
            </a:r>
            <a:r>
              <a:rPr lang="en-US" sz="4400" b="1" u="sng" dirty="0" smtClean="0">
                <a:solidFill>
                  <a:srgbClr val="7030A0"/>
                </a:solidFill>
                <a:latin typeface="Times New Roman" pitchFamily="18" charset="0"/>
                <a:cs typeface="Times New Roman" pitchFamily="18" charset="0"/>
              </a:rPr>
              <a:t> </a:t>
            </a:r>
            <a:r>
              <a:rPr lang="en-US" sz="4400" b="1" u="sng" dirty="0" err="1" smtClean="0">
                <a:solidFill>
                  <a:srgbClr val="7030A0"/>
                </a:solidFill>
                <a:latin typeface="Times New Roman" pitchFamily="18" charset="0"/>
                <a:cs typeface="Times New Roman" pitchFamily="18" charset="0"/>
              </a:rPr>
              <a:t>Tĩnh</a:t>
            </a:r>
            <a:endParaRPr lang="en-US" sz="4800" b="1" u="sng" dirty="0" smtClean="0">
              <a:solidFill>
                <a:srgbClr val="7030A0"/>
              </a:solidFill>
              <a:latin typeface="Times New Roman" pitchFamily="18" charset="0"/>
              <a:cs typeface="Times New Roman" pitchFamily="18" charset="0"/>
            </a:endParaRPr>
          </a:p>
          <a:p>
            <a:pPr marL="342900" indent="-342900" algn="ctr"/>
            <a:r>
              <a:rPr lang="en-US" sz="2800" dirty="0" err="1" smtClean="0">
                <a:solidFill>
                  <a:srgbClr val="7030A0"/>
                </a:solidFill>
                <a:latin typeface="Times New Roman" pitchFamily="18" charset="0"/>
                <a:cs typeface="Times New Roman" pitchFamily="18" charset="0"/>
              </a:rPr>
              <a:t>Bé</a:t>
            </a:r>
            <a:r>
              <a:rPr lang="en-US" sz="2800" dirty="0" smtClean="0">
                <a:solidFill>
                  <a:srgbClr val="7030A0"/>
                </a:solidFill>
                <a:latin typeface="Times New Roman" pitchFamily="18" charset="0"/>
                <a:cs typeface="Times New Roman" pitchFamily="18" charset="0"/>
              </a:rPr>
              <a:t> </a:t>
            </a:r>
            <a:r>
              <a:rPr lang="en-US" sz="2800" dirty="0" err="1" smtClean="0">
                <a:solidFill>
                  <a:srgbClr val="7030A0"/>
                </a:solidFill>
                <a:latin typeface="Times New Roman" pitchFamily="18" charset="0"/>
                <a:cs typeface="Times New Roman" pitchFamily="18" charset="0"/>
              </a:rPr>
              <a:t>làm</a:t>
            </a:r>
            <a:r>
              <a:rPr lang="en-US" sz="2800" dirty="0" smtClean="0">
                <a:solidFill>
                  <a:srgbClr val="7030A0"/>
                </a:solidFill>
                <a:latin typeface="Times New Roman" pitchFamily="18" charset="0"/>
                <a:cs typeface="Times New Roman" pitchFamily="18" charset="0"/>
              </a:rPr>
              <a:t> </a:t>
            </a:r>
            <a:r>
              <a:rPr lang="en-US" sz="2800" dirty="0" err="1" smtClean="0">
                <a:solidFill>
                  <a:srgbClr val="7030A0"/>
                </a:solidFill>
                <a:latin typeface="Times New Roman" pitchFamily="18" charset="0"/>
                <a:cs typeface="Times New Roman" pitchFamily="18" charset="0"/>
              </a:rPr>
              <a:t>chim</a:t>
            </a:r>
            <a:r>
              <a:rPr lang="en-US" sz="2800" dirty="0" smtClean="0">
                <a:solidFill>
                  <a:srgbClr val="7030A0"/>
                </a:solidFill>
                <a:latin typeface="Times New Roman" pitchFamily="18" charset="0"/>
                <a:cs typeface="Times New Roman" pitchFamily="18" charset="0"/>
              </a:rPr>
              <a:t> bay </a:t>
            </a:r>
            <a:r>
              <a:rPr lang="en-US" sz="2800" dirty="0" err="1" smtClean="0">
                <a:solidFill>
                  <a:srgbClr val="7030A0"/>
                </a:solidFill>
                <a:latin typeface="Times New Roman" pitchFamily="18" charset="0"/>
                <a:cs typeface="Times New Roman" pitchFamily="18" charset="0"/>
              </a:rPr>
              <a:t>cò</a:t>
            </a:r>
            <a:r>
              <a:rPr lang="en-US" sz="2800" dirty="0" smtClean="0">
                <a:solidFill>
                  <a:srgbClr val="7030A0"/>
                </a:solidFill>
                <a:latin typeface="Times New Roman" pitchFamily="18" charset="0"/>
                <a:cs typeface="Times New Roman" pitchFamily="18" charset="0"/>
              </a:rPr>
              <a:t> bay </a:t>
            </a:r>
            <a:r>
              <a:rPr lang="en-US" sz="2800" dirty="0" err="1" smtClean="0">
                <a:solidFill>
                  <a:srgbClr val="7030A0"/>
                </a:solidFill>
                <a:latin typeface="Times New Roman" pitchFamily="18" charset="0"/>
                <a:cs typeface="Times New Roman" pitchFamily="18" charset="0"/>
              </a:rPr>
              <a:t>đi</a:t>
            </a:r>
            <a:r>
              <a:rPr lang="en-US" sz="2800" dirty="0" smtClean="0">
                <a:solidFill>
                  <a:srgbClr val="7030A0"/>
                </a:solidFill>
                <a:latin typeface="Times New Roman" pitchFamily="18" charset="0"/>
                <a:cs typeface="Times New Roman" pitchFamily="18" charset="0"/>
              </a:rPr>
              <a:t> </a:t>
            </a:r>
            <a:r>
              <a:rPr lang="en-US" sz="2800" dirty="0" err="1" smtClean="0">
                <a:solidFill>
                  <a:srgbClr val="7030A0"/>
                </a:solidFill>
                <a:latin typeface="Times New Roman" pitchFamily="18" charset="0"/>
                <a:cs typeface="Times New Roman" pitchFamily="18" charset="0"/>
              </a:rPr>
              <a:t>lại</a:t>
            </a:r>
            <a:r>
              <a:rPr lang="en-US" sz="2800" dirty="0" smtClean="0">
                <a:solidFill>
                  <a:srgbClr val="7030A0"/>
                </a:solidFill>
                <a:latin typeface="Times New Roman" pitchFamily="18" charset="0"/>
                <a:cs typeface="Times New Roman" pitchFamily="18" charset="0"/>
              </a:rPr>
              <a:t> </a:t>
            </a:r>
            <a:r>
              <a:rPr lang="en-US" sz="2800" dirty="0" err="1" smtClean="0">
                <a:solidFill>
                  <a:srgbClr val="7030A0"/>
                </a:solidFill>
                <a:latin typeface="Times New Roman" pitchFamily="18" charset="0"/>
                <a:cs typeface="Times New Roman" pitchFamily="18" charset="0"/>
              </a:rPr>
              <a:t>nhẹ</a:t>
            </a:r>
            <a:r>
              <a:rPr lang="en-US" sz="2800" dirty="0" smtClean="0">
                <a:solidFill>
                  <a:srgbClr val="7030A0"/>
                </a:solidFill>
                <a:latin typeface="Times New Roman" pitchFamily="18" charset="0"/>
                <a:cs typeface="Times New Roman" pitchFamily="18" charset="0"/>
              </a:rPr>
              <a:t> </a:t>
            </a:r>
            <a:r>
              <a:rPr lang="en-US" sz="2800" dirty="0" err="1" smtClean="0">
                <a:solidFill>
                  <a:srgbClr val="7030A0"/>
                </a:solidFill>
                <a:latin typeface="Times New Roman" pitchFamily="18" charset="0"/>
                <a:cs typeface="Times New Roman" pitchFamily="18" charset="0"/>
              </a:rPr>
              <a:t>nhàng</a:t>
            </a:r>
            <a:r>
              <a:rPr lang="en-US" sz="2800" dirty="0" smtClean="0">
                <a:solidFill>
                  <a:srgbClr val="7030A0"/>
                </a:solidFill>
                <a:latin typeface="Times New Roman" pitchFamily="18" charset="0"/>
                <a:cs typeface="Times New Roman" pitchFamily="18" charset="0"/>
              </a:rPr>
              <a:t> </a:t>
            </a:r>
            <a:r>
              <a:rPr lang="en-US" sz="2800" dirty="0" err="1" smtClean="0">
                <a:solidFill>
                  <a:srgbClr val="7030A0"/>
                </a:solidFill>
                <a:latin typeface="Times New Roman" pitchFamily="18" charset="0"/>
                <a:cs typeface="Times New Roman" pitchFamily="18" charset="0"/>
              </a:rPr>
              <a:t>quanh</a:t>
            </a:r>
            <a:r>
              <a:rPr lang="en-US" sz="2800" dirty="0" smtClean="0">
                <a:solidFill>
                  <a:srgbClr val="7030A0"/>
                </a:solidFill>
                <a:latin typeface="Times New Roman" pitchFamily="18" charset="0"/>
                <a:cs typeface="Times New Roman" pitchFamily="18" charset="0"/>
              </a:rPr>
              <a:t> </a:t>
            </a:r>
            <a:r>
              <a:rPr lang="en-US" sz="2800" dirty="0" err="1" smtClean="0">
                <a:solidFill>
                  <a:srgbClr val="7030A0"/>
                </a:solidFill>
                <a:latin typeface="Times New Roman" pitchFamily="18" charset="0"/>
                <a:cs typeface="Times New Roman" pitchFamily="18" charset="0"/>
              </a:rPr>
              <a:t>lớp</a:t>
            </a:r>
            <a:endParaRPr lang="en-US" sz="2800" dirty="0" smtClean="0">
              <a:solidFill>
                <a:srgbClr val="7030A0"/>
              </a:solidFill>
              <a:latin typeface="Times New Roman" pitchFamily="18" charset="0"/>
              <a:cs typeface="Times New Roman" pitchFamily="18" charset="0"/>
            </a:endParaRPr>
          </a:p>
        </p:txBody>
      </p:sp>
      <p:pic>
        <p:nvPicPr>
          <p:cNvPr id="7" name="nhạc không lời.wav">
            <a:hlinkClick r:id="" action="ppaction://media"/>
          </p:cNvPr>
          <p:cNvPicPr>
            <a:picLocks noRot="1" noChangeAspect="1"/>
          </p:cNvPicPr>
          <p:nvPr>
            <a:audioFile r:link="rId1"/>
          </p:nvPr>
        </p:nvPicPr>
        <p:blipFill>
          <a:blip r:embed="rId5"/>
          <a:stretch>
            <a:fillRect/>
          </a:stretch>
        </p:blipFill>
        <p:spPr>
          <a:xfrm>
            <a:off x="4419600" y="3276600"/>
            <a:ext cx="304800" cy="304800"/>
          </a:xfrm>
          <a:prstGeom prst="rect">
            <a:avLst/>
          </a:prstGeom>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90287"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7"/>
                </p:tgtEl>
              </p:cMediaNode>
            </p:audio>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A27FCBF0-70E2-4DC9-A51A-FBAB39994D36"/>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Content List"/>
  <p:tag name="ISPRINGCLOUDFOLDERID" val="0"/>
  <p:tag name="ISPRINGCLOUDFOLDERPATH" val="Repository"/>
  <p:tag name="ISPRING_PLAYERS_CUSTOMIZATION" val="UEsDBBQAAgAIAA58P0wVDq0oZAQAAAcRAAAdAAAAdW5pdmVyc2FsL2NvbW1vbl9tZXNzYWdlcy5sbmetWG1v2zYQ/l6g/4EQUGADtrQd0KIYEge0xNhEZMmV6DjZCwRGYmwilJjpxW32ab9mP2y/ZEfKTuK+QFISwDZMyvfc8e6eu6MPjz/nCm1EWUldHDlvD944SBSpzmSxOnIW7OTnDw6qal5kXOlCHDmFdtDx6OWLQ8WLVcNXAr6/fIHQYS6qCpbVyKzu10hmR858nLjhbI6Di8QPJ2EyphNn5Or8hhe3yNcr/Uf5wy/vP3x+++79j4evt5J9gOIZ9v19KGSR3r3pARSwKPQTQCN+EpBz5ozM5zC5cMF8GhBntP0yTHoekTNnZD475RZRRAKWxD71SELjJAiZ9YVPGPGc0YVu0JpvBKo12kjxCdVrAZGsZSlQpWRmH6QaNopGdCnzwhmmQRKRmEXUZTQMnFGsy/L2JwvLm3qtS1BXoUxW/FKJzOqEnLHPb0pRgWpeQ04heNVrCb/UOZfFQafqCC9pMElYGPpxQgJvt+OMSJEhr+RGzUCUCMckAoCSV6J8hGxis8yKI6zUMIQpnUx9eDNjwlSu1gre9VA75gRiMBdFlxTkCIkgu+J4GUaecRqoQhzd8Kr6pMtsLz8eBqoLmAZuCCnosgfgzGDsgCHGEipHWYq07gKbkTjGE5KMw3NIZOBdOEQiPAW6nQ6RuCAxUITEXTIBPqMTbBLeUGyX/zt+pdyks7pFPE1BzrhvI3VTwY5xKbDAMq06GKYmJh8XEDaK/e/QuEUF79rVSm4E2FFmouxUBJXFJZ7Joo8L+ltygqlPvATSyguXCbMlz2jM+S0qdI14tuFFKtClSHkDuX4LzzKZ2Wcmzlb/X438G/F6W1VebQtS4JHzV0Pt2ath3zCrqcCmuhb5Td2l2jhsa/5jrDA5/V0T+hz9cfpjlwQ4ouHzRKaSeaPaqvvk+NxZNjRGnUY80VP9o/XclsRtbR1TKFhjqftLEOimpn9AA1T9pWhwAormbYmGGk6LqwE6g3ALEGj0WIwzcNWeCWfgwgHySzKOKYPZaCkuK1l3jh2WjW2Avh3aFOY8JWpxT8ZLcaVhwlGCb9rpA7qQjXRnQB8MN3utglHmg8kBAK7a5AFIJXOwP+uBuZiRnQfaAr93kqVuVGbJq+S1LfLg2yYXX49NV6XO7a7i1S552yZz/BQr2sNFrdL5gPZ/x7/e8XlAv8dHKSY4cqeJiwOXmEHfcFX1FAIKGFf4LE58PDbiwIWc1+kamumVboqsJ1A7q3vkBAPY9syx4GW6/u+ff3tifGFJu4u2u78OAgFimypI7sB+D3Qtqj+7QBge78vZRR+p7d1mJ9fzqsMoZOGz3CF421pyncPWQbdeSPJt0DBj2J3OgAexTXvdlDC6DUGY4egUapmdwp3RjJfXUAiZ1moQinW1ScB6mPb762VTK1mIIbJPayXmwIzOE+x59q4N5FMyvW57ZgY3inR76VZw6e4L5k5xAHX2CzyRyXogoG1NuyoERG/X9zTffN2p7laV/cvi8PWDfzD+B1BLAwQUAAIACAAOfD9MjpHEu/IEAACcGAAAJwAAAHVuaXZlcnNhbC9mbGFzaF9wdWJsaXNoaW5nX3NldHRpbmdzLnhtbNVZ624aORT+z1NYs+rPBsitSQREJBkUVBhYmGxarVbIzBjGG489tT1Q+mufZh9sn2SPGa4hENMuUVdRlYx9vu8c+1x87Jauv8YMjYhUVPCyUzwqOIjwQISUD8vOg197f+EgpTEPMROclB0uHHRdyZWStM+oirpEaxBVCGi4ukp02Ym0Tq7y+fF4fERVIs2sYKkGfnUUiDifSKII10TmE4Yn8EtPEqKcGYMFAfyLBZ/BKrkcQqWMqSnClBFEQ7CcU7MozGoMq8jJZ2J9HDwNpUh5eCuYkEgO+2Xnl4uq+ZnLZFR3NCbc7ImqwKAZ1lc4DKmxArMu/UZQROgwAnOLhVMHjWmoo7JzUjg2PCCf3+SZsmeLx4bnVsAucD1TEBONQ6xx9plplGRAJLiDqIqWKQHStbEVSU2+6sVANhROOI5p4MMMMntVdu78XsetuR3Xu3V7D51GZqo1wq/7DdcK023U79ye1/Ldbu/ebzb2BvnuJ38P0L6WWdO3O27X9Xy307upt/ZE2Bu1xLjNar2xJ+bRvenW/X01edXmvpD2fcuzw9x/brudRt372PNbrYZfby9R0xheidZSfj3wS5AgIpWr4a2jNO5zTBkUm2cxroiGcsWwHBJf1Chk4wAzRRz0Z0KGv6aYUT0xGQpV7YmQpKoSEuiOyb6yYzLKWdJlhGAYpOQit88uF6n94WJt6flM+3JZL1pZWhS7diS0eGPri4WzhfmXp7vN32JoaURDIjws5bRkbS7gVROOl9WxeHJ+vtuKLdpKWGscRFBK9bwSro7MpQaCrwWI+UZ9wcLFxpK4T0IPx2TlhOg+UV4DyaKDBhDKDLa8lRCOupjDqUQ1uCFYEKi0rzTV09OoNpOuSooZAj44NglqdjfcEkRYqrXYXWygOQmCyu+e0ET9ke1HNrRN1OUhupN4DKeijXibcBuxe/AWMx4j0soIidUekqjKmI1wZ576NsJNLJ+IRL4QzEq+PQ9wVOcDYWV7DNlsI/hI+opqYiN6Q61UP4qUhWgiUsToE0FaILA+jeGviKDVHgINpIino9DnaKQYJBAaUTIm4bWNos+gIk4BCU1VwojONHxJ6TfUJwMhgZfgEQQbjFOV8R/tRZxgpZakeG7ju+wkrnt37qd3ZoE4HGHoavYjhypA4kQfhB9PEBd6joPtCHAKsWycEtJwOmeztqPvd4OiccoyN//XzlihPqBLDqNlH8e8aoG12giPpolokmtKDSlIwSUZJ0wEcIZQnhJbwgBzJDibIBxAyVMmrUdUpApGsgTOqNX3W5jhEeXTryGcd6BRhkRaURaKxyenZ+cfLi6vjvL//PX3+52gWR/YZtioyxrB2523B2vks5vKK7gtNwI71LN7wSugrbcDa9y+Zu64KVgjX7gvWGOf3xqsgRt3h1eQO24QG9iakLGpOuGGP1++TM4az82urJQ3HePLDeS03/5Z+8euW+3c3iPY7YeG372yyW5PQCHVQQT1YWAeRCwx0wbdRrb14IP7XCta4yWrFq7j/mZFCA63Kpp2ar2W1YI/Wra4po1rr7RwVibAsT/MjjE4+BmNod0M36yI/0hJ3ZaCh6zGB6tSb1JpfviqmpWqA1UagmUQQSAdLPj+F9X8kFv8M+1a9rV4qlt7m1u8Ga0/ZpuZmHIaw16a/nPxAl45Oy2U8i9P5XLAtv4/CpXcv1BLAwQUAAIACAAOfD9M5gGo9bQCAABOCgAAIQAAAHVuaXZlcnNhbC9mbGFzaF9za2luX3NldHRpbmdzLnhtbJVW227bMAx931cE2XvdXdMBboA2zYAC3VqsRd9lm7GFyJIhyeny9xNlqZaSOPZCFIjIc8SLSKap2lK+/DCbpblgQj6D1pSXCjVeN6PF9TxrtRb8IhdcA9cXXMiasPny40/7SROLHGOJHcipnA3JoXezsJ8pFOfj2wJliJCLuiF8/yBKcZGRfFtK0fJiNLRq34BklG8N8vLHYrUedMCo0vca6iim9RXKNEojQSnAkL6vUUZZjGTAvKdL+5nI6V2dz/6AtqOKaku7+YQyRGtICXGRr25QhvHc3B6/ygLlPEHDX22gXz6jDEIZ2YOML7/7ijLIEE3b/E+PNFKUWNCYc/4R3zlMkMKMH0Z1iTJKwITQ0egruPLYXO8CkPsazn2K4yoFe8K6HiwEfPSMwVLLFtLEnzqbqsTbY6vNfMByQ5gygFDVg55M0E+kVf6aWNfj/sAb5UUAcooe8SpYW8OqizcAxvoev1rd2lURxveuCwKUsHPKIMJe2SN/m7IeIQNlj3xmtIBHzvZH8ENLx/FPfEvcY56vvrECJ+bo6+VP3oqeHnBwVeDaKTymFgUsFYbzQmvAV0sTq+tCSo5iSjnZ0ZJoKvgvxGV7m4xKkwOD67TTfZVqqhmcajcbo1nS4XvZ83g3dr8JfW7deabNCr+eE61JXtXmN0nNZ45nZsRcM09OM3BJGjjIe74REzk1kVuQL0KwqV640BBibdpDYNEN1hA8TYISpMnpGqfuklPF522dgVybN6PgmybWdbiKlhUzf/qVwhsUMWHA2DF1Za7jhL73ZKBwDQBE5pXv2O7QWeqWacpgB37uA4VNeCizVJkOHWq2G/0AGx22m9NM6ke3JvpGCXGx4QTh1cQl4oUTGsZbXpNM2cSioff7t7842sh+kWHnhTvMnl0jRRcb+3EBjRL/j/wHUEsDBBQAAgAIAA58P0wxjE7l3AQAAC0YAAAmAAAAdW5pdmVyc2FsL2h0bWxfcHVibGlzaGluZ19zZXR0aW5ncy54bWzNWOty4jYU/p+n0LizPxdy3yQDZEhiJsyCoeA0u9PpMMIWWI0suZIMy/7q0/TB+iQ9wlxDIPK2JJ1MJrF8vu8c6Vx0jkvX32KGRkQqKnjZOSocOojwQISUD8vOg1/7eOEgpTEPMROclB0uHHRdOSglaZ9RFXWJ1iCqENBwdZXoshNpnVwVi+PxuEBVIs1bwVIN/KoQiLiYSKII10QWE4Yn8EdPEqKcGYMFAfzGgs9glYMDhEoZU1OEKSOIhmA5p2ZTmN3rmDnFTKqPg6ehFCkPbwUTEslhv+z8dFE1P3OZjOmOxoSbI1EVWDTL+gqHITVGYNal3wmKCB1GYO3R4amDxjTUUdk5OTw2PCBf3OSZsmd7x4bnVsAhcD1TEBONQ6xx9phplGRAJHiDqIqWKQHStbUVSU2+6cVCthROOI5p4MMbZI6q7Nz5vY5bczuud+v2HjqNzFRrhF/3G64Vptuo37k9r+W73d6932zkBvnuFz8HKK9l1vTtjtt1Pd/t9G7qrZwIe6OWGLdZrTdyYh7dm27dz6vJqzbzQtr3Lc8Oc/+17XYade9zz2+1Gn69vURNY3glWkvF9cAvQYKIVK6Gt47SuM8xZVBrnsW4IhqqFcNySHxRo5CNA8wUcdDvCRn+nGJG9cRkKBS1J0KSqkpIoDsm+8qOyShnSZcRgmGQkovcPrtcpPani7WtFzPty229aGVpUevakdDija0/OjxbmH95utv8LYaWRjQkwsNSTkvW5gZeNeF4WR2PTs7Pd1uxRVsJa42DCEqpnlfC1ZW51EDwtQAxz6gvWLg4WBL3SejhGMK0XeMOGkDsMjjjVkI46mIOtxDVcO7BAqHSvtJUT2+f2ky6KilmCG4YuCYJanY3/BBEWKq1YF2cmCn9QeVXT2iifssOIFvaJuryEN1JPIZb0Ea8TbiN2D24hxkXEWllhMQqhySqMmYj3Jnnuo1wE8snIpEvBLOSb88jGtX5QFjZHkP62gg+kr6imtiI3lAr1Y8iZSGaiBQx+kSQFgisT2P4LyJotWlAAyni6SrDSiPFIGPQiJIxCa9tFH0FFXEKSGiiEkZ0puGPlH5HfTIQEngJHkGwwTpVGX8hF3GClVqS4rmNH7Krt+7duV8+mA3icIShjclHDmlP4kTvhR9PEBd6joPjCHAKsWycEtJw+s5mb4Ufd4OiccoyN//Xzlih3qNL9qMlj2NetcBabYRH00Q0yTWlhhSk4JKME14EcL1QnhJbwgBzJDibIBxAyVMmrUdUpApWsgTOqNWPW5jhEeXTpyFMQKBRhkRaUR4eHZ+cnp1/uri8KhT//vOvjztBs8avzbBRl3V+tzvHBWvks9HkFdyWEcAO9WwQeAW0dRywxuU1c8doYI18YUCwxj4fE6yBG8PCK8gdI8MGtiZkbKpOuOHPl6fHWae52ZWViqZFfLljnDbYzxrG/vt1jF232rm9R3C+Dw2/e2WTz56A0qmDCCrCwHzzsMRMe3Ab2daDDw5zrWiNX6yato77ixUhuNiqTNqp9VpWG/5s2dSaxq290rRZmQAX/TC7uOCqZzSGBjN8s7L9b4rotqTbZ/3dW116k9ry4jRKdxaXrBztqbYQLIMIQmdv4fZ+Ffv9TvX/dFDZ0+KT29o3tsW3n/WP0gewvv6Jv3LwD1BLAwQUAAIACAAOfD9Mvg82P58BAAArBgAAHwAAAHVuaXZlcnNhbC9odG1sX3NraW5fc2V0dGluZ3MuanONlE1PwzAMhu/8iipc0TQ+B9wmNqRJOyDBDXHIOq+rlsZRkpUNxH+nzgZrWhcWX5q3T1/HrpzPk6RaIhXJffIZnsP+Kd4HDUjzdg1nsa469IJ04VQ+h5e8AJVrEA2k/Pn0V/46EJyx0MF0tn0mW1fzE0hvFlK5Om4YC8tojtFKRntntA2X+COqbF/VrqJam2dr71H3UtQetO9ptIUMjDh9DKteYAPGEuw/6EKmEJkOwuoiD47XA4o6l2JhpN5OMcPeTKarzOJaz7vyL7cGbPXDVzugfzd4GEd2Knd+4qFoJh7fUnSTxoJzsM97M6ZgYSVnoGq+/bD+QCPjdkENusxd7n/o4TlFnTYyg1aXbocUMaYrr1Y3BxRtzsPG74jLC4qIUHILtmU1uqKIQDRrc8QPNBYz6kgLbff8F1Uo57nO9qn7FCxHhyXbru4dCg3HH4lohLAxQktmIouui+OIqffs4LpG1ik384oTubzIaIb7uGQP45u3CO1fEyG9l+myqC6H6mKkhoOrnsFO9AJJKKRdgX1BVFU5b/8dvJH75OsbUEsDBBQAAgAIAA58P0zeISRsvgAAAMUBAAAaAAAAdW5pdmVyc2FsL2kxOG5fcHJlc2V0cy54bWydkLEKwjAQhvc+RbjdxG6lJHUT3Bx0ltqmGmgvJZe0Pr4pFekiAYdA/vB9P5eTh9fQs0k7MhYV5HwPTGNjW4MPBdfLcVcAI19jW/cWtQK0wA5VJk1e4Nlp0p5YrEBS8PR+LIWY55kbGl1sINsHH4uJN3YQ8QwWxWKKcVVhdUvzl/15gyrLGJP3YHp/wireY1oRRq5RsDi3VnODnQXxC9CYAigBdC4BuJAAJrOdUorvn5bUBPJxETFIsVl/lb0BUEsDBBQAAgAIAA58P0xjTVFCawAAAGwAAAAcAAAAdW5pdmVyc2FsL2xvY2FsX3NldHRpbmdzLnhtbLOxr8jNUShLLSrOzM+zVTLUM1BSSM1Lzk/JzEu3VQoNcdO1UFIoLknMS0nMyc9LtVXKy1dSsLfjssnJT07MCU4tKQEqLFYoyEmsTC0KSc0FMkpS/RJzgSqPTDi86ExDpcKRiaVnOpX07bgAUEsDBBQAAgAIAE+UlUepAcR2+wIAALAIAAAUAAAAdW5pdmVyc2FsL3BsYXllci54bWytVU1v2zAMPadA/4Ohe6WkH2sb2C26AsUO61Ag67ZboNqKrcW2PEmum/76UZK/53QrsEMCm+J7pMhH2r9+yVLvmUnFRR6gBZ4jj+WhiHgeB+jx693RBbq+Ojzwi5TumPR4FKAy5wZAU+RFTIWSFxrAD1QnAeoZMDAjr5BcSK53wH0G3G2k41N0eDADl1wFKNG6WBJSVRXmChB5rERaGhKFQ5GRQjLFcs0kcWkgr8Eu9d/R8MtETvSuYKqHLPT7A9ckLceL4gOS6gQLGZPj+XxBftx/XoUJy+gRz5WmeciQB5Wc2VI+0XB7L6IyZcrYZr5LcsW0NklY28zXS764yD0lwwA5h3XGlKIxUzjNY0QclkyA/U1KVVLzqAGt4VVbXvNav7V5XzdutnOkcy7Kp5SrBI76kM46CfTJMKqf2etaBT02CrozTMiT7FfJJYvs67dWjPMFcgFbxdk8sapCOICnOxpqIXe3AAMV1R3EbdOwaxq2oJYDt9FXHQVqbrthVJeSNaWa+c88YuILlZIaWVxpWTKfjIw1lgzBPnFXrpvUNcRPdJae/UNvjN+oNT/VW52xgP/RmE9A1NaE5xF7uePgo1kGNdUMim1sWBcpNjG7nFT5lPV0PTC5HOumwEU8TWXMYAwjqinp7GQflEmqwCUs5QjbO9gLTnicpPDTkwzj0700GZXbSYbewV5wKsLtBLQ1t2Uk4zqOxNQqyCcT68QPS6VFxl+tPAd7Ri+tDt8auebopuDtwfn8j1EcxGgGc4MmVpd56u2r5vDBzKlWnc+6cJaBWmEemC4L59XMQlmMfCK2oWWqb/s5NfuwBx3lPDUd01zfQe+iWvFX5lU8Ml+6xYmpScKMZgL04eKkxwD9hO0yCG9N+yJuRN7UAWNi39y/rWiz5evWua7v67APNXzmrHIYN1MfQR2xFGUejXqIi+4jolLYaTeSUS9lG7jR4hhEKooAncJDfefLs8vuyueLywZr83pwgV0u71jpdcKdgkit6/Yifr0b4PE3UEsDBBQAAgAIAA58P0y3fittZAEAAO8CAAApAAAAdW5pdmVyc2FsL3NraW5fY3VzdG9taXphdGlvbl9zZXR0aW5ncy54bWyNUstqHDEQvPsrhH9gJbVeA5MFPc2CDwE7+DzsKGawrQkjmZigj4/G8bLeeE2iPnVVdzXdqj4/TMk+5zI/Tb+GMs3pJpYypfu8vUCo38+P8/J1iTmWvDkid1Ma55+79H1esYbmMqRxWEa7snmLUXh9SEmtnGoZM4wiyTz1CjnPbeM6cB3YxjlKbL/5S+KP7hL3MZXzqv3mhP3YsEs5LmWXxviyhdPq99TpBlfLME6tLm8FW6MeplbH1kCMcMl9pRoABLLcEYerlJ3UBHnMOIZqFAUKiHBOOlGJpBxaFjrRVJjvBGKSMeoq9bR1I62No7ZK6AjRbZpXna0hGIkxIoQAc5ULCAajVg1NQ4NaDwgODIiqjSYKULDBBFa988JypKgXGFdmDGB8PO5xu/fnOqL/vc7hnP8QPPsFZ9nVW5sz5ur3z8vSim/j04/HoUQ0jV8uw7fr68s3P75698CuJm3bfurp31BLAwQUAAIACAAPfD9Mhva9arRDAACwdwAAFwAAAHVuaXZlcnNhbC91bml2ZXJzYWwucG5n7b0HVJNZ9y8MgVACCEqRXsSClSZFgQRBwRkVcLCgKFUBgRCQoYlJiCDgSNEpSJOAKIhKE0joCYLEGfogNUAooyAQAgIJpN4EFdGXef/e9X3rrrvWddYaZs3zPOecvffZ5bfP2efklp2NtQRIEcTHxyfxw9HDP/HxCQL5+AC3RIS4T+od75C5/+EP/Mnagq+gVfkd938EPQ+dOMTHV5woxnTlfskn6n/0XCAf34Z63r/8BNjjS3x8IUd+OHzoVKgTeRDWtt/zHGS2drtThHbEQ1udusalhoG2uIqwhyduxnZv+vHBwFGdo3dlNu0BbYL+oB7lHS+SX8xfY9nuLaZr/tjhfPGjR2XlkMSpeyUZKh4hwYn3B30SU9r+uFDBmW6dbtZF3+8bC8+oCifkMJbf2SIrw8hlPYaFtfTJLsruwurRsxLyLhH8Qmv+aPlmLi51UKxJJM5AB3ujEYg/Sl1cB88nsObPHqL5Aoc8vksmlLXYAwTctFez7b0McVVxJtxb29dbQ6kD5syBOQhnHgLgR33RBe/Pbn2pMLzKkKF6QKpJwHNwzhekoJqMeG8hy3/aPjy0+1ik6QFtzp/v5A9Yre3E31vgrvBAwKRwMeKOwleMlB8XsECJpW+Tct4890fh9ZfiCWKmhj1BW9xH9Wwze97Ujb3/3I/OPf4sPNAwQ9HcdnZEOl10+9uD7xwlj30eqoY/K8IOHxcltl9dxv9BcLHH57GGlYU8RIF+pFq4waAZ25Rgpc3SbdXdxRykIELm82FwH2nkvpoMFps1LAzpbaDUMpQXlwfGwdjlaU9I1fLkWVwl7SqjAEli3K8/HK6aCLV/vSdjzNWDBFUdojTGK6VJwics373Bmvn59mBI0xjMG7caWFiTowfprTu26b2T+mdxNF92SbJTd5rGscgwHD1+c/tc+C+bOYHkhUeF48oSLvsr0PTXuYbopYYdhshZYaT/IuOf32ydLswHHpc+GJyeXQx5WJF4ED5329lU66jxzcLA5NjxANMQwouaRCRzzBpSaCsLarhGhPki02P6cYlmchb8m4nuEucyND5J/GeBkpsAlvDYEfvi/IryhRsXXlDvZ/PHeWBh5e6HTW+gjqUdkKp7mU7YKg1qVjl+iTquvP28Jqs1pHbe05vdja1dfNIB3j5tErwMn5Qbv38A8tBea3hLbaIJbSTqo7h3KRn/oCUFfOecbn10NiGkeiy+o0o+yPfI7belau+mYFUcNgM7JNck7sykdV4nkufKO9pLGZigRs5LmM+S2/5yUgJisGPrIvYl3Dasva2Db4MlqhctAhx1OHJilIpkjyNr6fqIMSpiF5zpDClRT/KhqQzJxYdW7c0Zxb5jzBnr2ruW+1aZJd2GTmJHeHpdaDVD5CwSHhgwE82ovV17YosV+OFaOotLxReL4cUFZyJ7Mew5wmQoSGlcZ2OjOxIxM46YOVGbvWHuwi3zTEngaIUiDYo69PRkOJtwtbgVUwuWiT3YGItw9Og54EYMDHvW6p5lbnqPMW/LrJG8FjwIFge2wvcZ39w2tfDg5qoOZhr5/2qXWXPHr+Vi9eNEj2oz//0C5CNhpGQCp4yT6KEx05Na63AWSYJboMqRHPacnHkp2avz4Ri4o7yU8As0lpDAeElyN4OmHLDWwJop8AST1vf40P7hOc/peWsIvQN95Yl7ilc5Mdi6ZGBSqSWQEc6pZWEKgh0FJeD3x3QZb80sIms7EomMgy/hDBcNTK4KoXwvRlPV3REak4V/PSY5JUOUSyR5nGpgt5ilufoS21wfwGoZQpCMqo184pYo9rJi0Lv6KK/W7OUZ2iOuWDBgl96ghFhidNsbKCFkj4wXysoE2zBGHc++iKVl4YPSxS4UXSz6bPM2UBeMXSZSDVYdC4u/GL77EOeQi25/t+INRGkRqc9LMVrzff6BWwyyNKgBHj2l7DOZPXKLPIEtZlXd3JibodIOGz+giKc6LXdvxW5kyEUdLjGlUm90izSiT/7W3W7tbkp1Wuj+h9ZUZgVha7NVszlQDnE6ikpx1ZJyPdJs5zV1G4cVwrTs6V18qCAGDDZj68jEEigUtURZBmISezGda9o2LwPISnQv6liYjjjw/H1ijBRVP6gRfPbhTcAck0J6oBOUYPzPPH90lvmzKuB1FhXD5z5JBcuUJwTW5WnzdVOOCK26Trxvlvn+bqiiH+cGlxynCFonhbj/DZ+89l9j7AC010F6H7BeqBb2I1UUGE1Bqjpux3A1IMecRuxLHfD69UFxLGNB83HuNQDXOH3tmYyOIQwk/xyFVhi/RINtjMVhFY/YKwd564ufHxsAt/uXX1ADi6vlFs7pyEyQbNq7+zy0S7E7lRVB09eYrlo6AxkOVGWYhnHMLfZyx40IsPoEGknO54damZvGcOd+dllpKrGIO36Mr/14rCX4tos8qKEyZsRFuQSTzxgYovRUtAFzDxIcCm9DVhk019dx1GpXjPBSzc7y4qgq3VISkHc13y8OPQ/br+CuDzyfjZYANloxNdsncqVh4TdK39XnbhBq7eCb8b5EsEB50Wkp29VczZs3eMVfY8KJP7OhI/UFdi6+D2tVCgOjAEQPUDq9XoSrg0ibsnMHWHH3uVYX4SvPJiuBSqUygRFcSt0tUOx8c9ZxFCbfHgtjZNYF3he78Ozisy9UjmqXGV9Nyw5kJBTRsoM7HtPsk4mvBw31VLCLaj/Kt7BnI4Vi9IHRU9PWjZqv5NPYYFM+Yo5dW1gml1RVRVADexGm21uGI0eCxsAnO0Wko+1nJFN2tmsrEcKIjgdaN4IOv+pA4t2itm2UaQ5jErqDNkjDtdpf1LDn90frB9HV9/oRd8h4tf25VILuxk0pBxzXkipTBmNjxlEXsRQ6FRWYLmZD/ote8+pzWOT5zyL65mVyZxPxNZOKYJU7799E5rin1I7cvvvKMB/Cnk674+DJ+XM8wJFzyNM9/rCg2ByHPC9JV5Do2EqDaXi1tPt7B3JcYz4oUHMUoIPPWqc9h2xdQrJ6xbjCqpdk3D4nwLra4UBRAi3AILGXt6jL127LghfUHbBAhTJ7KdR4QYbQNsL5AzG3RqbTRgIfw26MhXVAnKPbcMWSTKWCQg6tILChOMvc5OzCeAqYbyAoXA10gVAx7GCUFHLXc5WXZD2dY1xfqx4QztB5Huo6iNQ03/8HWYDdmOOCJRKs5ojQGJvBGYhdEYmKcKRzSMEcONUkEB24PyKF7H0ijKF8AyGIg/scGuhWI1GNN2o1QGMQ6s6mjb0HiYZxZmeCSRvOFZApFaqcTSemr/mp/tQUTIKOxzZXNiZdaRuDEnwnqQ7jXO0NJFcthup+RhNFLfg+C34RmnXoLYnMMSxnzuRIfnL5EB09mnw+1/2vz+hFVCgKwDGhh4gKPyAJSQy/UfltyvCFoHQPtH1M/9Uq2OqMsBsGWPLbYi6D+5TPEv5Yi3L2tUTYmWv5B+hv20f+wS08vXwtCnLJ4/ZvwZ/1FfDC/yghAjxzbfhe6tU+bdF9X7wswvGAjvmWV1+2KfqJi6X+UA39s4/9Z8r5PNkvwGAXjwT1jZe+hF8OeSiT2rl4mC/zCf/XwG9KX11G6heRm19hzzPe5lpFfwto819wBkwkm7xd20qHC7ykQEcFFdZvovG7lN6XGFUEGAXYdEjoS0z5h6IU6NkC/pjgthtfkcQVU8ThO19w4OLyiCu/3Wazmw7dUv+ShX/hmAsif5SsPmz3tfj+K+kbfxdZJX1R3JS10Jk2jkYi5v8+pg1lPo4APTZPFxtNlxqPnj5wUUtd5ujYnw9KLtRsVk9IcW/8MJ+LSktvjXAVYYtdZ4MO7coE7JrVl40NtEzX1Bv35s6mOnBHZIteD8ftha6/+IfxH/sMc6P63TNHgafMgZgz6q0bUwKruTzdufFbnUdKpbaFsgkh4YPIpowyN//EL2uHygNdau3iicnuMxuZEag8DzyZN6a6jJa/Xpvy1qYLSD2KvLHQJx0fFCo14b3XOY1qDvvrOP+hG3fXTAhAKCeVH/uUy2WEXSb+T9PAO3vcL91Y/cC8KhvAbWwv++rC7mYZqa3ya2So5eLyRMG/itsSJAIEpTfrC/+pZ7VGvp+HLXvxTcNGfB/2+7Dfh10zrMGu2dHb2n6qiKWRFjPaQOBieM/FEOhM9XzrbXo81Ju4mahInPZU+JfOFfY2PadtSZ1KM4I5neIrslXfSNwj7xB9Issc9VvYW/VzjWu8JF7vfNJlyst8R+xfQMDe/bFQmj0OkOJzMwVwQ1BzjS8Fir+GnU3CCd9bOoOCe3CxvBtRH5IIpnt56DalPwZYoAA75psPPY9bKyLpRakzJu5AKhSvvYiISdoCQPVuhtyzX1+a+3LJRduIu/zzWti1xKBXd6EobvS98+Q+u3bdvjux0qojvSBfn9oxaTaMVAufnkx0Yqd4ZlTQPaKgxAqKwAK3AxfSk/vjiHXZSc99NKtFODXc68FIJoAv9bljAuVFRIAb8pjvKLs/udS1gjWGm4xsTMjH67ZQixPhr973kZXFBKMAMafYC7SW9eZheIEcZW2MAfR5MHoJZj8vNwf7rTQ4wymlbQbJGKd4bvj1ctyacJWO+aOIemDXnSuY8dABy56AieAZ0KcGbeuOUJofVdZ2EmWZRj6gql+SYIkJ3CUlBbqUgH+XtHHdEQrii95W7PI/WmLW4+7RXUIJnpHmMq1nPfxz06UCWQ+QyKa1n8vo+Fcavkgdf4KvbaFeSLx3sQ1MrICpq8u8Ur3ZuWfHulI6IeaaH3jGBe0R3kpoKvDxNpEU5fLQl+2f+kavB6QPFBRdq+qg1QZP+jLmixPO9RSQTfdzeVAO3PrW+YyW3fCljANHk3TXYAwdJMMlPvBs5jWtO7yeA3cf9IOvO8PKPbsc6Mqyj1VBvkR2HgdiDTVrRMhKrSeX6Z5N5T1BZ7iA7n4XrffkRw21ANkIpV2uTnb9RO17oVLTe85csPFGLfsRzPWt8m4uvhABrmXH4Zp+SRRLGrRnRKt7SPiTxW1HP356v/8jUsX/JP7a73R38aIFKkh5/NhQU/Ny6zr2ULGxGMrBAbosUY5YP+hgzEU1w4klZxsuugLavE2JvKSgqfyZg3udwb2/Qnm8NiAu3+Dfsi93fSO+YEN0PZakDLr04Zt1Tavpionvn39boiwj/4d+urnTtElcKuDA+kL98M0m0LTSyjfr+qrhq/0bHJ/n2LmgXSJim/LWdaUfvsHYueySVx+9uutOxZnknepHddaohB0e/6ZUBXMpPgtf8D/1023n4qhj3vDmlHpgvo69+R2XS1+gqhXms7Lw9ZKQ67pHwhc6rI1ChsLGJyi1SmFT3flGe3GUqzMh9PUdtw3JJjTKfXdRfl/Be07MNFJNXPl5OiMDs74MP5q73aNlSHCO+dPTYkJvH98ParbnX9dPm+6NLEt/DjCCDQ0cNOD8LRDZS222FRRA/NcZwpwezopR3aUEasAw8pzX7dicFXx5OXwl3PgNlJ/cJx8LTfivQaC7WLjjAimEBL98A9V7BoW/6gtaTxZJnZheaS56tT+9vqDtDTZ2PwXsKkpfX5Tfm39v/u/N+0Cm9InsNGHVUPWq8jc2duubjCg9piv/PZVMTDOhVM9P0niL+uEzFZ6BJDgNmhH2NuV2wcsB4uaW69Oc3jYuAjKcY3DNwKnrXZ8nevB8WozqtYkn0f/NwE6GHDuvJRUuFR/MNLFAVc1U+njOhw+GKxONxm19lggvokOfEdSQzMmRB+AqBDdUqf4R1r1tvaiZnHvZgXaebpd5+oHBK91rqpA5z7gEArpjAdNoPEObrZd0ZjlzOFAzMjvAcX8XSyT8WfbezVOxQYtNL+HZh9QKTGY2d867N9QOdsNoGPItgg+u+AIRy54g+EaMvOb0zoAjYi8z0AhIP3uDJ2i6v+cMCaPtTizzyyJQ4G/Pu+ZEqNetdQn8AgSsWLeOHOjw6Qfv/FqQ+ys6Shs5R8YGrDphQ9VhBm/Afrc9KtEItaZGcn5fPIR4tcMLG/SSQ2DRPYxVtRHu96HLhoEaL270RhfbufRQS6Fxiw2VBCtmDL/5a1d5mYYxDNrB+lkh1F1sN93OxdvZPSU0DpNwxkdv/Om6rtulFuNa46MoBnzwA9makH1Spfa+eupSaNohjjTHrwX+TNOKTEBsMZ3IfUcgMcw1VLWTKMjzeCmOEabFnthpEU81jIBaVyOf4nsdQXQ7dWqIcYk6pkQSGEz2EVQurkUkNYDRjkVO+RVm6+Is9Z4tDt7GrBp4uwtDP7W/9oqaUo1f9jLreAQb0fHQOlIFST0B85lgvDlfP4Tx8d2Kc6Y5aOmUmTFqe3Dwxy5p3RDmbB1YZsLTvhRKUfP0dsZCf+sDzIOtb67G8jWqNY/ZMHWBiMFKLnT1dj/Evi2DzTKuLOvuUjsRHH77EOQviDiQTptskwUtoAN1mEwU1LoKKVbXezzigAUKU2iBmjcdXx9p2R4rnrb+MxrgrvYXNv8nXXv1G6jQZ8U75+vf6GXhX1OneWGiFCsVBxeo15GRr1XJgi3kUg08TjYQJaIh9W0ODhh8J+X+uqF1gdzwXk1DCVQq2afEAOEe989yiDFCjVB3tEJRW3OU4YshTNgSVKijAUbMsLRA9XZ7NRMUqSOeXB6etr9IZOvzpmIAouq+tAwqVmM57ksqnC0NT1431F9xvBX0zEwJdDiof8cUljYviStW9xAuJT5Yhsb7MRU4JD8YEvOLbYtMLOOlHrRiBKsYB23TyDJ/pk29PB25iWGXCTd3Y/jXLel77FngMl7beLDfaEtpqq+YYbfGVXaNzHpgppkEdhjLko0VMrxxc4lsjXWXwbE4vT2cl3AiOWV7+V5Sm5yXvkwjZryd1U9jsxDi2Ef57mg4lFgNVWH4JTJYvsB1J6WdL4+bQuJPrYF1a1TBviWCeNocuD5W4Scn8FLI46fN14XJXeLlF3mrTOsPO/P4+7Dfh/0+7Pdhv2XY0HeP7v1sylsMKyoDBCSsm+6tLKD3OCMvHnvIW/mC2KOMjRoObPlAysr6toK2x2qSOSZuuvjaPu2eM+Lch+9hp9RbRQP8XmU43+Smpfsz9hxsUqG5mbNeJ35R2aKn/lXKvXZJH3L2ySWzTT9+sZeQWfBfN1Z+cBrc2lYcOP3F9sO+/7orEfjox27NrC/3ICYVeVRt/XpzY7eBuozDO9S9f7pOvF9d2f+ClX/bnfj/zIoDFgWDTzmmbXYKdeVtaVxk0cMCgU7h5DIjb+kgOhbJwGanDRbCyT5pMWqI0Pm7idcvzbNpOOR8QUiNTyBtMER70oj6lIV4q4/uM51rkLbuaal40ljxo5a6zOylz1uBWm7qqRcgMWfVb9ygIGhVO8c3Cu3RFUwGGbih1a7P1p1qieI3eBERnB4FOLKPL8OhLMMh4d7Yy4/EByrF5nTb1gIgrHe2RrpNo3fGNmm+tW+Z/xvGGYOwxyK9g4/CB2l6rb/x5mPHgbUItbD6/Y+1mph/TgO3yIfS3+XS3qvqCyYNzVKqkBsTvIa1s1GQlwFcRS3nSx/FO45fRb9OyHdv+rjmKTExNZ5nfn1D/evArWBLl3iYQq/spqU41OWMs6MVvGk5niGTa5Pq5zwj+qI4yPfDFJUrC8yXNnRvkk2+pnToeAopRAa+l3Zb8tzP4PL0+bp0ggVPMv94rMGN5iYQZ+CogFKIwWnaUHihncssGXTytwNKJ6cq0yMOcc0QMCwaeMBWnvCi+JNdTOnpOB/zPXESBUPMp2WfmMlOBO+S6n0fdPtk2tR7SoBtyIwsV9FMixXWOoW/2hxRUOeT8p3/9LxPirCkdTqK2PQkO3tOaHCTDf5yG3XV8BTb64SugMsf9CgDFebo5qPEwNctRdRZKr0pG4R4/8M8SWEWTyWLcl1Lxusv1tH6GyHspbE0JSM/X94StBGCUjlVcOJ6lxMnsM2MdmEQwaCSOzjIiayYAjbOuW2WUs8Q7+k6M5DkgyVcJXP6D/bDiVBy7dx4r6H4PZOHNrZmi6/Tpj1x0TpW7cQ2/TbT+RyXrEHqI234uxMczivNRF8nxPIbI+jMfBsE985zV0MlhlVK6AtGy51pGKNC5uTR7IXczhHr10e5Eo/IxB+plw46Z3uK0Dn30ShRlqmDXjKOAvD5ty0n9rPnPBm42rsDRlxAuDh1KyKL5VzdUy25QY8LCSkvNztfdzcKuQkgB4y1UXtjXucO0hgkDjvt2kr9V55HhSTQbRDuDuEmQ+rtMSIBpg/OJaJFQEOsmRBnKOEejvnmxEC3WiGVUr53ptPv9hsidK/OBHZ3N6OGAqdM6kbzv9QoURnisGlTwpu7JVN3FhUJTAIjN4t/XoCXUP57AcM3XMuYCe90y+9IIBLbarPMq5BKxYlvuLg7hc8eiyXfMldPqgma6nbKwmuU9QaRzjqFvYkXot3akXEUCOiww76timdaRw4pkl21pCSQjFv+mbBXjpEkRTYbg2kuQsGa4gzo0CRzSPgIm0FBav5svFV8gqJUdjXjXGuYFU9xo9YqrgvJaombBKvc3yjVRDh63WdgDDEXKJqFF5A0ndUnVvvk4GvLescR5L2C6OVmz4QNwIzr7/80GtrUnjMhaYla4hhquvT+jhyVRpdX5kvK9sO5og5/lqyhMy6sBV4ajmxVALYqMISMLFBAlWa4ZCVj746uwD0qxz6M3+3ughYymunE0RC+KSNe7G1RgI18DXtQvRhDAVdSm0wv9cxN+FTXkIWU5kTf3fnuJULsddIC4VmEq5aO4TVI+mkpInggKc8uk0Qy1FdXxdVcVvdLbB9NZvkSf6bU0EBAudfW3D8/69RoObTdBhD6PxYVusCFqNCrT6MBurezauLVqStjLbpeZ7yeLutxIirPd6PYZIF6Sc5tvuELWeacFEA9Vq0BR7StfqnhsfWSwB3MhetJkfPteq2WK+5Kf627YuwvD0Bzm5P3AqB9xcR9l3PMfd2vP4c3y8XCThj3EIX7x1Q7t9L0gW5makt44SHjC9C35uFtSAat11EweNDQwN5lsl7APdq8WSYWPWK09RLVjHrug/q/5Kq/Alf9OwI+qT/cElXuzNj1YkRYAkObIZDJO2ak40M5XQjWY/j1MldO4C+SitNqVfCjbsSY4sKtpg/lGAMhMykAcprAaDERCyrNMUudp3Yi212OL8JKVB+EQRbIAu5Z+FlLIAOm+UqQv/5yLbWs8J3o5nZprkZHRE4cubFZdFWj30tMdw5gGIc1SWAT9dSpkbObqPGI4wIwGtR5sUfxfXIrhNm3Q8bLObK3uyd1cGRcobSPD67VjmNpzHDNrHnxjygoqdGKLHklNYYrjz6v90TsxoaxhRPhkPs4eLwL548odwoDnbpTh/pH1FxyscScJxNDSHbPMZ92b572n8lDzmzk+ci7a32k8Vau9VvpDw5lk1Lnlmi9wvOLaDYpRtSd0kPi0jIlH83HiAIUk8mWwtibABadYT7SrrhIS9zJiRHkZ8EJFqjymhoVXgkVVPeYy5K0GqicHMmXa4EaqcSYWSl3iux5zujXpnEDKKkiG1/hvqt8I2jPsLqNyiVsjy1F2ZLwCUzoScCqJdRTl6hKnCGqNNqonWQ0H/rHPQWEMUn5xPzrg1v4Ys2zWDaDkMBwjjxBUI2oajJ0bYR5isHcyo1LoZv01+zO2FWMFBSRCbU31TuLtF1ThNWuty9n45fdz/prymgh+B5dLbM/QGibc/+kFhKnvJ49hY2psUfUWvXyEaIt7FqG/4pJ/EL73QI1KuxPuh3LCKur+zTEa0O7Gu4QLHc0HQcLrH7LYLWQmPEumf7OO2W0rs9e6PVx7lWBED5BtA26dll5Ti8MWxc1rvuARKtvZlIrjnOV9M6k7hqqi6Kiq16Ame/Q7DysFJOC1VTe5B0qhrLDH3mIP/LPHZl+uA8kb7VX1GXFx+122q5KY7sZG67EDtI4wiKJYPrj2iIvZ68c8w6BcTdc8+2ascnyj2gWbyhwzKv86XR9OInhVIdHlQBHfWTv47wzcLyaHFuntZssT/a/Ptbbqo1cbrJACViiQmqmLrZqAls13evi7TInUL+96Do+omxEiP/I33OhpHbfs30x42ikk5a/i5YUTGOJOQ7RltfqdQYBQaql0zcbrjpFrcbOIIlTVx5Dc7mAfXnXLK+sZEvDNS5U6UTF8Uo+GseOHBncLJtw353wwUuYCYz76Jv+CnpsXgaqpk8+TeNhgLwhG17xSd2cxYMhMVFCs+6H2czEoLxP/EI+zS9rDAMiFrLVHl0zWSk5Idz+pV97l/Kq+K4JtRKdQvfL2qF+kX2VTrz5ZV0S1zPJKskQnwF2+Q99XpBd/PX66kARqAqJdGzZrBcXo8vuvnOA8p8rMuYvhV4aPo0ApWPXbCgJfZbzPEZO9QTwVKbb+snF497MXg8uffNn1s1Mip6WhfJq57WrZ1+8XR5Hk5gMHKfK2cDFxVVotEKlbS60gEL/c92N8LOas2qcObU0Nc4SIe2sM3yxuv5XHiXDe2Rjx4NNCWMV+7gA6UXrQ/2ku+zPhjWtV/R0Y2wfP4KbDiU5o/LGr7096JYTceerNVIL1Buj61Q7YM5KCc7z1q36Sbq71mRUl821dLr2VVzk9rGC239p+xKyf27t8A7osssguOoucDXXWObmGvbkX4mnXZZleanF2kzr2esIO5dlCbTZKVQeiFdRxn+HqQ1ZDolTcV+tz1OXSfa+N1AAuHcRhWb+syONiIXBwLSKtpo5xkttRMD8a3tbcs0IL07d/aJMy+GallR8h0ZLx9DF302e4LmywrGncIY8CRpxgz9+goJm9aHJZX9wUw4nvpyf3LFK5z4v3sOGT2Xhf7MFL+dsf1NMUCU2xL6tQLotLBBJbGqFWvdYHv7P3VJtuV50TanYcUcO85cidQ+xBujcQBp9438wid9pgeJiqPCzLUf3j3GB5sDpkk2daYVjO6xOsh7jN+1uv4GFnkCqKTYEvk8ev7ZdvVaz5M7lJPRhk8YE3dVKv3NCCVdkMHuVWn6Ma4cxbp1sLrdlqAxpv4gq36uYUg5LY5PYqi02A0O4vZn5+i9iRLaM7mDH3X1djnz2NB92S+IB/LwzUPXaRNZT7IbpVFQnoDKvD+ABerZfNvhQ7TOx52MjoZ+iXpC88REtqZZr+/cQU/8QEX9wDqZ5n6XlMSAXbzMgNxXLgC8+da7pb/Zayq64daVjjpjkQ4uHjFHl5BrQxdef7ejeiCUzVKcWy5Kp5eeBboatBbP55DYwTZorl+ObL60t77OPAkD7r+4fq7/SVH9OsON1KVauQRy1FCIm/SAPBrOMJcflgNkqJYB+22cQiyg2px+6UbCBRTRsaEYtYdVkHSyA1CtUdwitAm3n8mhzxNTRB2Y5G6VW13Kfi6dvkYkNsnInpb5nzwtu0fKCScRuh7AHFenyLykQmaITcD+NQxCfTGjIs+yWrfIzxwTFWaXvHEhgzafHvOTJ9e93t4Mv+XMxzeiyTBYeM3706a9cf7d2NYKbStvIgsSt32cH3CLJd8FIuWBmw4KXE10ot0YiCy1k5hvxQNcbraEzcG/k2Y3Q6ry3Xsv5D80u/AjcsJxZB23bmIX/0Zb593LTj+MqkoTIj/0WdOLzLFGG8Ap4Owlzl14OX0JwEA+R01TMTDE8druWh8YCZO6AYM/iXpFjVw6TCZdPZ7bITZCCpR17mdY6cjiygBEWWpMCeMGv+UUOrxPCndejHDY7uZZUK6fDRi5deUeuzb91RZ//QVgiAyMpEYdMjH+fCPc7NG3PsHuB4LjByfNAt/NBnDDhepjeBAd+DpqZfxLFeWpu6rxl2ruFUwAJAQqsmFCB/l1qr9Xhz7vvOrzhNJPg7pu4gCeoAu7gMqDtN5VGoZ7g5wId5EDuTSEWFrRAHADHFXGsIsvhoRwHWw41SkSkf1yiNKiU8Mt2n8ndA/tzdvn/IOul9nffUGonM2aevVy+V/4/PQl+IMs8rXJgaJ8Ohh1MnFUScHut75d2jTPvf78442IilkwGkueIYxiGhKfJhZ/mPR1PDd8BRb0By8fiEs24EXV3Dd/RcW3N+yHKysKfTqPYCOSKADdcOT9wlus+SmW96vAYc3VVXg3l2rix4gM7DS91FwBkP/jA4YPSVxKhh6NWDxKJc78A7U2DnkJ1cmPDus0dPzc3P4hUeFc9Nmy8apGKUqBTXn2+2aB0DOA/XZ0U93Hf82DZx3a88lFtvp6Uo+G+mltWYexl+f/avLfL25TDnF8JLrlkq2cXucye53q3D/Eoqjzkktzz5ssPXyZEjn2WNwFfYDXMyyaYw8KQcvqGQJw3LwNsCDTNmOKqw/b6fUtTFcMm3QkGH1vEKZR3a/woWQDYZfcAkDIVkwKwELKXWotstTru9h7lhk+f/M9bZ6VrtmbOm0h8ar7eNubvE0d9H3IRStn60dc//3608Fl+Wa2T65dt/fjzVsOfVjhXX29js7zbpj6SCw1+f2y+7j7jtoOblPK44CP/X0pIfHJH6k6bA3/8l2qNTSq34k/xy5Z3r7+ZXFDWOTvMxS3b1i8aMb+V0GD1JAJ0wWf95dSe/iuh/lzJbvq3Ij7NsOU394yQy/eQFcvZEHp2C4U9Q/EbWiwIWT4tIPSLUuz4VdPcMR5GyVNbd4e6wGO4YjyDOACnDaalGcHo3FZy3uoZY3MXSIu/rbv5xVWf39DMh1b+WfGZmdbtXdwxKrnTLmryW6uDFX0Nwmjiforfwx+fPeuiwsVJ+3hrje8/03/Gi4uOMjUuWFtOGJu0upprFb0QizgpkC20tjJbIssugqv35vjHXxSxX7JAYWvIUCVcUwEq0wV+CJXCdQMi8io6Bz8rOtHcUGZpRBJZPlfVrGj6/pUm2OXqTTWdnVwy5FXWlG5ncW1PT4nhDlDKwtM9REMZeJAt20qw22zL8JIJ++Og7StF5fV8h7g+QD5js15PnIme2LnGl7fWqOL8ygpsFGBKnD8arTRCFvAQS973WdZFFitrutw4NEwW2G26fGy4LQ3/FHvtI+rDP/rYfOWjr/hdfc6LlsdOPIXeuyuzal7XhT6+XM9BfXrO804AZK2gU35X6qcDBB+q92U+DGv11Qrwp+dc93rB+zy0Ku7h6rSM6396uZ5L+/ic5882Lc1vm/XO7/5kyXnfSOnwT53exMtbVw+5GaM/vVwPiH56zkOheLQ26qxP2ceVJNQxg2+k9F7qGeI+zZ2rIl8WXxX5f+CG1edFf4tFCLKvi1aff/rJWV548o2Ulr8u7Q9W+GG1sK/V87PILb6K/qvPedF66+z4seGu8/kfDWn4J4lvoxT/KKcL03QUtOpWwZ9FzrUIhS8PM3x6/mwBoI6COAMKu71bPhX6eX8jpfsM8jEXrX76bB8KaxX81b8qOJ8oc3lTaNkZn08e/NQ3Uuqfd6WMrPfri9Va07ZvVPCjw2338E/Lzq9viq/+N00RVRYNCCHBaW+5mQNpu+JoHkkSMRv5Gy3lPKGA6G7iFp5wjlDcNHNw86XWP1dC9LIN+7ORcP+48ohL3i2zlE+i57dA2GOQmUEvCLXXPY3n6MM6Yfsxc8iU7aaqnDuNxqqaqruT3nHAmITQDOXnM+UU/3B6kDisaWY+i1g6xbbgLwEeV7j0hbvj0p5gp546Sbk+bpI2nhHuR4lGOGqmqxgkmo/e2V4hCcjx4HnYEerCIcKsYRbXH9b+Gvan6WcpbFuBcW9FgGB6R6KTwT8x+7HEGSV9kf5S9lL4/mk0hzle6KHR4M7NqyhL0HiqtK1p8fJcIvL64lJxs46yvGOOJHCUiqiwRbz/DWZqxayRBPZTS6HyaVk6GDPoGQtH57RtumewbQhqCaQkMUZQNYWRulM9+QuPseJN8cpZ5j4W4yJAelBp4wHFJa+B7HMJCqLcUeORtic4JM+UkWcoEfktE7EctWjARpvDEe2qOAMGXBNMDY4CO8i3mk7QDmCMVLPJ7r5NB8CwlSCE37a1E1MnIrpqKTUrszolDnxQB4tHKuVxu4LKWewf7Mgk6NXfnb2IFi1q02O97/idcBTJkc+/lXiOv17KZTofSIgCbAQsJMKPtv+aotGe9B8JZvvKCa77WfheYdAGS9QIvP8VMi4Hm8ewV5MxLjuOux7uiHfQkqL5wOwnIFsD0HfcSCmAANyIsM4MY6+oBUo2o2HbVE/as6c4+kfVNQ/iicW8zC7ToDb/UGJ02C6Z5PMe8iBxyL1MgwWygGxuKsXdA9Tgfn+MDKiHcwFN5hc+4+YKq/bRAN1f1TpphNQJaOdoSItMrEeFQfOcJwMTKScVZ9ZacLmx9lcdzIFuorAoSws50G01g4X71PVSxT1BC2p2vZTA6qAs+BkLRnVUnpRbAvEmYHc13ynbMijursKqrYSuTGB6ljmnhT8/S6XWutagqJ6RwOLMgjviaPZTDBqbQCLUwl2IeiyjDeI4uDqYkGlmU30/E31AigZNLCMTN7g5RxM7kXKH9rNYWMkFhsIhSxy7WFIvXVOQy5mIy9a1B8AupuC7KdeRROIQRsHwV3ZNuv/IXWvVvmvTth1x58dbbj/GpgD2iTjJfDE/KYCmK2/HQR5RgHsdD9EmezaCns0CXCoH5zrJr+0kPrqizMoVm2rFSqZX3V0MnQfKfx1tZD86lHmD7j8sQVyL0ubrsocSYZeiV0Pc0CdfdThZ42s3l7XGzc3+o30aAj591tLg01r7B2v8BuCwbSuRWicisarX6d8aVZ+o3XvyFE3/VD2+6RuDI37Tr1CGS9RnHlu/1R93JR7r6rJlfepW9Btxg4vonxi4jkX9p/fK3xpUH04SHk1O5iI+dSv4jRGnKOoSESyftRrFE74VGf20OPZT0KI95FO3N75xKhwsnkPV4tpX3xO+Nabm0QPyKul5ap9ObtZ941Ts0ejDSFp5rama+EZgdIpVfuri59qJJJdvnIqkO75EYc39q3wEfCu6fYK48KQAMUn4+MExnW+cimNHMeTIjYqrfsn4W3HRaci+02chi+7rmuGr/1/MkJvChPIcFi+FYb7QZr7YnnoYN/WkriDw0PbrNbzVxoRjYZ8NhbcBYlD0dGM5Y6bKIDrVXeiMi/rHrD7Gaf8ASUxidbbOCQUbAHjrsgZRu71EWkQceuIiisdU2oJ4xP9+aK3r6u0SMaUNBCqVAPfHWURe5uZ7oaY9Ky796PK9P96bZCTs+EjwJfHpaUE2rXEFWPBAj4d4si4eD5BoCDTJGLOHpATebpOR0pO/8j+cRJP+v/7cHaqYyKEXcq6NhfQZvCovar66/uLDq1LdjSLM2RjIQlX7Sg6qIJd0zn/9TYhXC7oWqMvCWyxQzSVufU3rkqWXv7JvE+CeUrk+V+qdOTxdUzBKynNc/7BFzgkeDNHz22OPXX855lK/DG8bZ6xRL+jfmNrJwxiN8Zcnz6y/KHI8bQtXmS8NOOT4rb+ukWJ4hKvvr8qLjw+C1j31deeKPc8fxCk1vc5fd3LXMrr+JOlBf1mV1bpLO2sZXX91Zq2s1j2otJbR9Sd1jazWXd1ay+j6C1RrZbW+Uqxh9LtS/B9Til175nlHlninOGqMFu8wSLXwcMqiU7/KuiX1KW8tucxNDB52Z+IFJH1nKsYznpK4bho2P13SZvP3L9sr9kojGw8WMHKhnbXEDhLSu8+EUh1I6nIaYK2vWT+r8QKYjkx50FR3TnwqgaQp37sonVV3MWSwLIw5RzDqOA6hT2SfRTrR2k65QwZq2Wz7EiGe5GNTFur1/g76LJe/hPROJPPidlMLOD5oYLwxXsnxrLRrnaWk2c+LSqhDjFs6IyMxarV0jojq+TtSHNKMGpLKb9lsHhtdgzNjDyL66f1kXR/X6R1DZ9pnOrtJFJ+BobbgWPIMLUsSGE0saWv+pTkwqOCy3rixPjBK/StO9kvwONln1CHOK5nPMfYAHbYEM2+9pb9tSYM1q8bisNtNU6eTb0lxEkjdA1isRgPnSKbU1Axs6t4tHAHGbGAR6WOUOY57lrmvJxKHGSQOgduphWjRjhjASbSIlNuyQw9Gfcs80/Sl3qoZn5RYY8YCPMjtGyitOdQxPDN/JsIrPVs0UQicyupuwArVmlkpQRORBDjBImrkWaSDtc+Ae/iDAzAIXFOtJQwi7UrcE1NuGwWo4o6qrZQ4eCMGc1wMeD6eHnSR7ii27uRJgfZU1XFGJCVJOGvVsK31o5P1wOwrpB1SE2rqSbeFKg0GOxoIJIakhm88w2HetPsV7dALnYcTFNwUxnVjvy+KHSmDbZGZUEPKgxr0TuYiOM28/d/mrZpJd6s/7yJfqEQdp3nm4Efig3MO4LjSzzKPe4/dyVGwL77usxSjyajfuMie5xvFiMhGZy/pGuDQO9uFZevtXIh7bkAZHan00DTe1TlLUBCU0+8opxdUyZtBXS47Kl/PoALP+Ck5QEBHFJZGx9IY1vVDtm2wppcca/tBxCiYvJevvm1rLGMRtjf25NIIV1r5FYmMxsr+GBo5VULn+jMHWu9j+LMSqKUjktgTzAGrxxJmSH9LYRdLlEcxGI496fydsITWmrhVs//nxhqzN+WZfU2a17MY+5ExEnQrfDqQL7qp4XcmeKuXWm1PN9GonVzPN4aRM24gswwXsjm6bqTC8KW9/AHhjoZJSgmzhNoNPSSwdqZzj39NcQFmSESJvtgIZ7Dkw5ubA+dPNf2LP9ry/1SQ2rmy//42xTNDoYbI9Q2lt5whQf+ysZGzl0dVtJ/fYOViDuca7xRrG5gx3cV5SYKRalmNZB7Mmbl2b91D4pfOS3CZzgyR1gfMVE4VPO3gGApk3gRsFB8IbDNLE5EYxSzRdGRiObfb1RGOd+4EXEnp/JfDeseVeJYtboninb+LbwT73VbPNFjmHWE1Zc7Wn+Ug5l5uJsmAGnCwgfI5Ky8p5GbxSxl/5F60Wl8M23hiyEoTAdLRcqAF/kNVNeidUmiz2aWxRFyxF5M4LrHSevv6tOzm0dIsCzocKqUvOtq2FJ8C4Enhfem/gb0orm7oeGq1I0VcG7Mv2zj/iw6RV76TAzWMC5SiR4jCo5HChCGwVAlgdK8AYl/Vv2jFbp5WiA8OhJDgsGoJl6UDgDmNyDlMhAhoNA1Eb5OJVddIgsLUYmG6OoHq889MyXrrI4Pzot+RwXe4+B0ufleK/yuUYpsFP64pv47EYZE8HRw86v4l+6+Dx12055dNzlt/UlKuCT09yS/r8C+5uoO/mnvPKXOgx5P1DwvnZNR5c1/LXVhfreQGCL0GsnaolF3ryiE5z7NIkfsaeHZ9KQBpusEngKdcctafS49JhWdW3NffWf/O+nfWv7P+nfXvrH9n/Tvr31n/zvp31r+4UUBu4K8V+t13S42LrFsf22kLqQljLfYkkpX2FAJ2FeFBDRUarRs/JDhRMunihk2humsKDobzcjP6q5nvm8R8r0zzDlJhAAE2sYGWVOYububycO5Sx7mZ8s0Cn2sNVn+EgrcHjF/3XP1SxU/bpu7afXnLcZDEf73m+P3k9rDVc12fzror/LcrAtC7Tz9XFd32BQF2Pf/1uuOthX6/jvceCF6HlX+5IuB/j5XysT/OOvUtnRYQ+uq2he6Vwo6NIN0vBbZyLOmRsBOgvFawXTek+Ysbsb14Te6I6K3fxEJL4ysm/+t1CiI/fn1rAm+D/+u7oj9dt73txtfM/ZuM8uyGb2526r0+Iubce32pXm2omlZDGeRVZ2+mKRFliZuJCsTd/L9FrGUcf15iwWxgGxVWhdlJr1xizUM485HXqnrHHXL2OkNxRGpGZaGZscwSm4bDhdGqSPAADXyBgDJRiVjTLR3BCv50OnNFSjVCtSwyzHnaZSYr/tpCcDHEPmMM3EXvzjvfgKeBGeDTaSNk4RgA7+dEfgQC8ouKB2PkCKye8NGfp8ch1MA2nb9ahZ6rzKs5tm02uPzx0kOJhuGJR60zGd43sIPs4UhJG2pwAHqarh1WYZwUKBmqpgw6dcLRrer+s320S2969zB6069Fd9SWoHwJz+8fSDSu/cBodZ+5ePRAZZDP3Za518W1/zSye6G33Q+OO/4juQGYMIiauoAAtWZhkVOOpP7qMRVK7wBvQw4/cp9yfXx70pTa1G1n5mjXNb+B8oBFBq8YkbKoUtkyw/nr7W7n5b+UFhMqaYSxEjRrWonAO6FO4p2PkDeTq5rBUg5GE9yarUzZMeCFrJNKxYPFxwOlGQbB13NnNiduZCgS4bvUxpNdS9t81YkjL0fz4hy1HT+Uynqpg53JBxmF9mDqqRrb5d57RTPGGHuDXlpwlvl76e3Z/OEMIqk2jEvyta5LM/azIpJuKSNwTcFYF/XUEocex6H3SZE3ouGqRDibYiFL2DOpUpbQb+2usnjrbYVKm5xynMFfH+lzT4sPZYrscwtPrZBzawi2dpHiqDGkieDg9JDBQqDjiF530K4dq0QCiWuI9FAfCkeItkzlYVyfDOVeGzh2jlKLztc5nVt+UeuOOPCB6G1Aoxa5Nss8rnFGX2z4TtBM4J3Bcc6+n6BnrJx/QzMq0FWgS9GEXNjr7DC/E/MFDHIltCeg10MzdRGx/celK/ryblWMIKvQ9gtWyVL73HHBg4U3TxbDcsWBrUHv05/7mVS7pOmNBlt9rBNSz0nSJgcKRheO5SR0VjjRLo6PNRBFciaL2sgWqEta7b+EHxUgpbblCUhr1sZUb3P1hvtxcLeJDvPEhJHe4rhzSidxxqodP8PEbvSzgvPdeZRk52P3KsUjcDWsgwz47eHMluhYBqzKmYHMwlc7Pz24mK5UFeqLYV6nd6Jtcpn2xJFg7esfzNshB/UI8cqJo+j910yQ4dT49emlv17mnT8+uE/G2F5LShMLTaUXRG7SrMtfTj8Y6gdhbs2QANLPU7yZ+ln4fUp9di7yW06JAMFzt2x9V67E520Xn8BszLhmkz4leL8vofi4umMMBs0dk1rfpuGd4/FhTvyG5whqtpJa6VNlfysn6gcpvw2N2zW1RO/BIU7p+EOz8LNAf+fZi1iVQJec4Ut+pJAcc0hZOHGsYWLG/5RRyYmkPkRxZYOdy714gygA7zi/IYkxRBtaKOX8fa/298rkE31t6RAM9JjvLGbxMsY9dKipe/iOINzbZHDmpvYHz1Imnk5PS9IrfGRT1vx7i73ZzLaCEBJstP8MlzMFD1CpJJoINLK6PcYaI4LJCFANkWbi6gmxzyykpKN36lzWZKQAoOG5YPvMQUrlEFhqR9E4GsmORxizwYb2w3etVSsqnePSKfQifN54ncaOudD03iRoCyfPEnXPGREmjfpTg3h9IpycM/mGymrdPfnQ5oNg3FzynCHG1GteT94SqqOflE/rorXVZYwttdrByn5KA3IipbbJiRB4Dv7dvn1zbNYZkoho/3TcEm7JNEauudSWnDgm1xLO2H7jIo0YROydQz/XvW7yQ5QgOXKve/QhxvBfvbXsQFE3RyJWZrqSFBQDyH+XIBTe8yq0Oj+TE/b+zx3WSm8r9m1QW35lbdjxOxY9cjxniZZngerFUqWJ/s1G24931ZNzTdoe5/evBJp0onk1lpnsYSikOWpgx0yoYceiioMZGMIVLA3ZWInZ29OtgFStJNsvmv0MD+CciRzBHyfGYO6zwIsMxaleTCGZwzi4YSpoOsKOOs8NktbRgAC7XMWlYgqashFLSaFw4hZtDoWEz7h11kZrT6pIBEJMsuF3nAe61SKXOGx7JnZQO+HPAmI0wfcvqwGIIscjm/NLAzVelIwZcmU6i4lzjRFq+yxkemrzuJ5h8E8JJzlU6fjZAmkaRnJESUjUnpgWFuc6T2LDf7HLhEebO6eF+hwxlE9+EkMMHJcKsjf6cMxCf9aWs2ArbNRV33OE5dLS61MaOmjAvNWzE24JoabuVSRRz3S4dhKFEKMljzZAR3MT6rKmbjNoBhO03dQstQZvjmo4MVxp+B1E6UkN5vZBX0fDbtlEdN8MIqVIhxdxLFCalihLsRn2vi0++3WCr/psRoU64gtyjPZtYtnGZRCOXNlzMuMJWTcLryOebCIjj3jscmG/u3NimFLdKbOBmesNHy86EW+egwrkayRgoY0++VS5Nqrio5uAjoVGEpE1ZnAxPL7LqUTCE9RwcGy8yZn9XokW34Ocky4M0ouf/X2w+SDDLpNUCM0y93nP6OMvdiYbXGDWsEyoBk6kxRLx8w6bFm8FKZvYq1MP7DneZaWlLmgs/2fW4wGkwuZ7BxLHen+ouLiffru+l0V/t1B8PN0Ue/+fXMzyr5aoYuhtsXrdzTF518oHA//4eOWA/Kv9eKIH6HCgIrZMKrOlWZldJTGwkE0kLw76D+7li83MGuy2ast1EssYDSJhghprG3xaqIZ/n7nN9Q2YuywMbO4gpiZJJfypr5hG/1hzgLK7Sgy4sEVGapNy3Fu7SzO4uNstuoSAs1o6izsZAeEXfqbv9MktN/YNv/0CowAIbJPppW3xfxU+k3DAI2mx+uOtPQkouLM11y6KDkFbfOPcaBqHmMj9xeSyc6TX2B774gIqUbWkZRO08HI/vURA3R6sb/DO89hC5EmiBUpEsh+xoT4e0V2HObQ3Cz8sG4psbxxKu3vgcf3lnOHymtZbbcVPgp4lpOxsT4qXJmMWKgY9/zpSlgKoJ8ffHu8limIuHs+dHKGeb9MkNM258ejp9RiuocBh3iAE57z7tD5wtOysz2gJ1/ekK7RbRIee6GxTNi4lpV0DK1fWliM5LfZQb2QcnTLP7fOcAHmv9Ml6TJt9ib4e0fTCdu6MNRKFNyQrzBZy6IW8a12HJ2+1cxo5L6ExckTW/Vc93i7Tgj02lQwn8f5by5W8AhNX40AXX1JOQuDbKBJS64SaeGmb6itfwuvgysEDtz9Mo6KQavh0cZ8FKjRftrDTTecBhw8vB2qAQl8jl1KOVgn59zuKuC1TuyOnHYWpKVvQYTVdMYA5xafwt4eIQ4b1ZTX7iFQqih0IpLdtNrbWkpLbAB+6xsAfPSolgYzi421jV1PgFCKTTeGw0xCk+QyaL+LNWcSbSfALlOKOvyzR8jMQSoCKyU4augiyKHeDXS+E3ZYf6KQc/cOS/3Z7JuMgl5GePft05ijUDCNuNPS4L/D6t5W5TkVJIpfqrYEC9vZ9jDaZ2BwjoeDRoFe9WElfn1eOye3s5togl9YeuHvJtmj9045QqgSwX7wndLDfQ3xB7UJvN+T0vGVkvM6dgN0y8lEACHNE0ghH9cFhbjVCFO9CcWqMXkLBjDQt/rLeSyxXF8+L+5pkldmWxQuFO+pItdV1LzWiq2rzXJ5kxKQ7aPIPdfk7c/knkoQFWI75UYDWHfbswVYRHmj2FdCunrWg+8Qx8uaJ4IWZO5KK09wwBGMyUBkXSyC0sBbDN2HoIF+lChiHhAw051wra5GZ4H7RouiFXWT0IJvwDiK6BGGJRkw0Kq8yjhvauQTr7h42QowZBQsB4HZSH6hsfm7bnEDhqJCgO94YLtYYYANexInZMKA7r1bBJ018c70REy81bAqIOTcvntWSYuhQM8BZEfN//o7E6vOOJO0hmV+3ZmUVhlBVylSjAcUXwvO7Pa4mwP3ni0agkfuqPJAzJZL2GbRzhFNaOsp3FFpl5Bl7quX4FlyPcs5EITxepusDa9mLhbnhf/uIAfWE3/VyDYeLcRmTUP4qD5G4Qeox3MKxNNzSbVwvsx7CjCS5GSw1e4IDFw034og+UjuK88ZbX5OrMqoC3Hx3tEFJfFKbE+GbXrtjxnrnj+GYO7Hu8g+nr1GGXgeXw5e1N6i4E5J5CAiN0uamI+9cuJNtmevU8zvZHsLels+x56YAJwt7bgIGj6OW+OqWxFGuY2q32klsMsmJhSm0nqLMm+DmTdJ4D+REZMQEz8dqSiVvOJJjU2mPtb2/3/0w+O9RNlmwY7oRN2Z2joGQIBUTdcvuM4YQT8i9ciK+aWU6ZSp+ziSxI4QBXd5tb92uw935jrclhXL2UBiV+XTWKFHoOUzJy0AG9HMWvpA9WegUb0WVQO7fVa/AN4dkwUcFVBBzm5EneQXi03GReb/NvCaPH+zrT6giLQBcnqj6ORPELAl9AR4rGeUw79Ktk2ht/4IeP4Jp6+9T7t0Xr/TBkAyidcum2IMgYKXdcGO8EkT/mAvRERBdIopgjyOdVsq2fZf/aruotsG45wcjVffJUReTbtoDr7+iiCkfMOQTVGji8oXCkn0BZvYE8iZs2Az0GnOOsMOZY9P1g5aOl0sUYIp5XBCmZswiCo/CbQLRgjFTxPGaU5h6MRx8X9xMvejHW/vTx8ra8pzHoI6c17qVBeSDPWMz8/0hT6zeYSXT3R+SZW4OeMoETJMF5hQA9X2A+jbZWSqq3/WG3fBCFj4vt+jlvAmXvgZPk+pXaxC3h/q1P+wXzvZUtIaqsV4H/MK4MG6Y8b54LNmGzNHAqjGpqCdXOsE//Hi9bLhXWILd5czqUqozZ8KXulFLmXVL3hYksJ2+shQoHSwT+9tP1aR3MpsfOYxrUB49V3GaVrl692dnp5WBnigZL2a+2plGgk4N5WKf9mNtugJJdUWWA6rcBPBwGWwkI3T01lNalBr9jygcswlXvfwbZFk6y7yuTWapCseoeonYgL/gSuA56LbUw6pXb1x11m74fDBBoiHzaJcCqX57GGmowI1Uaavu/8qlt7btfqQlyj5h6YSsRiAjKzsWt5yGqwhrCx8qCdHhGTZ1bzlDBfmT/ep5mpWcVUcgN3VvyruO503K/cS9rmjH/A2DNMsMNW5+fkf4cTCJd9Fg2pIvKpxSE+KpM1ucCJ+eBAeQHHL6Ef1D9TYPJh85fZHZHxawQN0ttLu9HQJ2Vs85QUDXY6WZQxTWUNfv8+Un1IcbihqkI+GjqWuWP4LkeYrltBgKMOUd/WNQcEhp59O9KzEpY+tU6K/GrQn6X/8al4u1VtHrSD9cevtXKyYvPvyealyo2NdrKfIOKahXAjO8G26Ul/5QCb2V+fW1k+rvI0wQ3NwIxAWgX/8e7LNm83/4Q3zZNIIvv+jd37++sNJMaItwLPqpnTqCzcBxHHeVPj/1ShphZhu6eufZR2491Okc6ryVlhRnjj5VCHOCL54eifD/klDuZzcVYhEQOps9zuF/LHg40fdXyWI+7j8/HLE5XGDhcuN/AVBLAwQUAAIACAAPfD9Mss1wIU0AAABqAAAAGwAAAHVuaXZlcnNhbC91bml2ZXJzYWwucG5nLnhtbLOxr8jNUShLLSrOzM+zVTLUM1Cyt+PlsikoSi3LTC1XqACKAQUhQEmh0lbJxAjBLc9MKcmwVTI3MkeIZaRmpmeU2CqZmpjCBfWBRgIAUEsBAgAAFAACAAgADnw/TBUOrShkBAAABxEAAB0AAAAAAAAAAQAAAAAAAAAAAHVuaXZlcnNhbC9jb21tb25fbWVzc2FnZXMubG5nUEsBAgAAFAACAAgADnw/TI6RxLvyBAAAnBgAACcAAAAAAAAAAQAAAAAAnwQAAHVuaXZlcnNhbC9mbGFzaF9wdWJsaXNoaW5nX3NldHRpbmdzLnhtbFBLAQIAABQAAgAIAA58P0zmAaj1tAIAAE4KAAAhAAAAAAAAAAEAAAAAANYJAAB1bml2ZXJzYWwvZmxhc2hfc2tpbl9zZXR0aW5ncy54bWxQSwECAAAUAAIACAAOfD9MMYxO5dwEAAAtGAAAJgAAAAAAAAABAAAAAADJDAAAdW5pdmVyc2FsL2h0bWxfcHVibGlzaGluZ19zZXR0aW5ncy54bWxQSwECAAAUAAIACAAOfD9Mvg82P58BAAArBgAAHwAAAAAAAAABAAAAAADpEQAAdW5pdmVyc2FsL2h0bWxfc2tpbl9zZXR0aW5ncy5qc1BLAQIAABQAAgAIAA58P0zeISRsvgAAAMUBAAAaAAAAAAAAAAEAAAAAAMUTAAB1bml2ZXJzYWwvaTE4bl9wcmVzZXRzLnhtbFBLAQIAABQAAgAIAA58P0xjTVFCawAAAGwAAAAcAAAAAAAAAAEAAAAAALsUAAB1bml2ZXJzYWwvbG9jYWxfc2V0dGluZ3MueG1sUEsBAgAAFAACAAgAT5SVR6kBxHb7AgAAsAgAABQAAAAAAAAAAQAAAAAAYBUAAHVuaXZlcnNhbC9wbGF5ZXIueG1sUEsBAgAAFAACAAgADnw/TLd+K21kAQAA7wIAACkAAAAAAAAAAQAAAAAAjRgAAHVuaXZlcnNhbC9za2luX2N1c3RvbWl6YXRpb25fc2V0dGluZ3MueG1sUEsBAgAAFAACAAgAD3w/TIb2vWq0QwAAsHcAABcAAAAAAAAAAAAAAAAAOBoAAHVuaXZlcnNhbC91bml2ZXJzYWwucG5nUEsBAgAAFAACAAgAD3w/TLLNcCFNAAAAagAAABsAAAAAAAAAAQAAAAAAIV4AAHVuaXZlcnNhbC91bml2ZXJzYWwucG5nLnhtbFBLBQYAAAAACwALAEkDAACnXgAAAAA="/>
  <p:tag name="ISPRING_PRESENTATION_TITLE" val="Đi trong đường hẹp đầu đội túi cát 3-4t"/>
  <p:tag name="ISPRING_UUID" val="{EA20C8D5-EAF5-4168-91C6-DDC70CBB7C61}"/>
  <p:tag name="ISPRING_RESOURCE_FOLDER" val="D:\1, LỚP C3 (2018-2019)\1, TUYẾT C3\GIÁO ÁN ĐIỆN TỬ\Thể chất đi trong đường hẹp\Đi trong đường hẹp- tuyết\"/>
  <p:tag name="ISPRING_PRESENTATION_PATH" val="D:\1, LỚP C3 (2018-2019)\1, TUYẾT C3\GIÁO ÁN ĐIỆN TỬ\Thể chất đi trong đường hẹp\Đi trong đường hẹp- tuyết.pptx"/>
  <p:tag name="ISPRING_PROJECT_FOLDER_UPDATED" val="1"/>
  <p:tag name="ISPRING_RESOURCE_PATHS_HASH_PRESENTER" val="47f73a1928acb7a934b7334b8885bc3b118abb"/>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628</TotalTime>
  <Words>111</Words>
  <Application>Microsoft Office PowerPoint</Application>
  <PresentationFormat>On-screen Show (4:3)</PresentationFormat>
  <Paragraphs>36</Paragraphs>
  <Slides>9</Slides>
  <Notes>3</Notes>
  <HiddenSlides>0</HiddenSlides>
  <MMClips>6</MMClips>
  <ScaleCrop>false</ScaleCrop>
  <HeadingPairs>
    <vt:vector size="4" baseType="variant">
      <vt:variant>
        <vt:lpstr>Theme</vt:lpstr>
      </vt:variant>
      <vt:variant>
        <vt:i4>1</vt:i4>
      </vt:variant>
      <vt:variant>
        <vt:lpstr>Slide Titles</vt:lpstr>
      </vt:variant>
      <vt:variant>
        <vt:i4>9</vt:i4>
      </vt:variant>
    </vt:vector>
  </HeadingPairs>
  <TitlesOfParts>
    <vt:vector size="10" baseType="lpstr">
      <vt:lpstr>Office Theme</vt:lpstr>
      <vt:lpstr>PowerPoint Presentation</vt:lpstr>
      <vt:lpstr>Ổn định tổ chức:</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Đi trong đường hẹp đầu đội túi cát 3-4t</dc:title>
  <dc:creator>Welcome</dc:creator>
  <cp:lastModifiedBy>TRAN MINH TUAN</cp:lastModifiedBy>
  <cp:revision>89</cp:revision>
  <dcterms:created xsi:type="dcterms:W3CDTF">2018-02-05T07:59:18Z</dcterms:created>
  <dcterms:modified xsi:type="dcterms:W3CDTF">2022-06-08T08:42:02Z</dcterms:modified>
</cp:coreProperties>
</file>