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56" r:id="rId4"/>
    <p:sldId id="260" r:id="rId5"/>
    <p:sldId id="258" r:id="rId6"/>
    <p:sldId id="25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213F-29E6-432A-B3D4-39DCB722F96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5ACD-9B37-4BA3-8C04-6FD6A502F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213F-29E6-432A-B3D4-39DCB722F96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5ACD-9B37-4BA3-8C04-6FD6A502F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213F-29E6-432A-B3D4-39DCB722F96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5ACD-9B37-4BA3-8C04-6FD6A502F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213F-29E6-432A-B3D4-39DCB722F96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5ACD-9B37-4BA3-8C04-6FD6A502F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213F-29E6-432A-B3D4-39DCB722F96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5ACD-9B37-4BA3-8C04-6FD6A502F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213F-29E6-432A-B3D4-39DCB722F96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5ACD-9B37-4BA3-8C04-6FD6A502F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213F-29E6-432A-B3D4-39DCB722F96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5ACD-9B37-4BA3-8C04-6FD6A502F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213F-29E6-432A-B3D4-39DCB722F96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5ACD-9B37-4BA3-8C04-6FD6A502F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213F-29E6-432A-B3D4-39DCB722F96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5ACD-9B37-4BA3-8C04-6FD6A502F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213F-29E6-432A-B3D4-39DCB722F96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5ACD-9B37-4BA3-8C04-6FD6A502F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213F-29E6-432A-B3D4-39DCB722F96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F5ACD-9B37-4BA3-8C04-6FD6A502F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AA213F-29E6-432A-B3D4-39DCB722F969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EF5ACD-9B37-4BA3-8C04-6FD6A502FC8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L&#7899;p%20m&#7851;u%20gi&#225;o%20b&#233;%20C1\N&#259;m%20h&#7885;c%202020%20-%202021\BGTT\Chi&#7873;m\h&#7897;i%20gi&#7843;ng\t&#7841;o%20h&#236;nh%20trang%20tr&#237;%20qu&#7841;t\video%20qu&#7841;t.wmv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n&#259;m%20h&#7885;c%202016%20-2017\thi%20GVG\nhac\tiet\sonmp3ok.mp3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n&#259;m%20h&#7885;c%202016%20-2017\thi%20GVG\nhac\tiet\nhac%20lam%20bai.wma" TargetMode="Externa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elcome\Desktop\c%20th&#7843;o\nh&#7841;c\s&#7855;p%20&#273;&#7871;n%20t&#7871;t%20c&#243;%20l&#7901;i.mp3" TargetMode="Externa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15962"/>
          </a:xfrm>
        </p:spPr>
        <p:txBody>
          <a:bodyPr>
            <a:norm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PHÒNG GIÁO DỤC ĐÀO TẠO QUẬN LONG BIÊN</a:t>
            </a:r>
            <a:b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66800"/>
            <a:ext cx="8229600" cy="57912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3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 ÁN TẠO HÌNH</a:t>
            </a:r>
          </a:p>
          <a:p>
            <a:pPr algn="ctr">
              <a:buNone/>
            </a:pPr>
            <a:endParaRPr lang="en-US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005013">
              <a:buNone/>
            </a:pP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: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Tết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xuân</a:t>
            </a:r>
            <a:endParaRPr lang="en-US" sz="2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005013">
              <a:buNone/>
            </a:pP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: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endParaRPr lang="en-US" sz="2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005013">
              <a:buNone/>
            </a:pP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: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005013">
              <a:buNone/>
            </a:pP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: 20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005013">
              <a:buNone/>
            </a:pP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: 20 – 25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005013">
              <a:buNone/>
            </a:pP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Chiềm</a:t>
            </a:r>
            <a:endParaRPr lang="en-US" sz="2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20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1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2021- 2022</a:t>
            </a:r>
            <a:endParaRPr 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 quạt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04800" y="304800"/>
            <a:ext cx="8534400" cy="628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PHÒNG GIÁO DỤC ĐÀO TẠO QUẬN LONG BIÊN</a:t>
            </a:r>
            <a:br>
              <a:rPr kumimoji="0" 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TRƯỜNG MẦM NON GIA THƯỢNG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33400" y="1066800"/>
            <a:ext cx="8229600" cy="579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GIÁO ÁN TẠO HÌNH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20050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Chủ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đề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: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Tết</a:t>
            </a:r>
            <a:r>
              <a:rPr kumimoji="0" lang="en-US" sz="22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2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kumimoji="0" lang="en-US" sz="22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2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mùa</a:t>
            </a:r>
            <a:r>
              <a:rPr kumimoji="0" lang="en-US" sz="22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2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xuân</a:t>
            </a: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20050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Đề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tài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	: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Trang</a:t>
            </a:r>
            <a:r>
              <a:rPr kumimoji="0" lang="en-US" sz="22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2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trí</a:t>
            </a:r>
            <a:r>
              <a:rPr kumimoji="0" lang="en-US" sz="22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2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quạt</a:t>
            </a: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20050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Lứa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tuổi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: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Mẫu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giáo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bé</a:t>
            </a: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20050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Số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trẻ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	: 20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trẻ</a:t>
            </a: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20050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Thời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gian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: 20 – 25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phút</a:t>
            </a: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20050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Giáo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viên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: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Nguyễn</a:t>
            </a:r>
            <a:r>
              <a:rPr kumimoji="0" lang="en-US" sz="22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2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Thị</a:t>
            </a:r>
            <a:r>
              <a:rPr kumimoji="0" lang="en-US" sz="22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2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Hồng</a:t>
            </a:r>
            <a:r>
              <a:rPr kumimoji="0" lang="en-US" sz="22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2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Thảo</a:t>
            </a: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20050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Ngày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dạy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: 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/11/2018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1" i="1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200" b="1" i="1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Năm</a:t>
            </a:r>
            <a:r>
              <a:rPr kumimoji="0" lang="en-US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0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học</a:t>
            </a:r>
            <a:r>
              <a:rPr kumimoji="0" lang="en-US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2018 - 2019</a:t>
            </a:r>
            <a:endParaRPr kumimoji="0" lang="en-US" sz="20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onmp3o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648200" y="434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15962"/>
          </a:xfrm>
        </p:spPr>
        <p:txBody>
          <a:bodyPr>
            <a:norm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PHÒNG GIÁO DỤC ĐÀO TẠO QUẬN LONG BIÊN</a:t>
            </a:r>
            <a:b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33400" y="1066800"/>
            <a:ext cx="8229600" cy="57912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3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 ÁN TẠO HÌNH</a:t>
            </a:r>
          </a:p>
          <a:p>
            <a:pPr algn="ctr">
              <a:buNone/>
            </a:pPr>
            <a:endParaRPr lang="en-US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005013">
              <a:buNone/>
            </a:pP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: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Tết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xuân</a:t>
            </a:r>
            <a:endParaRPr lang="en-US" sz="2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005013">
              <a:buNone/>
            </a:pP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: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endParaRPr lang="en-US" sz="2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005013">
              <a:buNone/>
            </a:pP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: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005013">
              <a:buNone/>
            </a:pP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: 20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005013">
              <a:buNone/>
            </a:pP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: 20 – 25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005013">
              <a:buNone/>
            </a:pP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: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Hồng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Thảo</a:t>
            </a:r>
            <a:endParaRPr lang="en-US" sz="2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005013">
              <a:buNone/>
            </a:pP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: 01/11/2018</a:t>
            </a:r>
          </a:p>
          <a:p>
            <a:pPr>
              <a:buNone/>
            </a:pPr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20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1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2018 - 2019</a:t>
            </a:r>
            <a:endParaRPr 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nhac lam bai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096000" y="5410200"/>
            <a:ext cx="4572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793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15962"/>
          </a:xfrm>
        </p:spPr>
        <p:txBody>
          <a:bodyPr>
            <a:norm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PHÒNG GIÁO DỤC ĐÀO TẠO QUẬN LONG BIÊN</a:t>
            </a:r>
            <a:b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33400" y="1066800"/>
            <a:ext cx="8229600" cy="57912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3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 ÁN TẠO HÌNH</a:t>
            </a:r>
          </a:p>
          <a:p>
            <a:pPr algn="ctr">
              <a:buNone/>
            </a:pPr>
            <a:endParaRPr lang="en-US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005013">
              <a:buNone/>
            </a:pP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: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Tết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xuân</a:t>
            </a:r>
            <a:endParaRPr lang="en-US" sz="2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005013">
              <a:buNone/>
            </a:pP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: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endParaRPr lang="en-US" sz="2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005013">
              <a:buNone/>
            </a:pP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: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005013">
              <a:buNone/>
            </a:pP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: 20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005013">
              <a:buNone/>
            </a:pP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: 20 – 25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005013">
              <a:buNone/>
            </a:pP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: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Hồng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Thảo</a:t>
            </a:r>
            <a:endParaRPr lang="en-US" sz="2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005013">
              <a:buNone/>
            </a:pP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: 01/11/2018</a:t>
            </a:r>
          </a:p>
          <a:p>
            <a:pPr>
              <a:buNone/>
            </a:pPr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20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1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2018 - 2019</a:t>
            </a:r>
            <a:endParaRPr 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sắp đến tết có lờ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5638800"/>
            <a:ext cx="381000" cy="38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5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875</TotalTime>
  <Words>56</Words>
  <Application>Microsoft Office PowerPoint</Application>
  <PresentationFormat>On-screen Show (4:3)</PresentationFormat>
  <Paragraphs>59</Paragraphs>
  <Slides>6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PHÒNG GIÁO DỤC ĐÀO TẠO QUẬN LONG BIÊN TRƯỜNG MẦM NON GIA THƯỢNG</vt:lpstr>
      <vt:lpstr>Slide 2</vt:lpstr>
      <vt:lpstr>Slide 3</vt:lpstr>
      <vt:lpstr>Slide 4</vt:lpstr>
      <vt:lpstr>PHÒNG GIÁO DỤC ĐÀO TẠO QUẬN LONG BIÊN TRƯỜNG MẦM NON GIA THƯỢNG</vt:lpstr>
      <vt:lpstr>PHÒNG GIÁO DỤC ĐÀO TẠO QUẬN LONG BIÊN TRƯỜNG MẦM NON GIA THƯỢNG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ĐÀO TẠO QUẬN LONG BIÊN TRƯỜNG MẦM NON GIA THƯỢNG</dc:title>
  <dc:creator>Welcome</dc:creator>
  <cp:lastModifiedBy>Welcome</cp:lastModifiedBy>
  <cp:revision>29</cp:revision>
  <dcterms:created xsi:type="dcterms:W3CDTF">2017-01-15T10:18:29Z</dcterms:created>
  <dcterms:modified xsi:type="dcterms:W3CDTF">2022-06-08T01:13:25Z</dcterms:modified>
</cp:coreProperties>
</file>