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0" r:id="rId4"/>
    <p:sldId id="280" r:id="rId5"/>
    <p:sldId id="28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51" autoAdjust="0"/>
    <p:restoredTop sz="94660"/>
  </p:normalViewPr>
  <p:slideViewPr>
    <p:cSldViewPr>
      <p:cViewPr varScale="1">
        <p:scale>
          <a:sx n="68" d="100"/>
          <a:sy n="68" d="100"/>
        </p:scale>
        <p:origin x="-5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C402-4875-4CFE-B2AD-93D073752A2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E67ED-9631-4CCE-B185-4DB48E9703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256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C402-4875-4CFE-B2AD-93D073752A2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E67ED-9631-4CCE-B185-4DB48E9703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8342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C402-4875-4CFE-B2AD-93D073752A2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E67ED-9631-4CCE-B185-4DB48E9703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99188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C402-4875-4CFE-B2AD-93D073752A2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E67ED-9631-4CCE-B185-4DB48E9703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2882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C402-4875-4CFE-B2AD-93D073752A2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E67ED-9631-4CCE-B185-4DB48E9703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4688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C402-4875-4CFE-B2AD-93D073752A2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E67ED-9631-4CCE-B185-4DB48E9703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573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C402-4875-4CFE-B2AD-93D073752A2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E67ED-9631-4CCE-B185-4DB48E9703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46853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C402-4875-4CFE-B2AD-93D073752A2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E67ED-9631-4CCE-B185-4DB48E9703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1603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C402-4875-4CFE-B2AD-93D073752A2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E67ED-9631-4CCE-B185-4DB48E9703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261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C402-4875-4CFE-B2AD-93D073752A2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E67ED-9631-4CCE-B185-4DB48E9703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16870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C402-4875-4CFE-B2AD-93D073752A2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E67ED-9631-4CCE-B185-4DB48E9703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73473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2C402-4875-4CFE-B2AD-93D073752A20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E67ED-9631-4CCE-B185-4DB48E9703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62319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&#7851;u%20gi&#225;o%20b&#233;%20C1\N&#259;m%20h&#7885;c%202020%20-%202021\h&#7897;i%20gi&#7843;ng\KP%20Trang%20ph&#7909;c%20c&#7911;a%20b&#233;\Chi&#7871;c%20Kh&#259;n%20Tay%20&#9835;%20B&#224;i%20H&#225;t%20Vui%20Nh&#7897;n%20Cho%20Tr&#7867;%20M&#7847;m%20Non.mp4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&#7851;u%20gi&#225;o%20b&#233;%20C1\N&#259;m%20h&#7885;c%202020%20-%202021\h&#7897;i%20gi&#7843;ng\KP%20Trang%20ph&#7909;c%20c&#7911;a%20b&#233;\Baby%20Shark%20Dance%20-%20Sing%20and%20Dance!%20-%20@Baby%20Shark%20Official%20-%20PINKFONG%20Songs%20for%20Children.mp4" TargetMode="Externa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2"/>
          <p:cNvSpPr txBox="1">
            <a:spLocks/>
          </p:cNvSpPr>
          <p:nvPr/>
        </p:nvSpPr>
        <p:spPr>
          <a:xfrm>
            <a:off x="1997118" y="3505200"/>
            <a:ext cx="5243945" cy="2895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      :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: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: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Chiềm</a:t>
            </a:r>
            <a:endParaRPr lang="en-US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2021- 2022</a:t>
            </a:r>
            <a:endPara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1735414" y="2057400"/>
            <a:ext cx="6213631" cy="854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</a:pP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ÁN KHÁM PHÁ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1790700" y="64394"/>
            <a:ext cx="61722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1800" b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  <a:br>
              <a:rPr lang="en-US" sz="1800" b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1800" b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18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Picture 27" descr="LOGO_fina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341" y="924091"/>
            <a:ext cx="1181100" cy="101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8259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524000" y="609600"/>
            <a:ext cx="59436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AutoNum type="arabicPeriod"/>
            </a:pP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hiếc Khăn Tay ♫ Bài Hát Vui Nhộn Cho Trẻ Mầm No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934200" y="5181600"/>
            <a:ext cx="1320800" cy="990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21809516"/>
      </p:ext>
    </p:extLst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19200"/>
            <a:ext cx="8229600" cy="893618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057400"/>
            <a:ext cx="7162800" cy="1143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vi-VN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a, </a:t>
            </a:r>
            <a:r>
              <a:rPr lang="en-US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ở 2 </a:t>
            </a:r>
            <a:r>
              <a:rPr lang="en-US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38200" y="3200400"/>
            <a:ext cx="7162800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kumimoji="0" lang="vi-VN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So </a:t>
            </a:r>
            <a:r>
              <a:rPr kumimoji="0" lang="en-US" sz="28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sánh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trang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phục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màu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đông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trang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phục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mùa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hè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447800" y="228600"/>
            <a:ext cx="7162800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</a:t>
            </a:r>
            <a:r>
              <a:rPr kumimoji="0" lang="vi-VN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28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Luyện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tập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củng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cố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Trò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chơi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Tìm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nhanh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90600" y="1600200"/>
            <a:ext cx="71628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Cách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chơi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cho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chọn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trang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phục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mà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thích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vừa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đi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vừa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hát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bài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Chiếc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khăn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tay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Khi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có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hiệu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lệnh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“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ìm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nhà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cầm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trang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phục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mùa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hè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sẽ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cửa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hàng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treo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trang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phục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mùa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hè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cầm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trang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phục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mùa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đông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sẽ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cửa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hàng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bán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trang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phục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mùa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đông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447800" y="228600"/>
            <a:ext cx="7162800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</a:t>
            </a:r>
            <a:r>
              <a:rPr kumimoji="0" lang="vi-VN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28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Luyện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tập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củng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cố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Trò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chơi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Tìm</a:t>
            </a:r>
            <a:r>
              <a:rPr kumimoji="0" lang="en-US" sz="28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1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nhanh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90600" y="1600200"/>
            <a:ext cx="71628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Cách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chơi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cho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chọn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trang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phục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mà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thích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và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vừa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đi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vừa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hát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bài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Chiếc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khăn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tay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Khi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có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hiệu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lệnh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“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ìm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nhà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cầm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trang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phục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mùa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hè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sẽ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cửa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hàng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treo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trang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phục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mùa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hè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trẻ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cầm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tô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trang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phục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mùa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đông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sẽ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cửa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hàng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bán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trang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phục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mùa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đông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Baby Shark Dance - Sing and Dance! - @Baby Shark Official - PINKFONG Songs for Childre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876800" y="5638800"/>
            <a:ext cx="9144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232</Words>
  <Application>Microsoft Office PowerPoint</Application>
  <PresentationFormat>On-screen Show (4:3)</PresentationFormat>
  <Paragraphs>22</Paragraphs>
  <Slides>5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2. Phương pháp hình thức – tổ chức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Welcome</cp:lastModifiedBy>
  <cp:revision>22</cp:revision>
  <dcterms:created xsi:type="dcterms:W3CDTF">2017-10-10T13:57:27Z</dcterms:created>
  <dcterms:modified xsi:type="dcterms:W3CDTF">2022-06-07T05:39:58Z</dcterms:modified>
</cp:coreProperties>
</file>