
<file path=[Content_Types].xml><?xml version="1.0" encoding="utf-8"?>
<Types xmlns="http://schemas.openxmlformats.org/package/2006/content-types">
  <Default Extension="mp3" ContentType="audio/mpeg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6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98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43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04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4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5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45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9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6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85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1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9F131-DE3F-407E-8F0A-6738BEAB47E8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E4BB1-831E-41D2-95F2-DE67B4A5F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8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wma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m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9888" y="1104784"/>
            <a:ext cx="10972800" cy="81886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9338" y="3518395"/>
            <a:ext cx="9144000" cy="1655762"/>
          </a:xfrm>
        </p:spPr>
        <p:txBody>
          <a:bodyPr>
            <a:normAutofit/>
          </a:bodyPr>
          <a:lstStyle/>
          <a:p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endParaRPr lang="en-US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65488" y="1923651"/>
            <a:ext cx="67473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– 25cm</a:t>
            </a:r>
            <a:endParaRPr lang="en-US" sz="4800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65488" y="2754648"/>
            <a:ext cx="35557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4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5080" y="6109252"/>
            <a:ext cx="2706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 2021-2022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168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</a:rPr>
              <a:t>Chuẩn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bị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8200" y="1906853"/>
            <a:ext cx="9609682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* </a:t>
            </a:r>
            <a:r>
              <a:rPr lang="en-US" sz="3600" dirty="0" err="1" smtClean="0">
                <a:solidFill>
                  <a:srgbClr val="0070C0"/>
                </a:solidFill>
              </a:rPr>
              <a:t>Đồ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dùng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của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cô</a:t>
            </a:r>
            <a:r>
              <a:rPr lang="en-US" sz="3600" dirty="0" smtClean="0">
                <a:solidFill>
                  <a:srgbClr val="0070C0"/>
                </a:solidFill>
              </a:rPr>
              <a:t>:</a:t>
            </a:r>
          </a:p>
          <a:p>
            <a:pPr marL="571500" indent="-571500">
              <a:buFontTx/>
              <a:buChar char="-"/>
            </a:pPr>
            <a:r>
              <a:rPr lang="en-US" sz="3600" dirty="0" smtClean="0">
                <a:solidFill>
                  <a:srgbClr val="0070C0"/>
                </a:solidFill>
              </a:rPr>
              <a:t>2 con </a:t>
            </a:r>
            <a:r>
              <a:rPr lang="en-US" sz="3600" dirty="0" err="1" smtClean="0">
                <a:solidFill>
                  <a:srgbClr val="0070C0"/>
                </a:solidFill>
              </a:rPr>
              <a:t>suối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có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khoảng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cách</a:t>
            </a:r>
            <a:r>
              <a:rPr lang="en-US" sz="3600" dirty="0" smtClean="0">
                <a:solidFill>
                  <a:srgbClr val="0070C0"/>
                </a:solidFill>
              </a:rPr>
              <a:t> 20 – 25cm </a:t>
            </a:r>
            <a:r>
              <a:rPr lang="en-US" sz="3600" dirty="0" err="1" smtClean="0">
                <a:solidFill>
                  <a:srgbClr val="0070C0"/>
                </a:solidFill>
              </a:rPr>
              <a:t>màu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xanh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571500" indent="-571500">
              <a:buFontTx/>
              <a:buChar char="-"/>
            </a:pPr>
            <a:r>
              <a:rPr lang="en-US" sz="3600" dirty="0" smtClean="0">
                <a:solidFill>
                  <a:srgbClr val="0070C0"/>
                </a:solidFill>
              </a:rPr>
              <a:t>1 con </a:t>
            </a:r>
            <a:r>
              <a:rPr lang="en-US" sz="3600" dirty="0" err="1" smtClean="0">
                <a:solidFill>
                  <a:srgbClr val="0070C0"/>
                </a:solidFill>
              </a:rPr>
              <a:t>suối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có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khoảng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cách</a:t>
            </a:r>
            <a:r>
              <a:rPr lang="en-US" sz="3600" dirty="0" smtClean="0">
                <a:solidFill>
                  <a:srgbClr val="0070C0"/>
                </a:solidFill>
              </a:rPr>
              <a:t> 30cm </a:t>
            </a:r>
            <a:r>
              <a:rPr lang="en-US" sz="3600" dirty="0" err="1" smtClean="0">
                <a:solidFill>
                  <a:srgbClr val="0070C0"/>
                </a:solidFill>
              </a:rPr>
              <a:t>màu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đỏ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571500" indent="-571500">
              <a:buFontTx/>
              <a:buChar char="-"/>
            </a:pPr>
            <a:r>
              <a:rPr lang="en-US" sz="3600" dirty="0" err="1" smtClean="0">
                <a:solidFill>
                  <a:srgbClr val="0070C0"/>
                </a:solidFill>
              </a:rPr>
              <a:t>Địa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điểm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sạch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sẽ</a:t>
            </a:r>
            <a:endParaRPr lang="en-US" sz="3600" dirty="0" smtClean="0">
              <a:solidFill>
                <a:srgbClr val="0070C0"/>
              </a:solidFill>
            </a:endParaRPr>
          </a:p>
          <a:p>
            <a:r>
              <a:rPr lang="en-US" sz="3600" dirty="0" smtClean="0">
                <a:solidFill>
                  <a:srgbClr val="0070C0"/>
                </a:solidFill>
              </a:rPr>
              <a:t>* </a:t>
            </a:r>
            <a:r>
              <a:rPr lang="en-US" sz="3600" dirty="0" err="1" smtClean="0">
                <a:solidFill>
                  <a:srgbClr val="0070C0"/>
                </a:solidFill>
              </a:rPr>
              <a:t>Đồ</a:t>
            </a:r>
            <a:r>
              <a:rPr lang="en-US" sz="3600" dirty="0" smtClean="0">
                <a:solidFill>
                  <a:srgbClr val="0070C0"/>
                </a:solidFill>
              </a:rPr>
              <a:t> dung </a:t>
            </a:r>
            <a:r>
              <a:rPr lang="en-US" sz="3600" dirty="0" err="1" smtClean="0">
                <a:solidFill>
                  <a:srgbClr val="0070C0"/>
                </a:solidFill>
              </a:rPr>
              <a:t>của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en-US" sz="3600" dirty="0" smtClean="0">
                <a:solidFill>
                  <a:srgbClr val="0070C0"/>
                </a:solidFill>
              </a:rPr>
              <a:t>- </a:t>
            </a:r>
            <a:r>
              <a:rPr lang="en-US" sz="3600" dirty="0" err="1" smtClean="0">
                <a:solidFill>
                  <a:srgbClr val="0070C0"/>
                </a:solidFill>
              </a:rPr>
              <a:t>Quần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áo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gọn</a:t>
            </a:r>
            <a:r>
              <a:rPr lang="en-US" sz="3600" dirty="0" smtClean="0">
                <a:solidFill>
                  <a:srgbClr val="0070C0"/>
                </a:solidFill>
              </a:rPr>
              <a:t> gang, </a:t>
            </a:r>
            <a:r>
              <a:rPr lang="en-US" sz="3600" dirty="0" err="1" smtClean="0">
                <a:solidFill>
                  <a:srgbClr val="0070C0"/>
                </a:solidFill>
              </a:rPr>
              <a:t>sạch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sẽ</a:t>
            </a:r>
            <a:endParaRPr lang="en-US" sz="3600" dirty="0" smtClean="0">
              <a:solidFill>
                <a:srgbClr val="0070C0"/>
              </a:solidFill>
            </a:endParaRPr>
          </a:p>
          <a:p>
            <a:endParaRPr lang="en-US" sz="2800" dirty="0" smtClean="0"/>
          </a:p>
          <a:p>
            <a:r>
              <a:rPr lang="en-US" sz="3600" dirty="0" smtClean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147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38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roiNangTroiMua-V.A-28021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1354" y="47982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0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2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.Phương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97612" y="1305967"/>
            <a:ext cx="44875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5" name="Nha-cua-toi-Nhac-khong-loi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74216" y="5571978"/>
            <a:ext cx="609600" cy="609600"/>
          </a:xfrm>
          <a:prstGeom prst="rect">
            <a:avLst/>
          </a:prstGeom>
        </p:spPr>
      </p:pic>
      <p:pic>
        <p:nvPicPr>
          <p:cNvPr id="6" name="TD 2016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92973" y="5571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9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0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70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12506178" cy="7272997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a-cua-toi-Nhac-khong-l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56762" y="56927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7999"/>
          </a:xfr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eat-Gia-dinh-nho-hanh-phuc-to-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05736" y="6148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0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92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372" y="365125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* </a:t>
            </a:r>
            <a:r>
              <a:rPr lang="en-US" b="1" dirty="0" err="1" smtClean="0">
                <a:solidFill>
                  <a:srgbClr val="FF0000"/>
                </a:solidFill>
              </a:rPr>
              <a:t>Trò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chơi</a:t>
            </a:r>
            <a:r>
              <a:rPr lang="en-US" b="1" dirty="0" smtClean="0">
                <a:solidFill>
                  <a:srgbClr val="FF0000"/>
                </a:solidFill>
              </a:rPr>
              <a:t>: “  </a:t>
            </a:r>
            <a:r>
              <a:rPr lang="en-US" b="1" dirty="0" err="1" smtClean="0">
                <a:solidFill>
                  <a:srgbClr val="FF0000"/>
                </a:solidFill>
              </a:rPr>
              <a:t>Chó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sói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xấu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tính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1677" y="1690688"/>
            <a:ext cx="103840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 dirty="0" err="1" smtClean="0">
                <a:solidFill>
                  <a:srgbClr val="0070C0"/>
                </a:solidFill>
              </a:rPr>
              <a:t>Cách</a:t>
            </a:r>
            <a:r>
              <a:rPr lang="en-US" sz="2400" u="sng" dirty="0" smtClean="0">
                <a:solidFill>
                  <a:srgbClr val="0070C0"/>
                </a:solidFill>
              </a:rPr>
              <a:t> </a:t>
            </a:r>
            <a:r>
              <a:rPr lang="en-US" sz="2400" u="sng" dirty="0" err="1" smtClean="0">
                <a:solidFill>
                  <a:srgbClr val="0070C0"/>
                </a:solidFill>
              </a:rPr>
              <a:t>chơi</a:t>
            </a:r>
            <a:r>
              <a:rPr lang="en-US" sz="2400" u="sng" dirty="0" smtClean="0">
                <a:solidFill>
                  <a:srgbClr val="0070C0"/>
                </a:solidFill>
              </a:rPr>
              <a:t>:  </a:t>
            </a:r>
            <a:r>
              <a:rPr lang="en-US" sz="2400" dirty="0" err="1" smtClean="0">
                <a:solidFill>
                  <a:srgbClr val="0070C0"/>
                </a:solidFill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cô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đóng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vai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làm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một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cô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cùng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trẻ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đóng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vai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làm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tiến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về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nơi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đang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ngủ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và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nói</a:t>
            </a:r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 “ </a:t>
            </a:r>
            <a:r>
              <a:rPr lang="en-US" sz="2400" dirty="0" err="1" smtClean="0">
                <a:solidFill>
                  <a:srgbClr val="0070C0"/>
                </a:solidFill>
              </a:rPr>
              <a:t>Ngủ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đấy</a:t>
            </a:r>
            <a:r>
              <a:rPr lang="en-US" sz="2400" dirty="0" smtClean="0">
                <a:solidFill>
                  <a:srgbClr val="0070C0"/>
                </a:solidFill>
              </a:rPr>
              <a:t> à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xấu</a:t>
            </a:r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tính</a:t>
            </a:r>
            <a:r>
              <a:rPr lang="en-US" sz="2400" dirty="0" smtClean="0">
                <a:solidFill>
                  <a:srgbClr val="0070C0"/>
                </a:solidFill>
              </a:rPr>
              <a:t>? </a:t>
            </a:r>
            <a:r>
              <a:rPr lang="en-US" sz="2400" dirty="0" err="1" smtClean="0">
                <a:solidFill>
                  <a:srgbClr val="0070C0"/>
                </a:solidFill>
              </a:rPr>
              <a:t>Hãy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vểnh</a:t>
            </a:r>
            <a:r>
              <a:rPr lang="en-US" sz="2400" dirty="0" smtClean="0">
                <a:solidFill>
                  <a:srgbClr val="0070C0"/>
                </a:solidFill>
              </a:rPr>
              <a:t> tai </a:t>
            </a:r>
            <a:r>
              <a:rPr lang="en-US" sz="2400" dirty="0" err="1" smtClean="0">
                <a:solidFill>
                  <a:srgbClr val="0070C0"/>
                </a:solidFill>
              </a:rPr>
              <a:t>lên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để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nghe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chúng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tôi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hát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đây</a:t>
            </a:r>
            <a:r>
              <a:rPr lang="en-US" sz="2400" dirty="0" smtClean="0">
                <a:solidFill>
                  <a:srgbClr val="0070C0"/>
                </a:solidFill>
              </a:rPr>
              <a:t>”: “ </a:t>
            </a:r>
            <a:r>
              <a:rPr lang="en-US" sz="2400" dirty="0" err="1" smtClean="0">
                <a:solidFill>
                  <a:srgbClr val="0070C0"/>
                </a:solidFill>
              </a:rPr>
              <a:t>Bầy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con, </a:t>
            </a:r>
            <a:r>
              <a:rPr lang="en-US" sz="2400" dirty="0" err="1" smtClean="0">
                <a:solidFill>
                  <a:srgbClr val="0070C0"/>
                </a:solidFill>
              </a:rPr>
              <a:t>trên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bãi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các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chú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nhảy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tung</a:t>
            </a:r>
            <a:r>
              <a:rPr lang="en-US" sz="2400" dirty="0" smtClean="0">
                <a:solidFill>
                  <a:srgbClr val="0070C0"/>
                </a:solidFill>
              </a:rPr>
              <a:t> tang. </a:t>
            </a:r>
            <a:r>
              <a:rPr lang="en-US" sz="2400" dirty="0" err="1" smtClean="0">
                <a:solidFill>
                  <a:srgbClr val="0070C0"/>
                </a:solidFill>
              </a:rPr>
              <a:t>Rất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vui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vẻ</a:t>
            </a:r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nhớ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nhé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gian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đang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rình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đấy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cẩn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thận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đấy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có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gian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tha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mất</a:t>
            </a:r>
            <a:r>
              <a:rPr lang="en-US" sz="2400" dirty="0" smtClean="0">
                <a:solidFill>
                  <a:srgbClr val="0070C0"/>
                </a:solidFill>
              </a:rPr>
              <a:t>”</a:t>
            </a:r>
          </a:p>
          <a:p>
            <a:r>
              <a:rPr lang="en-US" sz="2400" u="sng" dirty="0" err="1" smtClean="0">
                <a:solidFill>
                  <a:srgbClr val="0070C0"/>
                </a:solidFill>
              </a:rPr>
              <a:t>Luật</a:t>
            </a:r>
            <a:r>
              <a:rPr lang="en-US" sz="2400" u="sng" dirty="0" smtClean="0">
                <a:solidFill>
                  <a:srgbClr val="0070C0"/>
                </a:solidFill>
              </a:rPr>
              <a:t> </a:t>
            </a:r>
            <a:r>
              <a:rPr lang="en-US" sz="2400" u="sng" dirty="0" err="1" smtClean="0">
                <a:solidFill>
                  <a:srgbClr val="0070C0"/>
                </a:solidFill>
              </a:rPr>
              <a:t>chơi</a:t>
            </a:r>
            <a:r>
              <a:rPr lang="en-US" sz="2400" u="sng" dirty="0" smtClean="0">
                <a:solidFill>
                  <a:srgbClr val="0070C0"/>
                </a:solidFill>
              </a:rPr>
              <a:t>: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không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được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chạm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vào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err="1" smtClean="0">
                <a:solidFill>
                  <a:srgbClr val="0070C0"/>
                </a:solidFill>
              </a:rPr>
              <a:t>khi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nào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mở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mắt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mới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được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chạy</a:t>
            </a:r>
            <a:r>
              <a:rPr lang="en-US" sz="2400" dirty="0" smtClean="0">
                <a:solidFill>
                  <a:srgbClr val="0070C0"/>
                </a:solidFill>
              </a:rPr>
              <a:t>. </a:t>
            </a:r>
            <a:r>
              <a:rPr lang="en-US" sz="2400" dirty="0" err="1" smtClean="0">
                <a:solidFill>
                  <a:srgbClr val="0070C0"/>
                </a:solidFill>
              </a:rPr>
              <a:t>Sói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chỉ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được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bắt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các</a:t>
            </a:r>
            <a:r>
              <a:rPr lang="en-US" sz="2400" dirty="0" smtClean="0">
                <a:solidFill>
                  <a:srgbClr val="0070C0"/>
                </a:solidFill>
              </a:rPr>
              <a:t> con </a:t>
            </a:r>
            <a:r>
              <a:rPr lang="en-US" sz="2400" dirty="0" err="1" smtClean="0">
                <a:solidFill>
                  <a:srgbClr val="0070C0"/>
                </a:solidFill>
              </a:rPr>
              <a:t>Thỏ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không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kịp</a:t>
            </a:r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chạy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vào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chuồng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của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mình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34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234</Words>
  <Application>Microsoft Office PowerPoint</Application>
  <PresentationFormat>Widescreen</PresentationFormat>
  <Paragraphs>28</Paragraphs>
  <Slides>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Lĩnh vực phát triển thể chất</vt:lpstr>
      <vt:lpstr>1. Chuẩn bị</vt:lpstr>
      <vt:lpstr>PowerPoint Presentation</vt:lpstr>
      <vt:lpstr>3.Phương pháp – hình thức tổ chức</vt:lpstr>
      <vt:lpstr>PowerPoint Presentation</vt:lpstr>
      <vt:lpstr>c. Hồi tĩnh</vt:lpstr>
      <vt:lpstr>* Trò chơi: “  Chó sói xấu tính”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Lĩnh vực phát triển thể chất</dc:title>
  <dc:creator>Le Tien Duat</dc:creator>
  <cp:lastModifiedBy>Windows User</cp:lastModifiedBy>
  <cp:revision>15</cp:revision>
  <dcterms:created xsi:type="dcterms:W3CDTF">2018-11-28T02:59:11Z</dcterms:created>
  <dcterms:modified xsi:type="dcterms:W3CDTF">2022-06-07T14:06:37Z</dcterms:modified>
</cp:coreProperties>
</file>