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4" r:id="rId3"/>
    <p:sldId id="257" r:id="rId4"/>
    <p:sldId id="258" r:id="rId5"/>
    <p:sldId id="262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0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B8D69-9114-49A2-B1B7-0A88EE7802FC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DA72E-77B4-4741-95F5-DB187D3325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78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C4CDF-5E36-4663-8A88-7A301793EBBF}" type="datetimeFigureOut">
              <a:rPr lang="en-US" smtClean="0"/>
              <a:pPr/>
              <a:t>23/6/2023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DF012-404A-41A9-BB81-89467E416C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993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DF012-404A-41A9-BB81-89467E416C5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314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DF012-404A-41A9-BB81-89467E416C5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57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0F253-AB22-47A4-8ED3-FF4B0DA4E972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6F32-A2F4-4DCE-895C-0F314A3CBAA8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0A2A-9102-44E2-B920-0F8BCDA76F59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F918E-1E55-41BE-AD21-E7D540EAAD01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63706-FBA2-48CB-8AC2-901E4086F740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BDD-D275-4C49-9720-9CA40BBF523D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D866-3102-448B-ABCD-B06E6E65ED99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C02F-94C9-472C-8547-06CB156AB9A6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94B79-234F-45E5-A756-1E876171336F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68E1B-AAE5-4183-BBC7-D036691B42BD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10EC-CDE6-4096-969A-C25C9798C538}" type="datetime1">
              <a:rPr lang="vi-VN" smtClean="0"/>
              <a:pPr/>
              <a:t>23/06/2023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Kết quả hình ảnh cho hinh nen power point d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01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0" y="30480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600" y="228600"/>
            <a:ext cx="8534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GD&amp;ĐT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Quận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Long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Biên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3" name="Picture 22" descr="Picture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838200"/>
            <a:ext cx="1600200" cy="146773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295400" y="22860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</a:rPr>
              <a:t>Giờ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</a:rPr>
              <a:t>: GIÁO DỤC THỂ CHẤT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90800" y="2895600"/>
            <a:ext cx="6096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/>
              <a:t>Đề tài: Bật tại chỗ</a:t>
            </a:r>
          </a:p>
          <a:p>
            <a:r>
              <a:rPr lang="en-US" sz="2100" b="1" dirty="0" smtClean="0"/>
              <a:t>            BTPTC: “Ồ sao bé không lắc”</a:t>
            </a:r>
          </a:p>
          <a:p>
            <a:r>
              <a:rPr lang="en-US" sz="2100" b="1" dirty="0" smtClean="0"/>
              <a:t>            TCVĐ: “Nu na nu nống”</a:t>
            </a:r>
          </a:p>
          <a:p>
            <a:r>
              <a:rPr lang="en-US" sz="2100" b="1" dirty="0" smtClean="0"/>
              <a:t>Chủ đề: Bản thân</a:t>
            </a:r>
          </a:p>
          <a:p>
            <a:r>
              <a:rPr lang="en-US" sz="2100" b="1" dirty="0" err="1" smtClean="0"/>
              <a:t>Lứa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tuổi</a:t>
            </a:r>
            <a:r>
              <a:rPr lang="en-US" sz="2100" b="1" dirty="0" smtClean="0"/>
              <a:t>: 24 – 36 </a:t>
            </a:r>
            <a:r>
              <a:rPr lang="en-US" sz="2100" b="1" dirty="0" err="1" smtClean="0"/>
              <a:t>tháng</a:t>
            </a:r>
            <a:endParaRPr lang="en-US" sz="2100" b="1" dirty="0" smtClean="0"/>
          </a:p>
          <a:p>
            <a:r>
              <a:rPr lang="en-US" sz="2100" b="1" dirty="0" err="1" smtClean="0"/>
              <a:t>Số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lượng</a:t>
            </a:r>
            <a:r>
              <a:rPr lang="en-US" sz="2100" b="1" dirty="0" smtClean="0"/>
              <a:t>: 15 – 18 </a:t>
            </a:r>
            <a:r>
              <a:rPr lang="en-US" sz="2100" b="1" dirty="0" err="1" smtClean="0"/>
              <a:t>trẻ</a:t>
            </a:r>
            <a:endParaRPr lang="en-US" sz="2100" b="1" dirty="0" smtClean="0"/>
          </a:p>
          <a:p>
            <a:r>
              <a:rPr lang="en-US" sz="2100" b="1" dirty="0" err="1" smtClean="0"/>
              <a:t>Thời</a:t>
            </a:r>
            <a:r>
              <a:rPr lang="en-US" sz="2100" b="1" dirty="0" smtClean="0"/>
              <a:t> </a:t>
            </a:r>
            <a:r>
              <a:rPr lang="en-US" sz="2100" b="1" dirty="0" err="1" smtClean="0"/>
              <a:t>gian</a:t>
            </a:r>
            <a:r>
              <a:rPr lang="en-US" sz="2100" b="1" dirty="0" smtClean="0"/>
              <a:t>: 15 – 20 </a:t>
            </a:r>
            <a:r>
              <a:rPr lang="en-US" sz="2100" b="1" dirty="0" err="1" smtClean="0"/>
              <a:t>phút</a:t>
            </a:r>
            <a:endParaRPr lang="en-US" sz="2100" b="1" dirty="0" smtClean="0"/>
          </a:p>
          <a:p>
            <a:r>
              <a:rPr lang="en-US" sz="2100" b="1" dirty="0" smtClean="0"/>
              <a:t>Giáo </a:t>
            </a:r>
            <a:r>
              <a:rPr lang="en-US" sz="2100" b="1" smtClean="0"/>
              <a:t>viên</a:t>
            </a:r>
            <a:r>
              <a:rPr lang="en-US" sz="2100" b="1" smtClean="0"/>
              <a:t>: Âu Thị Thu Huyền</a:t>
            </a:r>
            <a:endParaRPr lang="en-US" sz="2100" b="1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3124200" y="6096000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/>
              <a:t>.</a:t>
            </a:r>
            <a:endParaRPr 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1. Ổn định tổ chức:</a:t>
            </a:r>
            <a:endParaRPr lang="vi-VN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- Cô tập chung trẻ, cho trẻ chơi trò chơi: “ Năm ngón tay xinh”, gây hứng thú cho trẻ trước khi tập thể dục.</a:t>
            </a:r>
            <a:endParaRPr lang="vi-V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23/06/2023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6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86200"/>
            <a:ext cx="7772400" cy="1524000"/>
          </a:xfrm>
        </p:spPr>
        <p:txBody>
          <a:bodyPr>
            <a:normAutofit/>
          </a:bodyPr>
          <a:lstStyle/>
          <a:p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KHỞI ĐỘNG !</a:t>
            </a:r>
            <a:endParaRPr lang="en-US" sz="7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đi vòng tròn - đoàn tàu nhỏ xí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7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0"/>
            <a:ext cx="86106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BÀI TẬP PHÁT TRIỂN CHUNG !</a:t>
            </a:r>
            <a:endParaRPr 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KARAOKE Ồ SAO BÉ KHÔNG LẮC - Nhạc Beat thiếu nhi tuyển chọn [HD 720p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07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0"/>
            <a:ext cx="9144000" cy="28956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 CƠ BẢN:</a:t>
            </a:r>
            <a:b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“Bật tại chỗ”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23/06/2023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4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514600"/>
            <a:ext cx="8001000" cy="191396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 ĐUA !</a:t>
            </a:r>
            <a:endParaRPr lang="en-US" sz="7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Bé khỏe bé ngoan (Bea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4724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02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514600"/>
            <a:ext cx="8305800" cy="1470025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TRÒ CHƠI VẬN ĐỘNG !!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85344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HỒI TĨNH !</a:t>
            </a:r>
            <a:endParaRPr lang="en-US" sz="6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hoi 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3048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33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676400"/>
            <a:ext cx="8534400" cy="2743200"/>
          </a:xfrm>
        </p:spPr>
        <p:txBody>
          <a:bodyPr>
            <a:normAutofit fontScale="90000"/>
          </a:bodyPr>
          <a:lstStyle/>
          <a:p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Xin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trân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thành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cảm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ơn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đã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đến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dự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giờ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ngày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hôm</a:t>
            </a:r>
            <a:r>
              <a:rPr lang="en-US" sz="67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nay.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141</Words>
  <Application>Microsoft Office PowerPoint</Application>
  <PresentationFormat>On-screen Show (4:3)</PresentationFormat>
  <Paragraphs>24</Paragraphs>
  <Slides>9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1. Ổn định tổ chức:</vt:lpstr>
      <vt:lpstr>KHỞI ĐỘNG !</vt:lpstr>
      <vt:lpstr>BÀI TẬP PHÁT TRIỂN CHUNG !</vt:lpstr>
      <vt:lpstr>VẬN ĐỘNG CƠ BẢN: “Bật tại chỗ”</vt:lpstr>
      <vt:lpstr>THI ĐUA !</vt:lpstr>
      <vt:lpstr>TRÒ CHƠI VẬN ĐỘNG !!</vt:lpstr>
      <vt:lpstr>HỒI TĨNH !</vt:lpstr>
      <vt:lpstr>Xin trân thành cảm ơn  các cô và các bé  đã đến dự giờ học  ngày hôm nay.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Admin</cp:lastModifiedBy>
  <cp:revision>32</cp:revision>
  <dcterms:created xsi:type="dcterms:W3CDTF">2018-04-14T01:34:07Z</dcterms:created>
  <dcterms:modified xsi:type="dcterms:W3CDTF">2023-06-23T05:36:49Z</dcterms:modified>
</cp:coreProperties>
</file>