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82" r:id="rId3"/>
    <p:sldId id="289" r:id="rId4"/>
    <p:sldId id="293" r:id="rId5"/>
    <p:sldId id="292" r:id="rId6"/>
    <p:sldId id="281" r:id="rId7"/>
    <p:sldId id="28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485" autoAdjust="0"/>
  </p:normalViewPr>
  <p:slideViewPr>
    <p:cSldViewPr>
      <p:cViewPr varScale="1">
        <p:scale>
          <a:sx n="79" d="100"/>
          <a:sy n="79" d="100"/>
        </p:scale>
        <p:origin x="60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2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94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044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374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002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28/10/2020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848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28/10/2020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168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28/10/2020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022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28/10/2020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93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28/10/2020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647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28/10/2020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225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6982F-BC4F-4104-A6E0-F5F68390F786}" type="datetimeFigureOut">
              <a:rPr lang="en-US" smtClean="0"/>
              <a:pPr/>
              <a:t>28/10/2020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70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Kết quả hình ảnh cho hinh nen don gi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715"/>
            <a:ext cx="9144000" cy="688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5" name="Picture 4" descr="Kết quả hình ảnh cho hinh nen power point dep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-2571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928661" y="285729"/>
            <a:ext cx="7000925" cy="2786082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41244" y="2786058"/>
            <a:ext cx="47463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 BIẾT TẬP NÓI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1800" y="6172200"/>
            <a:ext cx="2920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2020 - 2021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9798" y="120134"/>
            <a:ext cx="6278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dirty="0" smtClean="0">
                <a:solidFill>
                  <a:prstClr val="black"/>
                </a:solidFill>
                <a:latin typeface="Times New Roman"/>
              </a:rPr>
              <a:t>PHÒNG GIÁO DỤC VÀ ĐÀO TẠO QUẬN LONG BIÊN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76079" y="658892"/>
            <a:ext cx="4449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b="1" dirty="0" smtClean="0">
                <a:solidFill>
                  <a:prstClr val="black"/>
                </a:solidFill>
                <a:latin typeface="Times New Roman"/>
              </a:rPr>
              <a:t>TRƯỜNG MẦM NON GIA THƯỢNG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76080" y="3916506"/>
            <a:ext cx="5796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D1</a:t>
            </a:r>
          </a:p>
        </p:txBody>
      </p:sp>
      <p:pic>
        <p:nvPicPr>
          <p:cNvPr id="15" name="Picture 14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405" y="1285860"/>
            <a:ext cx="1792165" cy="1639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07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3" name="Rectangle 1"/>
          <p:cNvSpPr>
            <a:spLocks noChangeArrowheads="1"/>
          </p:cNvSpPr>
          <p:nvPr/>
        </p:nvSpPr>
        <p:spPr bwMode="auto">
          <a:xfrm>
            <a:off x="1043608" y="548680"/>
            <a:ext cx="756084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vi-VN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Ổn định tổ chức: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742950" marR="0" lvl="0" indent="-742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vi-VN" sz="4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-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búp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bê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V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279985"/>
            <a:ext cx="7403413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Phương pháp, hình thức tổ chức</a:t>
            </a:r>
            <a:r>
              <a:rPr lang="pt-BR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15816" y="980728"/>
            <a:ext cx="3865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Rối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búp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bê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71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47556" y="692696"/>
            <a:ext cx="55097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400" b="1" i="1" dirty="0" smtClean="0">
                <a:solidFill>
                  <a:srgbClr val="FF0000"/>
                </a:solidFill>
                <a:latin typeface="+mj-lt"/>
              </a:rPr>
              <a:t>.</a:t>
            </a:r>
            <a:endParaRPr lang="en-US" sz="4400" b="1" i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1289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65310" y="4365104"/>
            <a:ext cx="18469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kề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endParaRPr lang="en-U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endParaRPr lang="en-U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213285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TC: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gái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duong va chan 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44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3568" y="184482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333333"/>
                </a:solidFill>
                <a:latin typeface="Time New Roman"/>
              </a:rPr>
              <a:t> </a:t>
            </a:r>
            <a:r>
              <a:rPr lang="en-US" sz="2400" i="1" dirty="0">
                <a:solidFill>
                  <a:srgbClr val="333333"/>
                </a:solidFill>
                <a:latin typeface="Time New Roman"/>
              </a:rPr>
              <a:t>GD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: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Trẻ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biết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đoàn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kết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với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bạn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,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giữ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gìn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trang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phục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sạch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đẹp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,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biết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lấy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đúng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trang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phục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của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 New Roman"/>
              </a:rPr>
              <a:t>mình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700808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 New Roman"/>
              </a:rPr>
              <a:t>3</a:t>
            </a:r>
            <a:r>
              <a:rPr lang="en-US" sz="2800" b="1" dirty="0">
                <a:latin typeface="Time New Roman"/>
              </a:rPr>
              <a:t>. </a:t>
            </a:r>
            <a:r>
              <a:rPr lang="en-US" sz="2800" b="1" dirty="0" err="1">
                <a:latin typeface="Time New Roman"/>
              </a:rPr>
              <a:t>Kết</a:t>
            </a:r>
            <a:r>
              <a:rPr lang="en-US" sz="2800" b="1" dirty="0">
                <a:latin typeface="Time New Roman"/>
              </a:rPr>
              <a:t> </a:t>
            </a:r>
            <a:r>
              <a:rPr lang="en-US" sz="2800" b="1" dirty="0" err="1">
                <a:latin typeface="Time New Roman"/>
              </a:rPr>
              <a:t>thúc</a:t>
            </a:r>
            <a:r>
              <a:rPr lang="en-US" sz="2800" b="1" dirty="0" smtClean="0">
                <a:latin typeface="Time New Roman"/>
              </a:rPr>
              <a:t>:</a:t>
            </a:r>
            <a:endParaRPr lang="en-US" sz="2800" u="sng" dirty="0">
              <a:latin typeface="Time New Roman"/>
            </a:endParaRPr>
          </a:p>
          <a:p>
            <a:pPr algn="ctr"/>
            <a:r>
              <a:rPr lang="en-US" sz="2800" dirty="0" err="1" smtClean="0">
                <a:latin typeface="Time New Roman"/>
              </a:rPr>
              <a:t>Cô</a:t>
            </a:r>
            <a:r>
              <a:rPr lang="en-US" sz="2800" dirty="0" smtClean="0">
                <a:latin typeface="Time New Roman"/>
              </a:rPr>
              <a:t> </a:t>
            </a:r>
            <a:r>
              <a:rPr lang="en-US" sz="2800" dirty="0" err="1" smtClean="0">
                <a:latin typeface="Time New Roman"/>
              </a:rPr>
              <a:t>nhận</a:t>
            </a:r>
            <a:r>
              <a:rPr lang="en-US" sz="2800" dirty="0" smtClean="0">
                <a:latin typeface="Time New Roman"/>
              </a:rPr>
              <a:t> </a:t>
            </a:r>
            <a:r>
              <a:rPr lang="en-US" sz="2800" dirty="0" err="1" smtClean="0">
                <a:latin typeface="Time New Roman"/>
              </a:rPr>
              <a:t>xét</a:t>
            </a:r>
            <a:r>
              <a:rPr lang="en-US" sz="2800" dirty="0" smtClean="0">
                <a:latin typeface="Time New Roman"/>
              </a:rPr>
              <a:t> </a:t>
            </a:r>
            <a:r>
              <a:rPr lang="en-US" sz="2800" dirty="0" err="1" smtClean="0">
                <a:latin typeface="Time New Roman"/>
              </a:rPr>
              <a:t>giờ</a:t>
            </a:r>
            <a:r>
              <a:rPr lang="en-US" sz="2800" dirty="0" smtClean="0">
                <a:latin typeface="Time New Roman"/>
              </a:rPr>
              <a:t> </a:t>
            </a:r>
            <a:r>
              <a:rPr lang="en-US" sz="2800" dirty="0" err="1" smtClean="0">
                <a:latin typeface="Time New Roman"/>
              </a:rPr>
              <a:t>học</a:t>
            </a:r>
            <a:r>
              <a:rPr lang="en-US" sz="2800" dirty="0" smtClean="0">
                <a:latin typeface="Time New Roman"/>
              </a:rPr>
              <a:t>.</a:t>
            </a:r>
          </a:p>
          <a:p>
            <a:pPr algn="ctr"/>
            <a:endParaRPr lang="en-US" sz="2800" dirty="0" smtClean="0"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9237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120</Words>
  <Application>Microsoft Office PowerPoint</Application>
  <PresentationFormat>On-screen Show (4:3)</PresentationFormat>
  <Paragraphs>21</Paragraphs>
  <Slides>7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 New Roman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huy_ctn</dc:creator>
  <cp:lastModifiedBy>Admin</cp:lastModifiedBy>
  <cp:revision>64</cp:revision>
  <dcterms:created xsi:type="dcterms:W3CDTF">2018-10-20T05:57:48Z</dcterms:created>
  <dcterms:modified xsi:type="dcterms:W3CDTF">2020-10-28T01:31:40Z</dcterms:modified>
</cp:coreProperties>
</file>