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23/6/2023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940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23/6/2023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8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23/6/2023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8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23/6/2023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745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23/6/2023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92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23/6/2023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332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23/6/2023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184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23/6/2023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688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23/6/2023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269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23/6/2023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10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B299-9901-4C94-B71F-98312AFF505D}" type="datetimeFigureOut">
              <a:rPr lang="en-US" smtClean="0"/>
              <a:t>23/6/2023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3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EB299-9901-4C94-B71F-98312AFF505D}" type="datetimeFigureOut">
              <a:rPr lang="en-US" smtClean="0"/>
              <a:t>23/6/2023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7C714-3BBD-40C9-878A-DE5DFDCCF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456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93347" y="127843"/>
            <a:ext cx="81065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 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40" y="1105291"/>
            <a:ext cx="1213658" cy="11293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66408" y="2541540"/>
            <a:ext cx="5611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NHẬN THỨC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4500" y="3433221"/>
            <a:ext cx="66978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lọc,nước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chanh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24- 36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viên:Âu Thị Thu Huyền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73749" y="6018728"/>
            <a:ext cx="3321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2022- 2023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03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81299" y="0"/>
            <a:ext cx="60102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Quả Gì - Quả Gì Mà Chua Chua Thế - Nhạc Vui Cho Bé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6250" y="954107"/>
            <a:ext cx="11249025" cy="536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48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3525" y="647700"/>
            <a:ext cx="8210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51190" y="1851140"/>
            <a:ext cx="96107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 lọc:</a:t>
            </a:r>
          </a:p>
          <a:p>
            <a:r>
              <a:rPr lang="en-US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lọc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lọc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Khi  khát các con phải làm gì? Nếu không có nước để uống các con sẽ làm sao?</a:t>
            </a:r>
          </a:p>
          <a:p>
            <a:r>
              <a:rPr lang="en-US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lọc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đẻ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cơn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khát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26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200" y="1559848"/>
            <a:ext cx="7733987" cy="51466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5081" y="1930111"/>
            <a:ext cx="1651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 LỌC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9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TV7 - Chuyện kể của những chú cừu - Uống nước đầy đủ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81126" y="342900"/>
            <a:ext cx="9685864" cy="601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22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854" y="1914525"/>
            <a:ext cx="3723652" cy="3390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662" y="2109787"/>
            <a:ext cx="3985113" cy="3000375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4867275" y="228600"/>
            <a:ext cx="1971675" cy="1057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 CHANH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54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1" y="523875"/>
            <a:ext cx="5061114" cy="44114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250" y="523876"/>
            <a:ext cx="6670675" cy="4411434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952154" y="5153025"/>
            <a:ext cx="2943225" cy="1257300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</a:t>
            </a: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cam</a:t>
            </a:r>
            <a:endParaRPr lang="en-US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496175" y="5153025"/>
            <a:ext cx="3095625" cy="1123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55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119</Words>
  <Application>Microsoft Office PowerPoint</Application>
  <PresentationFormat>Widescreen</PresentationFormat>
  <Paragraphs>19</Paragraphs>
  <Slides>7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10</cp:revision>
  <dcterms:created xsi:type="dcterms:W3CDTF">2022-05-07T09:02:21Z</dcterms:created>
  <dcterms:modified xsi:type="dcterms:W3CDTF">2023-06-23T06:32:06Z</dcterms:modified>
</cp:coreProperties>
</file>