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80" r:id="rId2"/>
    <p:sldId id="281" r:id="rId3"/>
    <p:sldId id="282" r:id="rId4"/>
    <p:sldId id="296" r:id="rId5"/>
    <p:sldId id="285" r:id="rId6"/>
    <p:sldId id="286" r:id="rId7"/>
    <p:sldId id="257" r:id="rId8"/>
    <p:sldId id="258" r:id="rId9"/>
    <p:sldId id="259" r:id="rId10"/>
    <p:sldId id="261" r:id="rId11"/>
    <p:sldId id="262" r:id="rId12"/>
    <p:sldId id="263" r:id="rId13"/>
    <p:sldId id="287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88" r:id="rId22"/>
    <p:sldId id="271" r:id="rId23"/>
    <p:sldId id="272" r:id="rId24"/>
    <p:sldId id="273" r:id="rId25"/>
    <p:sldId id="274" r:id="rId26"/>
    <p:sldId id="275" r:id="rId27"/>
    <p:sldId id="276" r:id="rId28"/>
    <p:sldId id="278" r:id="rId29"/>
    <p:sldId id="277" r:id="rId30"/>
    <p:sldId id="297" r:id="rId31"/>
    <p:sldId id="289" r:id="rId32"/>
    <p:sldId id="290" r:id="rId33"/>
    <p:sldId id="291" r:id="rId34"/>
    <p:sldId id="292" r:id="rId35"/>
    <p:sldId id="293" r:id="rId36"/>
    <p:sldId id="294" r:id="rId37"/>
    <p:sldId id="295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55" autoAdjust="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4F0FEA-1684-4D07-9F6A-004106B4EFA8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6BFA2-D6C6-4556-AE3C-0A611D15B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438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6BFA2-D6C6-4556-AE3C-0A611D15B8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371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683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32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32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398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853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297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282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890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955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933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963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7BF5A-D9FC-4357-A9ED-181733F71ED7}" type="datetimeFigureOut">
              <a:rPr lang="en-US" smtClean="0"/>
              <a:t>6/9/2022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C9024-AD52-4C69-9D07-FBFE222853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514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2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5" Type="http://schemas.openxmlformats.org/officeDocument/2006/relationships/slide" Target="slide34.xml"/><Relationship Id="rId4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0113" y="2591516"/>
            <a:ext cx="863237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KHÁM PHÁ KHOA HỌC</a:t>
            </a:r>
            <a:endParaRPr lang="en-US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tài: 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uá 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trình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phát </a:t>
            </a:r>
            <a:r>
              <a:rPr lang="vi-VN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của cây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hạt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tuổi : 4 – 5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200000"/>
              </a:lnSpc>
            </a:pP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20- 25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Đoan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304800"/>
            <a:ext cx="815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 ẠO QUẬN LONG BIÊN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198" y="1315091"/>
            <a:ext cx="1150203" cy="115020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86098" y="6257168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 : </a:t>
            </a:r>
            <a:r>
              <a:rPr lang="en-US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2021 - 2022</a:t>
            </a:r>
            <a:endParaRPr lang="en-US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16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4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hat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280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1hat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05237"/>
            <a:ext cx="9139084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4407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hat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3" y="228600"/>
            <a:ext cx="9144000" cy="322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1hat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3" y="3601131"/>
            <a:ext cx="9211070" cy="322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165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hat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71"/>
            <a:ext cx="9169400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2mam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0888"/>
            <a:ext cx="9169400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508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9301" y="152400"/>
            <a:ext cx="1143000" cy="7620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Đội 2.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3229289"/>
            <a:ext cx="2508509" cy="32186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795" y="2746688"/>
            <a:ext cx="2578613" cy="3694026"/>
          </a:xfrm>
          <a:prstGeom prst="rect">
            <a:avLst/>
          </a:prstGeom>
        </p:spPr>
      </p:pic>
      <p:sp>
        <p:nvSpPr>
          <p:cNvPr id="5" name="Flowchart: Terminator 4"/>
          <p:cNvSpPr/>
          <p:nvPr/>
        </p:nvSpPr>
        <p:spPr>
          <a:xfrm>
            <a:off x="533400" y="1679888"/>
            <a:ext cx="2209800" cy="106680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</a:t>
            </a:r>
            <a:r>
              <a:rPr lang="vi-V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 được chăm sóc thành cây gì nhỉ?</a:t>
            </a:r>
          </a:p>
          <a:p>
            <a:pPr algn="ctr"/>
            <a:endParaRPr lang="vi-V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lowchart: Terminator 5"/>
          <p:cNvSpPr/>
          <p:nvPr/>
        </p:nvSpPr>
        <p:spPr>
          <a:xfrm>
            <a:off x="3886200" y="152400"/>
            <a:ext cx="2209800" cy="106680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như thế nào gọi là cây trưởng </a:t>
            </a:r>
            <a:r>
              <a:rPr lang="vi-V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vi-V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Flowchart: Terminator 6"/>
          <p:cNvSpPr/>
          <p:nvPr/>
        </p:nvSpPr>
        <p:spPr>
          <a:xfrm>
            <a:off x="6705600" y="2917371"/>
            <a:ext cx="2267857" cy="106680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trưởng thành sẽ cho chúng ta những gì?</a:t>
            </a:r>
          </a:p>
        </p:txBody>
      </p:sp>
    </p:spTree>
    <p:extLst>
      <p:ext uri="{BB962C8B-B14F-4D97-AF65-F5344CB8AC3E}">
        <p14:creationId xmlns:p14="http://schemas.microsoft.com/office/powerpoint/2010/main" val="202609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mam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1825"/>
            <a:ext cx="914400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296959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mam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4" y="2576059"/>
            <a:ext cx="9144000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584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mam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2218"/>
            <a:ext cx="91440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7698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mam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6" y="1675493"/>
            <a:ext cx="9144000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417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3cay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" y="1380445"/>
            <a:ext cx="9140371" cy="545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86868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3cay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" y="1243467"/>
            <a:ext cx="9144000" cy="559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15725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 flipH="1">
            <a:off x="1981200" y="457200"/>
            <a:ext cx="2442030" cy="852279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I: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Mục đích, yêu cầu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309479"/>
            <a:ext cx="81534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biết được quá trình phát triển của cây từ hạt: hạt, nảy mầm, cây con, cây trưởng thành, cây ra hoa, kết quả.)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biết cây xanh có nhiều lợi ích đối với đời sống con người: cho gỗ, cho hoa, cho quả, rau, bóng mát, chống xói mòn, sạt lở đất góp phần làm môi trường trong lành…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các điều kiện sống của cây: Đất xốp, nước, ánh sáng, con người chăm sóc.</a:t>
            </a:r>
          </a:p>
          <a:p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Kỹ năng: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kể được quá trình phát triển của cây.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Rèn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kỹ năng quan sát, thảo luận nhóm.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triển khả năng chú ý, ghi nhớ có chủ định cho trẻ.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triển vốn từ, ngôn ngữ, kĩ năng diễn đạt mạch lạc.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Củng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cố một số trò chơi: “Tập tầm vông”, “ Gieo hạt”, bài hát trong chủ điểm: “Em yêu cây xanh”;</a:t>
            </a:r>
          </a:p>
          <a:p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Thái độ: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hứng thú tham gia các hoạt động 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biết bảo vệ, chăm sóc cây xanh.</a:t>
            </a:r>
          </a:p>
        </p:txBody>
      </p:sp>
    </p:spTree>
    <p:extLst>
      <p:ext uri="{BB962C8B-B14F-4D97-AF65-F5344CB8AC3E}">
        <p14:creationId xmlns:p14="http://schemas.microsoft.com/office/powerpoint/2010/main" val="39108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3cay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4550"/>
            <a:ext cx="9144000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327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4800" y="533400"/>
            <a:ext cx="1143000" cy="7620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Đội 3.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279" y="2298102"/>
            <a:ext cx="2734207" cy="44005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276331"/>
            <a:ext cx="3059909" cy="3998826"/>
          </a:xfrm>
          <a:prstGeom prst="rect">
            <a:avLst/>
          </a:prstGeom>
        </p:spPr>
      </p:pic>
      <p:sp>
        <p:nvSpPr>
          <p:cNvPr id="5" name="Flowchart: Terminator 4"/>
          <p:cNvSpPr/>
          <p:nvPr/>
        </p:nvSpPr>
        <p:spPr>
          <a:xfrm>
            <a:off x="228600" y="1679888"/>
            <a:ext cx="2209800" cy="106680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sẽ như thế nào sau khi rau hoa?</a:t>
            </a:r>
            <a:endParaRPr lang="vi-V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vi-VN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lowchart: Terminator 5"/>
          <p:cNvSpPr/>
          <p:nvPr/>
        </p:nvSpPr>
        <p:spPr>
          <a:xfrm>
            <a:off x="138908" y="4978540"/>
            <a:ext cx="2209800" cy="106680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Khi cây ra hoa ra quả đã là giai đoạn cuối chưa.</a:t>
            </a:r>
            <a:endParaRPr lang="vi-VN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vi-V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4362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4hoa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25"/>
            <a:ext cx="9144000" cy="66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21027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4hoa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992"/>
            <a:ext cx="9144000" cy="672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810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4hoa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533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4hoa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4205"/>
            <a:ext cx="9114971" cy="656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40739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5 qu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675"/>
            <a:ext cx="914400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05522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5 q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-155121"/>
            <a:ext cx="914400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16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5 q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71" y="-133350"/>
            <a:ext cx="914400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0274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5 qu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59727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 flipH="1">
            <a:off x="2133600" y="784649"/>
            <a:ext cx="2442030" cy="852279"/>
          </a:xfrm>
          <a:prstGeom prst="horizontalScroll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II: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 bị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400" y="2209800"/>
            <a:ext cx="6422571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Đồ dùng của cô: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án rõ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ràng.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giảng điện tử: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ranh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ảnh các giai đoạn phát triển của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Que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 dùng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 trẻ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dụng cụ chăm sóc cây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AutoNum type="arabicPeriod" startAt="3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 dung tích hợp.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Âm nhạc.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96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ự Sinh Trưởng &amp; Phát Triển Của Câ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22412"/>
            <a:ext cx="9144000" cy="6956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14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Callout 1"/>
          <p:cNvSpPr/>
          <p:nvPr/>
        </p:nvSpPr>
        <p:spPr>
          <a:xfrm>
            <a:off x="1496785" y="852714"/>
            <a:ext cx="6248400" cy="1244600"/>
          </a:xfrm>
          <a:prstGeom prst="cloudCallou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3: Trò chơi “Ai nhanh hơn”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Oval 3">
            <a:hlinkClick r:id="rId3" action="ppaction://hlinksldjump"/>
          </p:cNvPr>
          <p:cNvSpPr/>
          <p:nvPr/>
        </p:nvSpPr>
        <p:spPr>
          <a:xfrm>
            <a:off x="1320799" y="3581400"/>
            <a:ext cx="1578429" cy="1143000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 1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val 4">
            <a:hlinkClick r:id="rId4" action="ppaction://hlinksldjump"/>
          </p:cNvPr>
          <p:cNvSpPr/>
          <p:nvPr/>
        </p:nvSpPr>
        <p:spPr>
          <a:xfrm>
            <a:off x="3831771" y="2768600"/>
            <a:ext cx="1578429" cy="11430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 2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>
            <a:hlinkClick r:id="rId5" action="ppaction://hlinksldjump"/>
          </p:cNvPr>
          <p:cNvSpPr/>
          <p:nvPr/>
        </p:nvSpPr>
        <p:spPr>
          <a:xfrm>
            <a:off x="6324599" y="3581400"/>
            <a:ext cx="1578429" cy="1143000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 3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5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52400" y="2133600"/>
            <a:ext cx="6705600" cy="1600200"/>
          </a:xfrm>
          <a:prstGeom prst="horizontalScroll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Câu 1: Để hạt giống có thể phát triển thành cây, đầu tiên phải làm gì?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219200" y="4191000"/>
            <a:ext cx="45720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A. Gieo hạt xuống đất.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219200" y="5562600"/>
            <a:ext cx="45720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B. Ngâm vào trong nước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/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234082" y="6167718"/>
            <a:ext cx="914400" cy="68580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76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066800" y="1143000"/>
            <a:ext cx="6705600" cy="1600200"/>
          </a:xfrm>
          <a:prstGeom prst="horizontalScroll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 2: Sau khi gieo hạt xuống đất, con người có phải chăm sóc không?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371600" y="3200400"/>
            <a:ext cx="45720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Aa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Không.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371600" y="4484914"/>
            <a:ext cx="4572000" cy="6096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Có.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ction Button: Home 4">
            <a:hlinkClick r:id="rId3" action="ppaction://hlinksldjump" highlightClick="1"/>
          </p:cNvPr>
          <p:cNvSpPr/>
          <p:nvPr/>
        </p:nvSpPr>
        <p:spPr>
          <a:xfrm>
            <a:off x="5486400" y="6172200"/>
            <a:ext cx="914400" cy="68580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64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914400" y="533400"/>
            <a:ext cx="6705600" cy="1600200"/>
          </a:xfrm>
          <a:prstGeom prst="horizontalScroll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 3: Đâu là sơ đồ đúng quá trình phát triển của cây từ hạt?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590800" y="2699657"/>
            <a:ext cx="4572000" cy="1190172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vi-V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Gieo hạt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=&gt; </a:t>
            </a:r>
            <a:r>
              <a:rPr lang="vi-V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nẩy mầm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=&gt; </a:t>
            </a:r>
            <a:r>
              <a:rPr lang="vi-V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con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=&gt; </a:t>
            </a:r>
            <a:r>
              <a:rPr lang="vi-V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</a:t>
            </a:r>
            <a:r>
              <a:rPr lang="vi-V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trưởng </a:t>
            </a:r>
            <a:r>
              <a:rPr lang="vi-V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=&gt; </a:t>
            </a:r>
            <a:r>
              <a:rPr lang="vi-V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 hoa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=&gt; </a:t>
            </a:r>
            <a:r>
              <a:rPr lang="vi-VN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</a:t>
            </a:r>
            <a:r>
              <a:rPr lang="vi-V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quả.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981200" y="4495800"/>
            <a:ext cx="4572000" cy="1295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Nẩy mầm =&gt; cây con =&gt; gieo hạt =&gt; cây trưởng thành =&gt; ra hoa =&gt; kết quả.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ction Button: Home 5">
            <a:hlinkClick r:id="rId3" action="ppaction://hlinksldjump" highlightClick="1"/>
          </p:cNvPr>
          <p:cNvSpPr/>
          <p:nvPr/>
        </p:nvSpPr>
        <p:spPr>
          <a:xfrm>
            <a:off x="8215086" y="6172200"/>
            <a:ext cx="914400" cy="685800"/>
          </a:xfrm>
          <a:prstGeom prst="actionButtonHom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65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rizontal Scroll 2"/>
          <p:cNvSpPr/>
          <p:nvPr/>
        </p:nvSpPr>
        <p:spPr>
          <a:xfrm>
            <a:off x="152400" y="0"/>
            <a:ext cx="2667000" cy="91440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Lợi ích của cây xanh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1" y="1219200"/>
            <a:ext cx="8686800" cy="550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3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52400"/>
            <a:ext cx="5333999" cy="65473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3630" y="2971853"/>
            <a:ext cx="9859959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 học kết thúc.</a:t>
            </a:r>
          </a:p>
          <a:p>
            <a:pPr algn="ctr"/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Cảm ơn các con đã chú ý lắng nghe </a:t>
            </a:r>
            <a:endParaRPr lang="en-US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340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6782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762000"/>
            <a:ext cx="5486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buAutoNum type="romanUcPeriod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00050" indent="-400050">
              <a:buAutoNum type="romanUcPeriod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2438400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“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916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9599" y="-228600"/>
            <a:ext cx="3018970" cy="4038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10457"/>
            <a:ext cx="2447549" cy="26487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-74533"/>
            <a:ext cx="2660909" cy="32186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971799"/>
            <a:ext cx="3267607" cy="44005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1800"/>
            <a:ext cx="3059909" cy="39988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193003"/>
            <a:ext cx="2578613" cy="369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19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71800" y="674914"/>
            <a:ext cx="1143000" cy="7620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Đội 1.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958" y="2514600"/>
            <a:ext cx="2362200" cy="3276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746688"/>
            <a:ext cx="2447549" cy="2648717"/>
          </a:xfrm>
          <a:prstGeom prst="rect">
            <a:avLst/>
          </a:prstGeom>
        </p:spPr>
      </p:pic>
      <p:sp>
        <p:nvSpPr>
          <p:cNvPr id="8" name="Flowchart: Terminator 7"/>
          <p:cNvSpPr/>
          <p:nvPr/>
        </p:nvSpPr>
        <p:spPr>
          <a:xfrm>
            <a:off x="393700" y="2514600"/>
            <a:ext cx="2209800" cy="106680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 gieo hạt xuống đất chúng ta phải làm gì?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Flowchart: Terminator 8"/>
          <p:cNvSpPr/>
          <p:nvPr/>
        </p:nvSpPr>
        <p:spPr>
          <a:xfrm>
            <a:off x="6057900" y="1763345"/>
            <a:ext cx="2209800" cy="106680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khi gieo hạt xuống đất điều gì xảy ra?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Flowchart: Terminator 9"/>
          <p:cNvSpPr/>
          <p:nvPr/>
        </p:nvSpPr>
        <p:spPr>
          <a:xfrm>
            <a:off x="6547835" y="3810000"/>
            <a:ext cx="2209800" cy="106680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Hạt nảy mầm là giai đoạn mấy?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Flowchart: Terminator 10"/>
          <p:cNvSpPr/>
          <p:nvPr/>
        </p:nvSpPr>
        <p:spPr>
          <a:xfrm>
            <a:off x="3848100" y="5489888"/>
            <a:ext cx="2209800" cy="106680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 non cần gì để sinh trưởng?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Flowchart: Terminator 11"/>
          <p:cNvSpPr/>
          <p:nvPr/>
        </p:nvSpPr>
        <p:spPr>
          <a:xfrm>
            <a:off x="431800" y="5155778"/>
            <a:ext cx="2209800" cy="1066800"/>
          </a:xfrm>
          <a:prstGeom prst="flowChartTermina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 đã phát triển thành gì?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32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48" y="1"/>
            <a:ext cx="9158748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1hat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1"/>
            <a:ext cx="9190703" cy="2235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4" y="4521354"/>
            <a:ext cx="9171039" cy="2336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759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hat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13" y="0"/>
            <a:ext cx="9171039" cy="2209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1hat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4883"/>
            <a:ext cx="9144000" cy="213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1hat0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13" y="4343348"/>
            <a:ext cx="9330813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548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hat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" y="0"/>
            <a:ext cx="9136626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1hat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2878"/>
            <a:ext cx="9210368" cy="1956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1hat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06" y="4288964"/>
            <a:ext cx="930254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043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612</Words>
  <Application>Microsoft Office PowerPoint</Application>
  <PresentationFormat>On-screen Show (4:3)</PresentationFormat>
  <Paragraphs>66</Paragraphs>
  <Slides>37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Techsi.vn</cp:lastModifiedBy>
  <cp:revision>23</cp:revision>
  <dcterms:created xsi:type="dcterms:W3CDTF">2020-03-20T16:15:12Z</dcterms:created>
  <dcterms:modified xsi:type="dcterms:W3CDTF">2022-06-09T08:29:30Z</dcterms:modified>
</cp:coreProperties>
</file>