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22EA-0BF1-456F-90F4-272261109757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4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22EA-0BF1-456F-90F4-272261109757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4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22EA-0BF1-456F-90F4-272261109757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5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22EA-0BF1-456F-90F4-272261109757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22EA-0BF1-456F-90F4-272261109757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5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22EA-0BF1-456F-90F4-272261109757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3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22EA-0BF1-456F-90F4-272261109757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1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22EA-0BF1-456F-90F4-272261109757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7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22EA-0BF1-456F-90F4-272261109757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6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22EA-0BF1-456F-90F4-272261109757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8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22EA-0BF1-456F-90F4-272261109757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2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E22EA-0BF1-456F-90F4-272261109757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1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powerpoint decoration wall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28956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 hát : Đi nhà trẻ</a:t>
            </a:r>
          </a:p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VĐTN : Dấu tay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762000"/>
            <a:ext cx="64008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Lef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1500" b="1" smtClean="0">
                <a:ln w="50800"/>
                <a:solidFill>
                  <a:srgbClr val="0000FF"/>
                </a:solidFill>
              </a:rPr>
              <a:t>ÂM NHẠC</a:t>
            </a:r>
            <a:endParaRPr lang="en-US" sz="11500" b="1" cap="none" spc="0">
              <a:ln w="50800"/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48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6858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Dạy hát : Đi nhà trẻ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" y="0"/>
            <a:ext cx="9131643" cy="688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2685871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FF0000"/>
                </a:solidFill>
              </a:rPr>
              <a:t>VĐTN : Dấu tay</a:t>
            </a:r>
            <a:endParaRPr lang="en-US" sz="7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ấu tay (HÌNH MINH HỌA THEO LỜI BÀI HÁT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3867" y="0"/>
            <a:ext cx="9177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22</Words>
  <Application>Microsoft Office PowerPoint</Application>
  <PresentationFormat>On-screen Show (4:3)</PresentationFormat>
  <Paragraphs>5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home or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Bien Cuong</dc:creator>
  <cp:lastModifiedBy>Nguyen Bien Cuong</cp:lastModifiedBy>
  <cp:revision>4</cp:revision>
  <dcterms:created xsi:type="dcterms:W3CDTF">2019-09-19T00:48:57Z</dcterms:created>
  <dcterms:modified xsi:type="dcterms:W3CDTF">2019-09-19T02:14:50Z</dcterms:modified>
</cp:coreProperties>
</file>