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89" r:id="rId5"/>
    <p:sldId id="258" r:id="rId6"/>
    <p:sldId id="259" r:id="rId7"/>
    <p:sldId id="260" r:id="rId8"/>
    <p:sldId id="261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76" r:id="rId18"/>
    <p:sldId id="269" r:id="rId19"/>
    <p:sldId id="279" r:id="rId20"/>
    <p:sldId id="278" r:id="rId21"/>
    <p:sldId id="271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0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2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6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1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5501-7701-4CD5-9CB2-073A36A13D0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376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2133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3415046"/>
            <a:ext cx="77390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 Thị Mai Anh</a:t>
            </a:r>
          </a:p>
          <a:p>
            <a:pPr lvl="0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Nguyễn Thị Hòa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6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4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396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8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7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592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3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362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3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2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4" y="0"/>
            <a:ext cx="9211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219200"/>
            <a:ext cx="716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Trẻ biết được tên truyện, hiểu được nội dung câu chuyện.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2. Kĩ năng: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Rèn trẻ nói to, rõ ràng.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3.Thái độ: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Trẻ làm quen với các hiện tượng thiên nhiên: gió, mây, mưa.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7399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49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743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CÔ MỜI CÁC CON CÙNG XEM VIDEO CÂU CHUYỆN NÀY NHÉ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668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590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3124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057400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9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19200"/>
            <a:ext cx="8913813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2623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256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6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4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78</Words>
  <Application>Microsoft Office PowerPoint</Application>
  <PresentationFormat>On-screen Show (4:3)</PresentationFormat>
  <Paragraphs>17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Mai Anh</cp:lastModifiedBy>
  <cp:revision>7</cp:revision>
  <dcterms:created xsi:type="dcterms:W3CDTF">2021-03-24T08:31:37Z</dcterms:created>
  <dcterms:modified xsi:type="dcterms:W3CDTF">2023-04-16T14:42:40Z</dcterms:modified>
</cp:coreProperties>
</file>