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85" r:id="rId3"/>
    <p:sldId id="292" r:id="rId4"/>
    <p:sldId id="293" r:id="rId5"/>
    <p:sldId id="307" r:id="rId6"/>
    <p:sldId id="295" r:id="rId7"/>
    <p:sldId id="294" r:id="rId8"/>
    <p:sldId id="296" r:id="rId9"/>
    <p:sldId id="297" r:id="rId10"/>
    <p:sldId id="298" r:id="rId11"/>
    <p:sldId id="308" r:id="rId12"/>
    <p:sldId id="306" r:id="rId13"/>
    <p:sldId id="309" r:id="rId14"/>
    <p:sldId id="302" r:id="rId15"/>
    <p:sldId id="310" r:id="rId16"/>
    <p:sldId id="311" r:id="rId17"/>
    <p:sldId id="28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4" d="100"/>
          <a:sy n="84" d="100"/>
        </p:scale>
        <p:origin x="1402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1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>
            <a:fillRect/>
          </a:stretch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PHÒNG GD &amp;ĐT QUẬN LONG BIÊN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MẦM NON GIANG BIÊN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2057283"/>
            <a:ext cx="6781800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2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TÌNH CẢM XÃ HỘI</a:t>
            </a:r>
            <a:endParaRPr lang="en-US" sz="32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 tuổi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20-25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altLang="vi-V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Nguyễn Thị Hoà</a:t>
            </a:r>
            <a:endParaRPr lang="en-US" altLang="vi-VN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LOGO_TRƯỜNG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295400"/>
            <a:ext cx="1202690" cy="120269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  <a:endParaRPr lang="en-US" sz="31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/>
          <p:cNvSpPr txBox="1"/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1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sz="6000" b="1" i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imvanhkhuyen-Dangcapnhat_333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>
            <a:fillRect/>
          </a:stretch>
        </p:blipFill>
        <p:spPr>
          <a:xfrm>
            <a:off x="96129" y="1371599"/>
            <a:ext cx="8991600" cy="5473505"/>
          </a:xfr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>
            <a:fillRect/>
          </a:stretch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>
            <a:fillRect/>
          </a:stretch>
        </p:blipFill>
        <p:spPr>
          <a:xfrm>
            <a:off x="0" y="1219200"/>
            <a:ext cx="9144000" cy="5638800"/>
          </a:xfrm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1705</Words>
  <Application>WPS Presentation</Application>
  <PresentationFormat>On-screen Show (4:3)</PresentationFormat>
  <Paragraphs>44</Paragraphs>
  <Slides>16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4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Office Theme</vt:lpstr>
      <vt:lpstr>PowerPoint 演示文稿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演示文稿</vt:lpstr>
      <vt:lpstr>PowerPoint 演示文稿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演示文稿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Minhthangpc.VN</cp:lastModifiedBy>
  <cp:revision>71</cp:revision>
  <dcterms:created xsi:type="dcterms:W3CDTF">2016-04-10T13:01:00Z</dcterms:created>
  <dcterms:modified xsi:type="dcterms:W3CDTF">2023-11-14T02:29:49Z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AC728C97074E4986B5FE1AF0F5498D41_12</vt:lpwstr>
  </property>
  <property fmtid="{D5CDD505-2E9C-101B-9397-08002B2CF9AE}" pid="3" name="KSOProductBuildVer">
    <vt:lpwstr>1033-12.2.0.13306</vt:lpwstr>
  </property>
</Properties>
</file>