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6" r:id="rId3"/>
    <p:sldId id="270" r:id="rId4"/>
    <p:sldId id="271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FF0000"/>
    <a:srgbClr val="009900"/>
    <a:srgbClr val="FFFF00"/>
    <a:srgbClr val="FFFFCC"/>
    <a:srgbClr val="66FF66"/>
    <a:srgbClr val="FF33CC"/>
    <a:srgbClr val="00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 varScale="1">
        <p:scale>
          <a:sx n="68" d="100"/>
          <a:sy n="68" d="100"/>
        </p:scale>
        <p:origin x="145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MNON\anh PTGT duong sat, duong hang khong\hinh nen 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1" y="901666"/>
            <a:ext cx="815339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48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38797" y="1900791"/>
            <a:ext cx="7505698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vẩy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397" y="6515980"/>
            <a:ext cx="304800" cy="30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9800" y="762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dirty="0">
                <a:solidFill>
                  <a:srgbClr val="002060"/>
                </a:solidFill>
                <a:latin typeface=".VnAristote" pitchFamily="34" charset="0"/>
              </a:rPr>
            </a:br>
            <a:r>
              <a:rPr lang="en-US" dirty="0">
                <a:solidFill>
                  <a:srgbClr val="002060"/>
                </a:solidFill>
                <a:latin typeface=".VnAristote" pitchFamily="34" charset="0"/>
              </a:rPr>
              <a:t>  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MAMNON\anh PTGT duong sat, duong hang khong\hinh nen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417638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18" y="65332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438400"/>
            <a:ext cx="8001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Quan</a:t>
            </a:r>
            <a:r>
              <a:rPr lang="en-US" sz="4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SÁT TRANH MẪU, ĐÀM THOẠI</a:t>
            </a:r>
          </a:p>
          <a:p>
            <a:pPr algn="ctr"/>
            <a:endParaRPr lang="en-US" sz="32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8" y="2105292"/>
            <a:ext cx="9144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8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3810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6200" y="1828800"/>
            <a:ext cx="906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4407</TotalTime>
  <Words>76</Words>
  <Application>Microsoft Office PowerPoint</Application>
  <PresentationFormat>On-screen Show (4:3)</PresentationFormat>
  <Paragraphs>17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.VnAristote</vt:lpstr>
      <vt:lpstr>.VnAvantH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135</cp:revision>
  <dcterms:created xsi:type="dcterms:W3CDTF">2016-10-23T17:21:39Z</dcterms:created>
  <dcterms:modified xsi:type="dcterms:W3CDTF">2023-12-25T06:07:40Z</dcterms:modified>
</cp:coreProperties>
</file>