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sldIdLst>
    <p:sldId id="269" r:id="rId3"/>
    <p:sldId id="272" r:id="rId4"/>
    <p:sldId id="270" r:id="rId5"/>
    <p:sldId id="271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99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2269644" y="1543050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 tài: Tô nét và tô màu tranh chú hề</a:t>
            </a: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152400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519112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48413" y="5672138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91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2397126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9645" y="66777"/>
            <a:ext cx="7663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</a:t>
            </a:r>
          </a:p>
          <a:p>
            <a:pPr lvl="0" algn="ctr"/>
            <a:r>
              <a:rPr lang="en-US" sz="48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2791326" y="3545887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8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167640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Ảo thuật gia”</a:t>
            </a:r>
          </a:p>
        </p:txBody>
      </p:sp>
      <p:pic>
        <p:nvPicPr>
          <p:cNvPr id="2" name="Nhạc bài ảo thuật cắ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2438401"/>
            <a:ext cx="8001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 SÁT TRANH MẪU, ĐÀM THOẠI</a:t>
            </a:r>
          </a:p>
          <a:p>
            <a:pPr algn="ctr"/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5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80148" y="2105292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spc="5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2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71203"/>
            <a:ext cx="1165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600200" y="3810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600200" y="1828800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69</Words>
  <Application>Microsoft Office PowerPoint</Application>
  <PresentationFormat>Widescreen</PresentationFormat>
  <Paragraphs>14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.VnAvantH</vt:lpstr>
      <vt:lpstr>Arial</vt:lpstr>
      <vt:lpstr>Calibri</vt:lpstr>
      <vt:lpstr>Times New Roman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136</cp:revision>
  <dcterms:created xsi:type="dcterms:W3CDTF">2016-10-23T17:21:39Z</dcterms:created>
  <dcterms:modified xsi:type="dcterms:W3CDTF">2023-11-08T01:43:50Z</dcterms:modified>
</cp:coreProperties>
</file>