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521855" y="1551754"/>
            <a:ext cx="8295430" cy="158279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Ghép </a:t>
            </a: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hình thành phương tiện giao thông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893344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12519" y="4045744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5319" y="-56911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1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231294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53275"/>
            <a:ext cx="952500" cy="5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7165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20316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2504627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264318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164681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797844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329113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3267075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29112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988547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5213" y="2809272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9" y="129340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571500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29050"/>
            <a:ext cx="121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2343150"/>
            <a:ext cx="4648200" cy="27432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6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6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358063" y="3748088"/>
            <a:ext cx="800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1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7877" y="-1107876"/>
            <a:ext cx="55602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595714"/>
            <a:ext cx="1047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748287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316" y="-925115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0292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9544" y="2512219"/>
            <a:ext cx="51435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218" y="2512219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433924"/>
            <a:ext cx="6724650" cy="992423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2593311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 smtClean="0"/>
              <a:t>Đèn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đèn</a:t>
            </a:r>
            <a:r>
              <a:rPr lang="en-US" sz="2400" dirty="0" smtClean="0"/>
              <a:t> </a:t>
            </a:r>
            <a:r>
              <a:rPr lang="en-US" sz="2400" dirty="0" err="1" smtClean="0"/>
              <a:t>đỏ</a:t>
            </a:r>
            <a:endParaRPr lang="en-US" sz="2400" dirty="0"/>
          </a:p>
        </p:txBody>
      </p:sp>
      <p:pic>
        <p:nvPicPr>
          <p:cNvPr id="4" name="Den-Xanh-Den-Do-Thieu-nhi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2987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485900"/>
            <a:ext cx="632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7432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571750"/>
            <a:ext cx="4533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492460"/>
            <a:ext cx="480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9718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4286250"/>
            <a:ext cx="6096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457450"/>
            <a:ext cx="4724400" cy="20002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51435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8575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22860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124700" y="-1028700"/>
            <a:ext cx="3429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07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028700"/>
            <a:ext cx="6324600" cy="1510904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71850"/>
            <a:ext cx="1752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62100" y="-1143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47900" y="3657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15100" y="-228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8605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7900" y="371475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79</Words>
  <Application>Microsoft Office PowerPoint</Application>
  <PresentationFormat>On-screen Show (16:9)</PresentationFormat>
  <Paragraphs>17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153</cp:revision>
  <dcterms:created xsi:type="dcterms:W3CDTF">2016-10-23T17:21:39Z</dcterms:created>
  <dcterms:modified xsi:type="dcterms:W3CDTF">2023-02-25T13:57:15Z</dcterms:modified>
</cp:coreProperties>
</file>