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</p:sldMasterIdLst>
  <p:notesMasterIdLst>
    <p:notesMasterId r:id="rId32"/>
  </p:notesMasterIdLst>
  <p:sldIdLst>
    <p:sldId id="258" r:id="rId4"/>
    <p:sldId id="304" r:id="rId5"/>
    <p:sldId id="302" r:id="rId6"/>
    <p:sldId id="259" r:id="rId7"/>
    <p:sldId id="303" r:id="rId8"/>
    <p:sldId id="313" r:id="rId9"/>
    <p:sldId id="260" r:id="rId10"/>
    <p:sldId id="261" r:id="rId11"/>
    <p:sldId id="262" r:id="rId12"/>
    <p:sldId id="263" r:id="rId13"/>
    <p:sldId id="264" r:id="rId14"/>
    <p:sldId id="289" r:id="rId15"/>
    <p:sldId id="265" r:id="rId16"/>
    <p:sldId id="291" r:id="rId17"/>
    <p:sldId id="315" r:id="rId18"/>
    <p:sldId id="316" r:id="rId19"/>
    <p:sldId id="293" r:id="rId20"/>
    <p:sldId id="268" r:id="rId21"/>
    <p:sldId id="305" r:id="rId22"/>
    <p:sldId id="306" r:id="rId23"/>
    <p:sldId id="307" r:id="rId24"/>
    <p:sldId id="308" r:id="rId25"/>
    <p:sldId id="256" r:id="rId26"/>
    <p:sldId id="309" r:id="rId27"/>
    <p:sldId id="310" r:id="rId28"/>
    <p:sldId id="311" r:id="rId29"/>
    <p:sldId id="312" r:id="rId30"/>
    <p:sldId id="276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51B1F-33B8-4136-9D48-45D2623D0183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8F15E-5F24-4FA2-BA8E-412F32262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9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5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4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39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2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1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98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6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0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48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22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3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64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72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3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33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3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07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5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69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83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1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9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5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5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16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7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6A30D-06EC-4B69-994F-73F6A4B8CB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70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04B81E-0EAC-4E23-A96E-60E0E8631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7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C0FA27-9DDB-48AD-9D49-1C8AF1C304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9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84973-2009-4CBB-897E-316E3A4101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3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412D3-39C5-4634-B817-511C0BF93A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72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4C2839-6B5E-4A0C-AABA-68C7DCC144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15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B51AA-D76E-4344-85BF-5C9035AD9A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05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FB177-B28A-488A-ADC0-2543E57B610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3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47DC9-9D95-4598-8F5F-FE21429A70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76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75E72-1890-4B5F-9BC1-BB4DFE423C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97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B3293-D6CA-480F-A59E-2ECD09B82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30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6A30D-06EC-4B69-994F-73F6A4B8CB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19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04B81E-0EAC-4E23-A96E-60E0E86319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27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6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C0FA27-9DDB-48AD-9D49-1C8AF1C304A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84973-2009-4CBB-897E-316E3A41016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99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412D3-39C5-4634-B817-511C0BF93AF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1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4C2839-6B5E-4A0C-AABA-68C7DCC1443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33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B51AA-D76E-4344-85BF-5C9035AD9A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85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FB177-B28A-488A-ADC0-2543E57B610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A47DC9-9D95-4598-8F5F-FE21429A709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75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675E72-1890-4B5F-9BC1-BB4DFE423C1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62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B3293-D6CA-480F-A59E-2ECD09B821D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0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9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75FF8-FC75-44A5-A9D5-FA7A51FF9D3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143C-4D44-45C9-A830-F3ECE7945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9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4" r:id="rId3"/>
    <p:sldLayoutId id="2147483683" r:id="rId4"/>
    <p:sldLayoutId id="2147483682" r:id="rId5"/>
    <p:sldLayoutId id="2147483681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4" r:id="rId20"/>
    <p:sldLayoutId id="2147483663" r:id="rId21"/>
    <p:sldLayoutId id="2147483662" r:id="rId22"/>
    <p:sldLayoutId id="2147483650" r:id="rId23"/>
    <p:sldLayoutId id="2147483680" r:id="rId24"/>
    <p:sldLayoutId id="2147483666" r:id="rId25"/>
    <p:sldLayoutId id="2147483665" r:id="rId26"/>
    <p:sldLayoutId id="2147483661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D55D-4DA6-4F71-AF17-EA53444544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ED55D-4DA6-4F71-AF17-EA534445443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2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microsoft.com/office/2007/relationships/media" Target="../media/media7.m4a"/><Relationship Id="rId12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6.m4a"/><Relationship Id="rId11" Type="http://schemas.openxmlformats.org/officeDocument/2006/relationships/image" Target="../media/image30.png"/><Relationship Id="rId5" Type="http://schemas.microsoft.com/office/2007/relationships/media" Target="../media/media6.m4a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microsoft.com/office/2007/relationships/media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microsoft.com/office/2007/relationships/media" Target="../media/media6.m4a"/><Relationship Id="rId12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7.m4a"/><Relationship Id="rId11" Type="http://schemas.openxmlformats.org/officeDocument/2006/relationships/image" Target="../media/image30.png"/><Relationship Id="rId5" Type="http://schemas.microsoft.com/office/2007/relationships/media" Target="../media/media7.m4a"/><Relationship Id="rId10" Type="http://schemas.openxmlformats.org/officeDocument/2006/relationships/image" Target="../media/image29.png"/><Relationship Id="rId4" Type="http://schemas.microsoft.com/office/2007/relationships/media" Target="../media/media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microsoft.com/office/2007/relationships/media" Target="../media/media7.m4a"/><Relationship Id="rId12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6.m4a"/><Relationship Id="rId11" Type="http://schemas.openxmlformats.org/officeDocument/2006/relationships/image" Target="../media/image30.png"/><Relationship Id="rId5" Type="http://schemas.microsoft.com/office/2007/relationships/media" Target="../media/media6.m4a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microsoft.com/office/2007/relationships/media" Target="../media/media9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microsoft.com/office/2007/relationships/media" Target="../media/media6.m4a"/><Relationship Id="rId12" Type="http://schemas.openxmlformats.org/officeDocument/2006/relationships/image" Target="../media/image3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audio" Target="../media/media7.m4a"/><Relationship Id="rId11" Type="http://schemas.openxmlformats.org/officeDocument/2006/relationships/image" Target="../media/image30.png"/><Relationship Id="rId5" Type="http://schemas.microsoft.com/office/2007/relationships/media" Target="../media/media7.m4a"/><Relationship Id="rId1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microsoft.com/office/2007/relationships/media" Target="../media/media10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11.m4a"/><Relationship Id="rId3" Type="http://schemas.microsoft.com/office/2007/relationships/media" Target="../media/media7.m4a"/><Relationship Id="rId7" Type="http://schemas.openxmlformats.org/officeDocument/2006/relationships/audio" Target="NULL" TargetMode="External"/><Relationship Id="rId12" Type="http://schemas.openxmlformats.org/officeDocument/2006/relationships/image" Target="../media/image3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media" Target="../media/media4.mp4"/><Relationship Id="rId11" Type="http://schemas.openxmlformats.org/officeDocument/2006/relationships/image" Target="../media/image22.png"/><Relationship Id="rId5" Type="http://schemas.openxmlformats.org/officeDocument/2006/relationships/video" Target="NULL" TargetMode="External"/><Relationship Id="rId10" Type="http://schemas.openxmlformats.org/officeDocument/2006/relationships/image" Target="../media/image36.jpe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audio" Target="../media/media6.m4a"/><Relationship Id="rId12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media" Target="../media/media6.m4a"/><Relationship Id="rId11" Type="http://schemas.openxmlformats.org/officeDocument/2006/relationships/image" Target="../media/image31.png"/><Relationship Id="rId5" Type="http://schemas.openxmlformats.org/officeDocument/2006/relationships/audio" Target="../media/media7.m4a"/><Relationship Id="rId10" Type="http://schemas.openxmlformats.org/officeDocument/2006/relationships/slideLayout" Target="../slideLayouts/slideLayout23.xml"/><Relationship Id="rId4" Type="http://schemas.microsoft.com/office/2007/relationships/media" Target="../media/media7.m4a"/><Relationship Id="rId9" Type="http://schemas.microsoft.com/office/2007/relationships/media" Target="../media/media12.m4a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microsoft.com/office/2007/relationships/media" Target="../media/media6.m4a"/><Relationship Id="rId7" Type="http://schemas.openxmlformats.org/officeDocument/2006/relationships/audio" Target="NULL" TargetMode="External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video" Target="../media/media4.mp4"/><Relationship Id="rId16" Type="http://schemas.openxmlformats.org/officeDocument/2006/relationships/image" Target="../media/image41.png"/><Relationship Id="rId20" Type="http://schemas.openxmlformats.org/officeDocument/2006/relationships/image" Target="../media/image22.png"/><Relationship Id="rId1" Type="http://schemas.microsoft.com/office/2007/relationships/media" Target="../media/media4.mp4"/><Relationship Id="rId6" Type="http://schemas.openxmlformats.org/officeDocument/2006/relationships/audio" Target="../media/media7.m4a"/><Relationship Id="rId11" Type="http://schemas.openxmlformats.org/officeDocument/2006/relationships/image" Target="../media/image31.png"/><Relationship Id="rId5" Type="http://schemas.microsoft.com/office/2007/relationships/media" Target="../media/media7.m4a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44.png"/><Relationship Id="rId4" Type="http://schemas.openxmlformats.org/officeDocument/2006/relationships/audio" Target="../media/media6.m4a"/><Relationship Id="rId9" Type="http://schemas.openxmlformats.org/officeDocument/2006/relationships/video" Target="NULL" TargetMode="External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image" Target="../media/image45.png"/><Relationship Id="rId1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audio" Target="../media/media6.m4a"/><Relationship Id="rId12" Type="http://schemas.openxmlformats.org/officeDocument/2006/relationships/image" Target="../media/image37.png"/><Relationship Id="rId17" Type="http://schemas.openxmlformats.org/officeDocument/2006/relationships/image" Target="../media/image49.png"/><Relationship Id="rId2" Type="http://schemas.openxmlformats.org/officeDocument/2006/relationships/video" Target="../media/media4.mp4"/><Relationship Id="rId16" Type="http://schemas.openxmlformats.org/officeDocument/2006/relationships/image" Target="../media/image48.png"/><Relationship Id="rId1" Type="http://schemas.microsoft.com/office/2007/relationships/media" Target="../media/media4.mp4"/><Relationship Id="rId6" Type="http://schemas.microsoft.com/office/2007/relationships/media" Target="../media/media6.m4a"/><Relationship Id="rId11" Type="http://schemas.openxmlformats.org/officeDocument/2006/relationships/image" Target="../media/image31.png"/><Relationship Id="rId5" Type="http://schemas.openxmlformats.org/officeDocument/2006/relationships/audio" Target="../media/media7.m4a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23.xml"/><Relationship Id="rId4" Type="http://schemas.microsoft.com/office/2007/relationships/media" Target="../media/media7.m4a"/><Relationship Id="rId9" Type="http://schemas.microsoft.com/office/2007/relationships/media" Target="../media/media14.m4a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0605" y="103948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5345" y="1915171"/>
            <a:ext cx="107372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 </a:t>
            </a:r>
          </a:p>
          <a:p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3" y="0"/>
            <a:ext cx="1005424" cy="1019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2299" y="6375042"/>
            <a:ext cx="434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2023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– 2024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88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2" y="80963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74523" y="1786597"/>
            <a:ext cx="1955409" cy="2504049"/>
            <a:chOff x="7174523" y="1786597"/>
            <a:chExt cx="1955409" cy="2504049"/>
          </a:xfrm>
        </p:grpSpPr>
        <p:sp>
          <p:nvSpPr>
            <p:cNvPr id="7" name="Rectangle 6"/>
            <p:cNvSpPr/>
            <p:nvPr/>
          </p:nvSpPr>
          <p:spPr>
            <a:xfrm>
              <a:off x="7174523" y="1786597"/>
              <a:ext cx="1955409" cy="250404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61384" y="1927300"/>
              <a:ext cx="1013389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6597" y="1491175"/>
            <a:ext cx="3376246" cy="3010487"/>
            <a:chOff x="1786597" y="1491175"/>
            <a:chExt cx="3376246" cy="3010487"/>
          </a:xfrm>
        </p:grpSpPr>
        <p:sp>
          <p:nvSpPr>
            <p:cNvPr id="6" name="Rectangle 5"/>
            <p:cNvSpPr/>
            <p:nvPr/>
          </p:nvSpPr>
          <p:spPr>
            <a:xfrm>
              <a:off x="1786597" y="1491175"/>
              <a:ext cx="3376246" cy="301048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9548" r="13929" b="11431"/>
            <a:stretch/>
          </p:blipFill>
          <p:spPr>
            <a:xfrm>
              <a:off x="1908313" y="1786597"/>
              <a:ext cx="3154017" cy="2427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1322363"/>
            <a:ext cx="5903742" cy="336217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383151" y="1561514"/>
            <a:ext cx="2039815" cy="2672861"/>
            <a:chOff x="9383151" y="1561514"/>
            <a:chExt cx="2039815" cy="2672861"/>
          </a:xfrm>
        </p:grpSpPr>
        <p:sp>
          <p:nvSpPr>
            <p:cNvPr id="7" name="Rectangle 6"/>
            <p:cNvSpPr/>
            <p:nvPr/>
          </p:nvSpPr>
          <p:spPr>
            <a:xfrm>
              <a:off x="9383151" y="1561514"/>
              <a:ext cx="2039815" cy="267286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84080" y="1716963"/>
              <a:ext cx="109728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/>
                <a:t>3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83" l="10000" r="90000"/>
                    </a14:imgEffect>
                  </a14:imgLayer>
                </a14:imgProps>
              </a:ext>
            </a:extLst>
          </a:blip>
          <a:srcRect l="20164" r="18463"/>
          <a:stretch/>
        </p:blipFill>
        <p:spPr>
          <a:xfrm>
            <a:off x="1762538" y="2023232"/>
            <a:ext cx="1696278" cy="2211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390" y="2023232"/>
            <a:ext cx="1694835" cy="221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422" y="2059487"/>
            <a:ext cx="1694835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9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" y="80963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7" y="1260946"/>
            <a:ext cx="7726017" cy="33713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81982" y="1565117"/>
            <a:ext cx="2054530" cy="2688569"/>
            <a:chOff x="9181982" y="1565117"/>
            <a:chExt cx="2054530" cy="26885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1982" y="1565117"/>
              <a:ext cx="2054530" cy="26885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73880" y="1611363"/>
              <a:ext cx="111318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b="1" dirty="0"/>
                <a:t>4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1" b="97759" l="9832" r="89780"/>
                    </a14:imgEffect>
                  </a14:imgLayer>
                </a14:imgProps>
              </a:ext>
            </a:extLst>
          </a:blip>
          <a:srcRect l="15035" t="3497" r="22689"/>
          <a:stretch/>
        </p:blipFill>
        <p:spPr>
          <a:xfrm>
            <a:off x="402543" y="1891572"/>
            <a:ext cx="1750793" cy="2035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941" y="1928515"/>
            <a:ext cx="1749704" cy="2036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707" y="2002361"/>
            <a:ext cx="1749704" cy="2036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035" y="1928515"/>
            <a:ext cx="1749704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1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5554" y="1237957"/>
            <a:ext cx="8682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III. </a:t>
            </a:r>
            <a:r>
              <a:rPr lang="en-US" sz="4000" b="1" dirty="0" err="1">
                <a:solidFill>
                  <a:srgbClr val="002060"/>
                </a:solidFill>
              </a:rPr>
              <a:t>Nhận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phạm</a:t>
            </a:r>
            <a:r>
              <a:rPr lang="en-US" sz="4000" b="1" dirty="0">
                <a:solidFill>
                  <a:srgbClr val="002060"/>
                </a:solidFill>
              </a:rPr>
              <a:t> vi 4</a:t>
            </a:r>
          </a:p>
        </p:txBody>
      </p:sp>
      <p:pic>
        <p:nvPicPr>
          <p:cNvPr id="4" name="_Trang10">
            <a:hlinkClick r:id="" action="ppaction://media"/>
            <a:extLst>
              <a:ext uri="{FF2B5EF4-FFF2-40B4-BE49-F238E27FC236}">
                <a16:creationId xmlns:a16="http://schemas.microsoft.com/office/drawing/2014/main" id="{01C1C595-DCEE-4CA0-BF1A-2CCF4A9A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87" y="6401437"/>
            <a:ext cx="456563" cy="4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3463926"/>
            <a:ext cx="8524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3485503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3475978"/>
            <a:ext cx="8112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4014789" y="2611438"/>
            <a:ext cx="8524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2583657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868988" y="1701622"/>
            <a:ext cx="811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2634531"/>
            <a:ext cx="8175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1774613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681913" y="914695"/>
            <a:ext cx="817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rang 11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06" y="6373906"/>
            <a:ext cx="484094" cy="4840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9808" t="65764" r="40431" b="8588"/>
          <a:stretch/>
        </p:blipFill>
        <p:spPr>
          <a:xfrm>
            <a:off x="2448548" y="3463926"/>
            <a:ext cx="925513" cy="527050"/>
          </a:xfrm>
          <a:prstGeom prst="rect">
            <a:avLst/>
          </a:prstGeom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3800892-81E6-420A-A50B-89D5001B4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48337"/>
              </p:ext>
            </p:extLst>
          </p:nvPr>
        </p:nvGraphicFramePr>
        <p:xfrm>
          <a:off x="2274528" y="4634091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E8172A5-B1BE-47A0-9928-B60FBBA1D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564413"/>
              </p:ext>
            </p:extLst>
          </p:nvPr>
        </p:nvGraphicFramePr>
        <p:xfrm>
          <a:off x="3898540" y="4634091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EA7AB51-BD04-4A84-8829-FE6EDE73D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568641"/>
              </p:ext>
            </p:extLst>
          </p:nvPr>
        </p:nvGraphicFramePr>
        <p:xfrm>
          <a:off x="5651140" y="4634091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CA74596-BE1F-436B-B8BD-7AF307BCB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77640"/>
              </p:ext>
            </p:extLst>
          </p:nvPr>
        </p:nvGraphicFramePr>
        <p:xfrm>
          <a:off x="7514865" y="4634091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FF43DBF-3E64-40BB-B310-999728F9AE02}"/>
              </a:ext>
            </a:extLst>
          </p:cNvPr>
          <p:cNvSpPr/>
          <p:nvPr/>
        </p:nvSpPr>
        <p:spPr>
          <a:xfrm>
            <a:off x="5651140" y="401782"/>
            <a:ext cx="3288302" cy="3859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F1B2240-48F7-4008-8FB8-6D1901BC5160}"/>
              </a:ext>
            </a:extLst>
          </p:cNvPr>
          <p:cNvCxnSpPr>
            <a:cxnSpLocks/>
          </p:cNvCxnSpPr>
          <p:nvPr/>
        </p:nvCxnSpPr>
        <p:spPr>
          <a:xfrm>
            <a:off x="3716277" y="3317110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94BBC25-A635-4CF0-B590-FE4BBAC3C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530" y="2432592"/>
            <a:ext cx="164607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A2DDE0-176A-420D-A316-09988C4FC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2024" y="1338606"/>
            <a:ext cx="183267" cy="30123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EDA64F-8302-41CD-BA27-3FBA03C85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4046" y="502787"/>
            <a:ext cx="192263" cy="38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3817441" y="3362486"/>
            <a:ext cx="1282530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79151" y="3350434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622646" y="3362486"/>
            <a:ext cx="1319982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rang 11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06" y="6373906"/>
            <a:ext cx="484094" cy="4840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9808" t="65764" r="40431" b="8588"/>
          <a:stretch/>
        </p:blipFill>
        <p:spPr>
          <a:xfrm>
            <a:off x="2221106" y="3338945"/>
            <a:ext cx="1353367" cy="844470"/>
          </a:xfrm>
          <a:prstGeom prst="rect">
            <a:avLst/>
          </a:prstGeom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3800892-81E6-420A-A50B-89D5001B4A6F}"/>
              </a:ext>
            </a:extLst>
          </p:cNvPr>
          <p:cNvGraphicFramePr>
            <a:graphicFrameLocks noGrp="1"/>
          </p:cNvGraphicFramePr>
          <p:nvPr/>
        </p:nvGraphicFramePr>
        <p:xfrm>
          <a:off x="2274528" y="4634091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E8172A5-B1BE-47A0-9928-B60FBBA1D7D9}"/>
              </a:ext>
            </a:extLst>
          </p:cNvPr>
          <p:cNvGraphicFramePr>
            <a:graphicFrameLocks noGrp="1"/>
          </p:cNvGraphicFramePr>
          <p:nvPr/>
        </p:nvGraphicFramePr>
        <p:xfrm>
          <a:off x="3898540" y="4634091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EA7AB51-BD04-4A84-8829-FE6EDE73DE32}"/>
              </a:ext>
            </a:extLst>
          </p:cNvPr>
          <p:cNvGraphicFramePr>
            <a:graphicFrameLocks noGrp="1"/>
          </p:cNvGraphicFramePr>
          <p:nvPr/>
        </p:nvGraphicFramePr>
        <p:xfrm>
          <a:off x="5651140" y="4634091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CA74596-BE1F-436B-B8BD-7AF307BCB550}"/>
              </a:ext>
            </a:extLst>
          </p:cNvPr>
          <p:cNvGraphicFramePr>
            <a:graphicFrameLocks noGrp="1"/>
          </p:cNvGraphicFramePr>
          <p:nvPr/>
        </p:nvGraphicFramePr>
        <p:xfrm>
          <a:off x="7514865" y="4634091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F2978A0-7804-447B-BB6A-2736D9AA0F8D}"/>
              </a:ext>
            </a:extLst>
          </p:cNvPr>
          <p:cNvSpPr/>
          <p:nvPr/>
        </p:nvSpPr>
        <p:spPr>
          <a:xfrm>
            <a:off x="1995055" y="2287375"/>
            <a:ext cx="3385570" cy="197401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D0B770-C326-447D-9951-29D3BCF6929D}"/>
              </a:ext>
            </a:extLst>
          </p:cNvPr>
          <p:cNvCxnSpPr>
            <a:cxnSpLocks/>
          </p:cNvCxnSpPr>
          <p:nvPr/>
        </p:nvCxnSpPr>
        <p:spPr>
          <a:xfrm>
            <a:off x="3517540" y="2406653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FF43DBF-3E64-40BB-B310-999728F9AE02}"/>
              </a:ext>
            </a:extLst>
          </p:cNvPr>
          <p:cNvSpPr/>
          <p:nvPr/>
        </p:nvSpPr>
        <p:spPr>
          <a:xfrm>
            <a:off x="5651140" y="401782"/>
            <a:ext cx="3288302" cy="3859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5" descr="C:\Users\Administrator\Desktop\44869174_183036162582820_2392036650587783168_n.jpg">
            <a:extLst>
              <a:ext uri="{FF2B5EF4-FFF2-40B4-BE49-F238E27FC236}">
                <a16:creationId xmlns:a16="http://schemas.microsoft.com/office/drawing/2014/main" id="{C486B377-D635-4768-BD75-EA25CD8C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3824262" y="2406653"/>
            <a:ext cx="1282530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C:\Users\Administrator\Desktop\HỌI GIANG 20 THANG 11\ảnh\44797717_539446993145638_3308828850489655296_n.jpg">
            <a:extLst>
              <a:ext uri="{FF2B5EF4-FFF2-40B4-BE49-F238E27FC236}">
                <a16:creationId xmlns:a16="http://schemas.microsoft.com/office/drawing/2014/main" id="{2D6D9046-7D0F-4CC7-B588-1F8DFDD7A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622646" y="2406653"/>
            <a:ext cx="1319982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C:\Users\Administrator\Desktop\HỌI GIANG 20 THANG 11\ảnh\44797717_539446993145638_3308828850489655296_n.jpg">
            <a:extLst>
              <a:ext uri="{FF2B5EF4-FFF2-40B4-BE49-F238E27FC236}">
                <a16:creationId xmlns:a16="http://schemas.microsoft.com/office/drawing/2014/main" id="{EDCC44F0-1258-4309-9BBA-555D66F2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631684" y="1450820"/>
            <a:ext cx="1319982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C:\Users\Administrator\Desktop\HỌI GIANG 20 THANG 11\ảnh\43661841_189976238599519_4548965636046323712_n.jpg">
            <a:extLst>
              <a:ext uri="{FF2B5EF4-FFF2-40B4-BE49-F238E27FC236}">
                <a16:creationId xmlns:a16="http://schemas.microsoft.com/office/drawing/2014/main" id="{0ECB4584-26C1-4067-BD33-140AD377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79151" y="2394601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C:\Users\Administrator\Desktop\HỌI GIANG 20 THANG 11\ảnh\43661841_189976238599519_4548965636046323712_n.jpg">
            <a:extLst>
              <a:ext uri="{FF2B5EF4-FFF2-40B4-BE49-F238E27FC236}">
                <a16:creationId xmlns:a16="http://schemas.microsoft.com/office/drawing/2014/main" id="{F8ED0E04-9176-44AB-9210-DCDBC658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49173" y="1438768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istrator\Desktop\HỌI GIANG 20 THANG 11\ảnh\43661841_189976238599519_4548965636046323712_n.jpg">
            <a:extLst>
              <a:ext uri="{FF2B5EF4-FFF2-40B4-BE49-F238E27FC236}">
                <a16:creationId xmlns:a16="http://schemas.microsoft.com/office/drawing/2014/main" id="{9504FFD1-39AF-42C8-89E2-BD4DB32B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49173" y="498204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E59184-871D-4B5D-A6F6-6571856D7DAB}"/>
              </a:ext>
            </a:extLst>
          </p:cNvPr>
          <p:cNvCxnSpPr>
            <a:cxnSpLocks/>
          </p:cNvCxnSpPr>
          <p:nvPr/>
        </p:nvCxnSpPr>
        <p:spPr>
          <a:xfrm>
            <a:off x="5249358" y="2394601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436CE2D-6711-4E79-A14E-84F6010C6E73}"/>
              </a:ext>
            </a:extLst>
          </p:cNvPr>
          <p:cNvSpPr/>
          <p:nvPr/>
        </p:nvSpPr>
        <p:spPr>
          <a:xfrm>
            <a:off x="3688625" y="1034893"/>
            <a:ext cx="3692048" cy="322649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888128-053E-41BB-89EC-A805D63C255F}"/>
              </a:ext>
            </a:extLst>
          </p:cNvPr>
          <p:cNvCxnSpPr>
            <a:cxnSpLocks/>
          </p:cNvCxnSpPr>
          <p:nvPr/>
        </p:nvCxnSpPr>
        <p:spPr>
          <a:xfrm>
            <a:off x="5099971" y="1466446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B4BEEB3-8E34-4929-9D15-8AA26EB87DAC}"/>
              </a:ext>
            </a:extLst>
          </p:cNvPr>
          <p:cNvCxnSpPr>
            <a:cxnSpLocks/>
          </p:cNvCxnSpPr>
          <p:nvPr/>
        </p:nvCxnSpPr>
        <p:spPr>
          <a:xfrm>
            <a:off x="7122735" y="1438768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AD33C7-B7BF-4A06-8CC2-6102036052D8}"/>
              </a:ext>
            </a:extLst>
          </p:cNvPr>
          <p:cNvSpPr/>
          <p:nvPr/>
        </p:nvSpPr>
        <p:spPr>
          <a:xfrm>
            <a:off x="5391925" y="357570"/>
            <a:ext cx="3692048" cy="390382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EDA8A7E-87F8-4062-A854-3DF665C2EDD4}"/>
              </a:ext>
            </a:extLst>
          </p:cNvPr>
          <p:cNvCxnSpPr>
            <a:cxnSpLocks/>
          </p:cNvCxnSpPr>
          <p:nvPr/>
        </p:nvCxnSpPr>
        <p:spPr>
          <a:xfrm>
            <a:off x="6870340" y="510256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744BD0-502A-4354-81EF-A2CFBBA978AB}"/>
              </a:ext>
            </a:extLst>
          </p:cNvPr>
          <p:cNvCxnSpPr>
            <a:cxnSpLocks/>
          </p:cNvCxnSpPr>
          <p:nvPr/>
        </p:nvCxnSpPr>
        <p:spPr>
          <a:xfrm>
            <a:off x="8939442" y="510256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930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6" presetClass="exit" presetSubtype="3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2" animBg="1"/>
      <p:bldP spid="52" grpId="6" animBg="1"/>
      <p:bldP spid="52" grpId="7" animBg="1"/>
      <p:bldP spid="5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C:\Users\Administrator\Desktop\44869174_183036162582820_23920366505877831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3817441" y="3362486"/>
            <a:ext cx="1282530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istrator\Desktop\HỌI GIANG 20 THANG 11\ảnh\43661841_189976238599519_454896563604632371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79151" y="3350434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C:\Users\Administrator\Desktop\HỌI GIANG 20 THANG 11\ảnh\44797717_539446993145638_330882885048965529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622646" y="3362486"/>
            <a:ext cx="1319982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rang 11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906" y="6373906"/>
            <a:ext cx="484094" cy="4840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l="19808" t="65764" r="40431" b="8588"/>
          <a:stretch/>
        </p:blipFill>
        <p:spPr>
          <a:xfrm>
            <a:off x="2221106" y="3338945"/>
            <a:ext cx="1353367" cy="844470"/>
          </a:xfrm>
          <a:prstGeom prst="rect">
            <a:avLst/>
          </a:prstGeom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3800892-81E6-420A-A50B-89D5001B4A6F}"/>
              </a:ext>
            </a:extLst>
          </p:cNvPr>
          <p:cNvGraphicFramePr>
            <a:graphicFrameLocks noGrp="1"/>
          </p:cNvGraphicFramePr>
          <p:nvPr/>
        </p:nvGraphicFramePr>
        <p:xfrm>
          <a:off x="2274528" y="4634091"/>
          <a:ext cx="1243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 marL="91495" marR="9149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E8172A5-B1BE-47A0-9928-B60FBBA1D7D9}"/>
              </a:ext>
            </a:extLst>
          </p:cNvPr>
          <p:cNvGraphicFramePr>
            <a:graphicFrameLocks noGrp="1"/>
          </p:cNvGraphicFramePr>
          <p:nvPr/>
        </p:nvGraphicFramePr>
        <p:xfrm>
          <a:off x="3898540" y="4634091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EA7AB51-BD04-4A84-8829-FE6EDE73DE32}"/>
              </a:ext>
            </a:extLst>
          </p:cNvPr>
          <p:cNvGraphicFramePr>
            <a:graphicFrameLocks noGrp="1"/>
          </p:cNvGraphicFramePr>
          <p:nvPr/>
        </p:nvGraphicFramePr>
        <p:xfrm>
          <a:off x="5651140" y="4634091"/>
          <a:ext cx="121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CA74596-BE1F-436B-B8BD-7AF307BCB550}"/>
              </a:ext>
            </a:extLst>
          </p:cNvPr>
          <p:cNvGraphicFramePr>
            <a:graphicFrameLocks noGrp="1"/>
          </p:cNvGraphicFramePr>
          <p:nvPr/>
        </p:nvGraphicFramePr>
        <p:xfrm>
          <a:off x="7514865" y="4634091"/>
          <a:ext cx="117475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/>
                    </a:p>
                  </a:txBody>
                  <a:tcPr marL="91478" marR="9147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FF43DBF-3E64-40BB-B310-999728F9AE02}"/>
              </a:ext>
            </a:extLst>
          </p:cNvPr>
          <p:cNvSpPr/>
          <p:nvPr/>
        </p:nvSpPr>
        <p:spPr>
          <a:xfrm>
            <a:off x="5651140" y="401782"/>
            <a:ext cx="3288302" cy="3859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5" descr="C:\Users\Administrator\Desktop\44869174_183036162582820_2392036650587783168_n.jpg">
            <a:extLst>
              <a:ext uri="{FF2B5EF4-FFF2-40B4-BE49-F238E27FC236}">
                <a16:creationId xmlns:a16="http://schemas.microsoft.com/office/drawing/2014/main" id="{C486B377-D635-4768-BD75-EA25CD8C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31195" r="40561" b="37608"/>
          <a:stretch>
            <a:fillRect/>
          </a:stretch>
        </p:blipFill>
        <p:spPr bwMode="auto">
          <a:xfrm>
            <a:off x="3824262" y="2406653"/>
            <a:ext cx="1282530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C:\Users\Administrator\Desktop\HỌI GIANG 20 THANG 11\ảnh\44797717_539446993145638_3308828850489655296_n.jpg">
            <a:extLst>
              <a:ext uri="{FF2B5EF4-FFF2-40B4-BE49-F238E27FC236}">
                <a16:creationId xmlns:a16="http://schemas.microsoft.com/office/drawing/2014/main" id="{2D6D9046-7D0F-4CC7-B588-1F8DFDD7A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622646" y="2406653"/>
            <a:ext cx="1319982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C:\Users\Administrator\Desktop\HỌI GIANG 20 THANG 11\ảnh\44797717_539446993145638_3308828850489655296_n.jpg">
            <a:extLst>
              <a:ext uri="{FF2B5EF4-FFF2-40B4-BE49-F238E27FC236}">
                <a16:creationId xmlns:a16="http://schemas.microsoft.com/office/drawing/2014/main" id="{EDCC44F0-1258-4309-9BBA-555D66F2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8" t="29678" r="35756" b="40643"/>
          <a:stretch>
            <a:fillRect/>
          </a:stretch>
        </p:blipFill>
        <p:spPr bwMode="auto">
          <a:xfrm>
            <a:off x="5631684" y="1450820"/>
            <a:ext cx="1319982" cy="8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C:\Users\Administrator\Desktop\HỌI GIANG 20 THANG 11\ảnh\43661841_189976238599519_4548965636046323712_n.jpg">
            <a:extLst>
              <a:ext uri="{FF2B5EF4-FFF2-40B4-BE49-F238E27FC236}">
                <a16:creationId xmlns:a16="http://schemas.microsoft.com/office/drawing/2014/main" id="{0ECB4584-26C1-4067-BD33-140AD377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79151" y="2394601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C:\Users\Administrator\Desktop\HỌI GIANG 20 THANG 11\ảnh\43661841_189976238599519_4548965636046323712_n.jpg">
            <a:extLst>
              <a:ext uri="{FF2B5EF4-FFF2-40B4-BE49-F238E27FC236}">
                <a16:creationId xmlns:a16="http://schemas.microsoft.com/office/drawing/2014/main" id="{F8ED0E04-9176-44AB-9210-DCDBC658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49173" y="1438768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istrator\Desktop\HỌI GIANG 20 THANG 11\ảnh\43661841_189976238599519_4548965636046323712_n.jpg">
            <a:extLst>
              <a:ext uri="{FF2B5EF4-FFF2-40B4-BE49-F238E27FC236}">
                <a16:creationId xmlns:a16="http://schemas.microsoft.com/office/drawing/2014/main" id="{9504FFD1-39AF-42C8-89E2-BD4DB32B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9938" r="38542" b="40125"/>
          <a:stretch>
            <a:fillRect/>
          </a:stretch>
        </p:blipFill>
        <p:spPr bwMode="auto">
          <a:xfrm>
            <a:off x="7449173" y="498204"/>
            <a:ext cx="1306134" cy="83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E59184-871D-4B5D-A6F6-6571856D7DAB}"/>
              </a:ext>
            </a:extLst>
          </p:cNvPr>
          <p:cNvCxnSpPr>
            <a:cxnSpLocks/>
          </p:cNvCxnSpPr>
          <p:nvPr/>
        </p:nvCxnSpPr>
        <p:spPr>
          <a:xfrm>
            <a:off x="5249358" y="2394601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B4BEEB3-8E34-4929-9D15-8AA26EB87DAC}"/>
              </a:ext>
            </a:extLst>
          </p:cNvPr>
          <p:cNvCxnSpPr>
            <a:cxnSpLocks/>
          </p:cNvCxnSpPr>
          <p:nvPr/>
        </p:nvCxnSpPr>
        <p:spPr>
          <a:xfrm>
            <a:off x="7122735" y="1438768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C744BD0-502A-4354-81EF-A2CFBBA978AB}"/>
              </a:ext>
            </a:extLst>
          </p:cNvPr>
          <p:cNvCxnSpPr>
            <a:cxnSpLocks/>
          </p:cNvCxnSpPr>
          <p:nvPr/>
        </p:nvCxnSpPr>
        <p:spPr>
          <a:xfrm>
            <a:off x="8939442" y="510256"/>
            <a:ext cx="0" cy="8209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387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223009"/>
              </p:ext>
            </p:extLst>
          </p:nvPr>
        </p:nvGraphicFramePr>
        <p:xfrm>
          <a:off x="1097973" y="2327562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1</a:t>
                      </a:r>
                      <a:endParaRPr lang="en-GB" sz="9600" dirty="0"/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664576"/>
              </p:ext>
            </p:extLst>
          </p:nvPr>
        </p:nvGraphicFramePr>
        <p:xfrm>
          <a:off x="3886200" y="2327562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2</a:t>
                      </a:r>
                      <a:endParaRPr lang="en-GB" sz="96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32882"/>
              </p:ext>
            </p:extLst>
          </p:nvPr>
        </p:nvGraphicFramePr>
        <p:xfrm>
          <a:off x="6598227" y="2355269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charset="0"/>
                          <a:cs typeface="Arial" charset="0"/>
                        </a:rPr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988760"/>
              </p:ext>
            </p:extLst>
          </p:nvPr>
        </p:nvGraphicFramePr>
        <p:xfrm>
          <a:off x="9310254" y="2327562"/>
          <a:ext cx="1524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600" b="1" dirty="0">
                          <a:solidFill>
                            <a:srgbClr val="FF0000"/>
                          </a:solidFill>
                          <a:latin typeface="Arial" charset="0"/>
                          <a:cs typeface="Arial" charset="0"/>
                        </a:rPr>
                        <a:t>4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121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6282" y="1326776"/>
            <a:ext cx="58449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Trò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chơi</a:t>
            </a:r>
            <a:r>
              <a:rPr lang="en-US" sz="4400" b="1" dirty="0">
                <a:solidFill>
                  <a:srgbClr val="002060"/>
                </a:solidFill>
              </a:rPr>
              <a:t>: </a:t>
            </a:r>
            <a:r>
              <a:rPr lang="en-US" sz="4400" b="1" dirty="0" err="1">
                <a:solidFill>
                  <a:srgbClr val="002060"/>
                </a:solidFill>
              </a:rPr>
              <a:t>Bé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nhanh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trí</a:t>
            </a:r>
            <a:endParaRPr lang="en-US" sz="4400" b="1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57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522" y="12732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93" y="317100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7884" y="371715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đúng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còn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trống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021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8457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8947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5032" y="1794143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8787" y="1794143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87527" y="4384920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4488" y="423383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4830" y="4435561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5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1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4599" y="127320"/>
            <a:ext cx="1206188" cy="1206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4296" y="1872850"/>
            <a:ext cx="2121592" cy="28775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20439" y="1971915"/>
            <a:ext cx="1772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5009" y="3748119"/>
            <a:ext cx="3907875" cy="4804064"/>
          </a:xfrm>
          <a:prstGeom prst="rect">
            <a:avLst/>
          </a:prstGeom>
        </p:spPr>
      </p:pic>
      <p:pic>
        <p:nvPicPr>
          <p:cNvPr id="19" name="FILE_20211202_073542_Trang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89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0967" y="6257108"/>
            <a:ext cx="516033" cy="516033"/>
          </a:xfrm>
          <a:prstGeom prst="rect">
            <a:avLst/>
          </a:prstGeom>
        </p:spPr>
      </p:pic>
      <p:pic>
        <p:nvPicPr>
          <p:cNvPr id="20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59473" y="6257108"/>
            <a:ext cx="342130" cy="342130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94978" y="6209023"/>
            <a:ext cx="236486" cy="236486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97107" y="6040682"/>
            <a:ext cx="347468" cy="347468"/>
          </a:xfrm>
          <a:prstGeom prst="rect">
            <a:avLst/>
          </a:prstGeom>
        </p:spPr>
      </p:pic>
      <p:pic>
        <p:nvPicPr>
          <p:cNvPr id="23" name="be gioi qua chu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7094758" y="6257108"/>
            <a:ext cx="279479" cy="2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787 L -0.17435 -0.3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85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4950" y="937726"/>
            <a:ext cx="91821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*Kiến thức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và đếm đúng số lượng 4, nhận biết các số từ 1 đến 4, đọc đúng các số thứ tự trong phạm vi 4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*Kĩ năng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kĩ năng đếm đúng thứ tự các số từ 1 đến 4, đếm không bỏ sót.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quan sát, tư duy, nhận biết cho trẻ.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đọc chính xác tên các chữ số 1,2,3, 4 nhận biết  chính xác vị trí các chữ số 1,2,3,4 điền đúng chữ số còn thiếu trong phạm vi 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140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đúng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còn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trống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3440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5988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38474" y="1891371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49166" y="1806277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0084" y="433898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8708" y="42130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29316" y="4295109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6482" y="1764417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76747" y="158508"/>
            <a:ext cx="1058091" cy="10580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17061" y="1891371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7593" y="3851496"/>
            <a:ext cx="3907875" cy="4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5312" y="1216599"/>
            <a:ext cx="3907875" cy="4804064"/>
          </a:xfrm>
          <a:prstGeom prst="rect">
            <a:avLst/>
          </a:prstGeom>
        </p:spPr>
      </p:pic>
      <p:pic>
        <p:nvPicPr>
          <p:cNvPr id="19" name="FILE_20211202_073542_Trang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289.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2144" y="6209730"/>
            <a:ext cx="452137" cy="452137"/>
          </a:xfrm>
          <a:prstGeom prst="rect">
            <a:avLst/>
          </a:prstGeom>
        </p:spPr>
      </p:pic>
      <p:pic>
        <p:nvPicPr>
          <p:cNvPr id="20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4983" y="6112737"/>
            <a:ext cx="307907" cy="307907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97280" y="6270121"/>
            <a:ext cx="344522" cy="344522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3909" y="6209730"/>
            <a:ext cx="348598" cy="348598"/>
          </a:xfrm>
          <a:prstGeom prst="rect">
            <a:avLst/>
          </a:prstGeom>
        </p:spPr>
      </p:pic>
      <p:pic>
        <p:nvPicPr>
          <p:cNvPr id="23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8159" y="6020662"/>
            <a:ext cx="359573" cy="35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29167E-6 3.33333E-6 L 0.38281 -0.335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168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Bé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hãy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đúng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số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thứ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thự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còn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thiếu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vào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chỗ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trống</a:t>
            </a:r>
            <a:r>
              <a:rPr lang="en-US" sz="32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588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76256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0584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32312" y="17946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7543" y="429510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9279" y="4295109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5137" y="4145394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532" y="1871446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3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29406" y="0"/>
            <a:ext cx="1162594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881" y="1881550"/>
            <a:ext cx="2121592" cy="2883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383" y="1183638"/>
            <a:ext cx="3907875" cy="4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053" y="3748119"/>
            <a:ext cx="3907875" cy="4804064"/>
          </a:xfrm>
          <a:prstGeom prst="rect">
            <a:avLst/>
          </a:prstGeom>
        </p:spPr>
      </p:pic>
      <p:pic>
        <p:nvPicPr>
          <p:cNvPr id="19" name="FILE_20211202_073626_Trang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1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4128" y="6359856"/>
            <a:ext cx="498143" cy="498143"/>
          </a:xfrm>
          <a:prstGeom prst="rect">
            <a:avLst/>
          </a:prstGeom>
        </p:spPr>
      </p:pic>
      <p:pic>
        <p:nvPicPr>
          <p:cNvPr id="20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9247732" y="6079777"/>
            <a:ext cx="304800" cy="304800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76470" y="6250675"/>
            <a:ext cx="218118" cy="218118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26532" y="6250675"/>
            <a:ext cx="325932" cy="325932"/>
          </a:xfrm>
          <a:prstGeom prst="rect">
            <a:avLst/>
          </a:prstGeom>
        </p:spPr>
      </p:pic>
      <p:pic>
        <p:nvPicPr>
          <p:cNvPr id="23" name="be gioi qua chua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96505" y="6359856"/>
            <a:ext cx="276814" cy="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0.09128 0.01135 L -0.23008 -0.346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79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9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694" y="299432"/>
            <a:ext cx="9998307" cy="103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543" y="299432"/>
            <a:ext cx="96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5888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6256" y="1881550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5847" y="1867702"/>
            <a:ext cx="2110153" cy="2869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32312" y="1794614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7543" y="4295109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9279" y="4295109"/>
            <a:ext cx="6799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95137" y="4145394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532" y="1871446"/>
            <a:ext cx="1064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6" name="đồng hồ đếm ngượ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2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29406" y="0"/>
            <a:ext cx="1162594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9881" y="1881550"/>
            <a:ext cx="2121592" cy="2883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053" y="3748119"/>
            <a:ext cx="3907875" cy="48040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15970" y="1889037"/>
            <a:ext cx="12660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17" name="FILE_20211202_073625_Trang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49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6016" y="6318912"/>
            <a:ext cx="539087" cy="539087"/>
          </a:xfrm>
          <a:prstGeom prst="rect">
            <a:avLst/>
          </a:prstGeom>
        </p:spPr>
      </p:pic>
      <p:pic>
        <p:nvPicPr>
          <p:cNvPr id="20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V="1">
            <a:off x="9248564" y="6267163"/>
            <a:ext cx="142620" cy="142620"/>
          </a:xfrm>
          <a:prstGeom prst="rect">
            <a:avLst/>
          </a:prstGeom>
        </p:spPr>
      </p:pic>
      <p:pic>
        <p:nvPicPr>
          <p:cNvPr id="21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37190" y="6318911"/>
            <a:ext cx="266117" cy="266117"/>
          </a:xfrm>
          <a:prstGeom prst="rect">
            <a:avLst/>
          </a:prstGeom>
        </p:spPr>
      </p:pic>
      <p:pic>
        <p:nvPicPr>
          <p:cNvPr id="22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97927" y="6141492"/>
            <a:ext cx="304800" cy="304800"/>
          </a:xfrm>
          <a:prstGeom prst="rect">
            <a:avLst/>
          </a:prstGeom>
        </p:spPr>
      </p:pic>
      <p:pic>
        <p:nvPicPr>
          <p:cNvPr id="23" name="be chon sai roo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69568" y="6141492"/>
            <a:ext cx="221207" cy="2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9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7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-4.16667E-6 7.40741E-7 L 0.19519 -0.37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839" y="1300766"/>
            <a:ext cx="5718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ài Liệu Học Tập Mùa Học, đơn Giản, Màu Xanh Da Trời, Bông Hoa Hình nền 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5030" y="1061761"/>
            <a:ext cx="669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465" y="1703891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4234" y="1703891"/>
            <a:ext cx="1043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1792" y="1646646"/>
            <a:ext cx="96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039" y="4067668"/>
            <a:ext cx="2359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A: </a:t>
            </a:r>
            <a:r>
              <a:rPr lang="en-US" sz="5400" b="1" dirty="0" err="1">
                <a:solidFill>
                  <a:srgbClr val="002060"/>
                </a:solidFill>
              </a:rPr>
              <a:t>Số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chemeClr val="accent2"/>
                </a:solidFill>
              </a:rPr>
              <a:t>3</a:t>
            </a:r>
            <a:r>
              <a:rPr lang="en-US" sz="5400" b="1" dirty="0"/>
              <a:t>     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7550" y="4271749"/>
            <a:ext cx="54971" cy="72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793" y="4113823"/>
            <a:ext cx="2448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B: </a:t>
            </a:r>
            <a:r>
              <a:rPr lang="en-US" sz="5400" b="1" dirty="0" err="1">
                <a:solidFill>
                  <a:srgbClr val="002060"/>
                </a:solidFill>
              </a:rPr>
              <a:t>Số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2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8592604" y="4102728"/>
            <a:ext cx="2501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C: </a:t>
            </a:r>
            <a:r>
              <a:rPr lang="en-US" sz="5400" b="1" dirty="0" err="1">
                <a:solidFill>
                  <a:srgbClr val="002060"/>
                </a:solidFill>
              </a:rPr>
              <a:t>Số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5492" y="1646646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9" name="be chon sai ro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11575" y="4575488"/>
            <a:ext cx="417470" cy="417470"/>
          </a:xfrm>
          <a:prstGeom prst="rect">
            <a:avLst/>
          </a:prstGeom>
        </p:spPr>
      </p:pic>
      <p:pic>
        <p:nvPicPr>
          <p:cNvPr id="10" name="be chon sai ro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76968" y="4453677"/>
            <a:ext cx="380455" cy="380455"/>
          </a:xfrm>
          <a:prstGeom prst="rect">
            <a:avLst/>
          </a:prstGeom>
        </p:spPr>
      </p:pic>
      <p:pic>
        <p:nvPicPr>
          <p:cNvPr id="11" name="be gioi qua c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13735" y="4564393"/>
            <a:ext cx="398755" cy="398755"/>
          </a:xfrm>
          <a:prstGeom prst="rect">
            <a:avLst/>
          </a:prstGeom>
        </p:spPr>
      </p:pic>
      <p:pic>
        <p:nvPicPr>
          <p:cNvPr id="17" name="đồng hồ đếm ngược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524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000" y="977880"/>
            <a:ext cx="1077933" cy="1077933"/>
          </a:xfrm>
          <a:prstGeom prst="rect">
            <a:avLst/>
          </a:prstGeom>
        </p:spPr>
      </p:pic>
      <p:pic>
        <p:nvPicPr>
          <p:cNvPr id="12" name="FILE_20211202_073653_Trang2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86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3482" y="6428095"/>
            <a:ext cx="479307" cy="4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66965" y="4773053"/>
            <a:ext cx="1403910" cy="14039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6" y="-1"/>
            <a:ext cx="12192000" cy="6857999"/>
          </a:xfrm>
          <a:prstGeom prst="rect">
            <a:avLst/>
          </a:prstGeom>
          <a:ln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87388" y="1057835"/>
            <a:ext cx="754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2: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liền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trước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3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mấy</a:t>
            </a:r>
            <a:r>
              <a:rPr lang="en-US" sz="3600" b="1" dirty="0">
                <a:solidFill>
                  <a:srgbClr val="002060"/>
                </a:solidFill>
              </a:rPr>
              <a:t> 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70311" y="1859339"/>
            <a:ext cx="1667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7250" y="1825625"/>
            <a:ext cx="1972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2282" y="1825625"/>
            <a:ext cx="1685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819" y="4001294"/>
            <a:ext cx="1919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A.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0235" y="400129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B.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0441" y="4001294"/>
            <a:ext cx="229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C.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1</a:t>
            </a:r>
          </a:p>
        </p:txBody>
      </p:sp>
      <p:pic>
        <p:nvPicPr>
          <p:cNvPr id="13" name="đồng hồ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52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494" y="1027906"/>
            <a:ext cx="1049003" cy="10490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07029" y="1859339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3" name="be gioi qua chua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7975" y="4576172"/>
            <a:ext cx="382452" cy="382452"/>
          </a:xfrm>
          <a:prstGeom prst="rect">
            <a:avLst/>
          </a:prstGeom>
        </p:spPr>
      </p:pic>
      <p:pic>
        <p:nvPicPr>
          <p:cNvPr id="16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71713" y="4542872"/>
            <a:ext cx="405768" cy="405768"/>
          </a:xfrm>
          <a:prstGeom prst="rect">
            <a:avLst/>
          </a:prstGeom>
        </p:spPr>
      </p:pic>
      <p:pic>
        <p:nvPicPr>
          <p:cNvPr id="17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3699" y="4597464"/>
            <a:ext cx="351176" cy="351176"/>
          </a:xfrm>
          <a:prstGeom prst="rect">
            <a:avLst/>
          </a:prstGeom>
        </p:spPr>
      </p:pic>
      <p:pic>
        <p:nvPicPr>
          <p:cNvPr id="15" name="FILE_20211202_073653_Trang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1030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6277" y="6176963"/>
            <a:ext cx="442400" cy="4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9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07841" y="4613929"/>
            <a:ext cx="1563034" cy="15630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7055" y="1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882" y="896471"/>
            <a:ext cx="8068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3: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liền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sau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2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82" y="1434656"/>
            <a:ext cx="2085013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6930" y="1463406"/>
            <a:ext cx="2085013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4326" y="1416639"/>
            <a:ext cx="2328874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0115" y="3896295"/>
            <a:ext cx="2432515" cy="1286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8800" y="3896294"/>
            <a:ext cx="2444708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7987" y="3970745"/>
            <a:ext cx="2572735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09317" y="1463406"/>
            <a:ext cx="2085013" cy="2566638"/>
          </a:xfrm>
          <a:prstGeom prst="rect">
            <a:avLst/>
          </a:prstGeom>
        </p:spPr>
      </p:pic>
      <p:pic>
        <p:nvPicPr>
          <p:cNvPr id="13" name="be chon sai ro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96871" y="4706603"/>
            <a:ext cx="304800" cy="304800"/>
          </a:xfrm>
          <a:prstGeom prst="rect">
            <a:avLst/>
          </a:prstGeom>
        </p:spPr>
      </p:pic>
      <p:pic>
        <p:nvPicPr>
          <p:cNvPr id="14" name="be chon sai ro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41750" y="4481662"/>
            <a:ext cx="393910" cy="393910"/>
          </a:xfrm>
          <a:prstGeom prst="rect">
            <a:avLst/>
          </a:prstGeom>
        </p:spPr>
      </p:pic>
      <p:pic>
        <p:nvPicPr>
          <p:cNvPr id="15" name="be gioi qua chua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61883" y="4817660"/>
            <a:ext cx="365936" cy="365936"/>
          </a:xfrm>
          <a:prstGeom prst="rect">
            <a:avLst/>
          </a:prstGeom>
        </p:spPr>
      </p:pic>
      <p:pic>
        <p:nvPicPr>
          <p:cNvPr id="17" name="FILE_20211202_073653_Trang2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610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42171" y="6387151"/>
            <a:ext cx="429349" cy="429349"/>
          </a:xfrm>
          <a:prstGeom prst="rect">
            <a:avLst/>
          </a:prstGeom>
        </p:spPr>
      </p:pic>
      <p:pic>
        <p:nvPicPr>
          <p:cNvPr id="18" name="đồng hồ đếm ngược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">
                  <p14:trim end="524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799" y="1027906"/>
            <a:ext cx="1077933" cy="10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9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đồng hồ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3647" y="878541"/>
            <a:ext cx="8480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Câu</a:t>
            </a:r>
            <a:r>
              <a:rPr lang="en-US" sz="4400" b="1" dirty="0">
                <a:solidFill>
                  <a:srgbClr val="002060"/>
                </a:solidFill>
              </a:rPr>
              <a:t> 4: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liền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sau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3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5225" y="4001294"/>
            <a:ext cx="2432515" cy="128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1599" y="4001293"/>
            <a:ext cx="2444708" cy="1286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2727" y="1778222"/>
            <a:ext cx="2085013" cy="2566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2364" y="1672744"/>
            <a:ext cx="2085013" cy="2566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7377" y="1715450"/>
            <a:ext cx="2328874" cy="2566638"/>
          </a:xfrm>
          <a:prstGeom prst="rect">
            <a:avLst/>
          </a:prstGeom>
        </p:spPr>
      </p:pic>
      <p:pic>
        <p:nvPicPr>
          <p:cNvPr id="14" name="đồng hồ đếm ngượ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52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482" y="858957"/>
            <a:ext cx="1077933" cy="10779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8349" y="2055813"/>
            <a:ext cx="94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96384" y="4119958"/>
            <a:ext cx="2277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C. </a:t>
            </a:r>
            <a:r>
              <a:rPr lang="en-US" sz="4800" b="1" dirty="0" err="1">
                <a:solidFill>
                  <a:srgbClr val="002060"/>
                </a:solidFill>
              </a:rPr>
              <a:t>Số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11" name="be gioi qua chua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38349" y="4630804"/>
            <a:ext cx="400610" cy="400610"/>
          </a:xfrm>
          <a:prstGeom prst="rect">
            <a:avLst/>
          </a:prstGeom>
        </p:spPr>
      </p:pic>
      <p:pic>
        <p:nvPicPr>
          <p:cNvPr id="16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42965" y="4588527"/>
            <a:ext cx="389095" cy="389095"/>
          </a:xfrm>
          <a:prstGeom prst="rect">
            <a:avLst/>
          </a:prstGeom>
        </p:spPr>
      </p:pic>
      <p:pic>
        <p:nvPicPr>
          <p:cNvPr id="17" name="be chon sai rooi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76268" y="4585648"/>
            <a:ext cx="391975" cy="391975"/>
          </a:xfrm>
          <a:prstGeom prst="rect">
            <a:avLst/>
          </a:prstGeom>
        </p:spPr>
      </p:pic>
      <p:pic>
        <p:nvPicPr>
          <p:cNvPr id="8" name="FILE_20211202_073738_Trang 2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end="1019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71468" y="6387151"/>
            <a:ext cx="399411" cy="39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15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3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9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2600" y="1064161"/>
            <a:ext cx="8153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 ” Tập đếm”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*Đồ dùng của 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Đồ chơi đủ cho số lượng trẻ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Thẻ số từ 1- 4.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512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728" y="992724"/>
            <a:ext cx="8109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10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ap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79" y="109182"/>
            <a:ext cx="12064621" cy="66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8621" y="1122363"/>
            <a:ext cx="7874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- </a:t>
            </a:r>
            <a:r>
              <a:rPr lang="en-US" sz="4000" b="1" dirty="0" err="1">
                <a:solidFill>
                  <a:schemeClr val="accent6"/>
                </a:solidFill>
              </a:rPr>
              <a:t>Cô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và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các</a:t>
            </a:r>
            <a:r>
              <a:rPr lang="en-US" sz="4000" b="1" dirty="0">
                <a:solidFill>
                  <a:schemeClr val="accent6"/>
                </a:solidFill>
              </a:rPr>
              <a:t> con </a:t>
            </a:r>
            <a:r>
              <a:rPr lang="en-US" sz="4000" b="1" dirty="0" err="1">
                <a:solidFill>
                  <a:schemeClr val="accent6"/>
                </a:solidFill>
              </a:rPr>
              <a:t>vừa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hát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bài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hát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gì</a:t>
            </a:r>
            <a:r>
              <a:rPr lang="en-US" sz="4000" b="1" dirty="0">
                <a:solidFill>
                  <a:schemeClr val="accent6"/>
                </a:solidFill>
              </a:rPr>
              <a:t> ?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- </a:t>
            </a:r>
            <a:r>
              <a:rPr lang="en-US" sz="4000" b="1" dirty="0" err="1">
                <a:solidFill>
                  <a:schemeClr val="accent6"/>
                </a:solidFill>
              </a:rPr>
              <a:t>Bài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hát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nói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về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điều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gì</a:t>
            </a:r>
            <a:r>
              <a:rPr lang="en-US" sz="4000" b="1" dirty="0">
                <a:solidFill>
                  <a:schemeClr val="accent6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4997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217" y="1608277"/>
            <a:ext cx="8017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II. </a:t>
            </a:r>
            <a:r>
              <a:rPr lang="en-US" sz="4000" b="1" dirty="0" err="1">
                <a:solidFill>
                  <a:schemeClr val="accent6"/>
                </a:solidFill>
              </a:rPr>
              <a:t>Ôn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nhận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biết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các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số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và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đếm</a:t>
            </a:r>
            <a:r>
              <a:rPr lang="en-US" sz="4000" b="1" dirty="0">
                <a:solidFill>
                  <a:schemeClr val="accent6"/>
                </a:solidFill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</a:rPr>
              <a:t>đến</a:t>
            </a:r>
            <a:r>
              <a:rPr lang="en-US" sz="4000" b="1" dirty="0">
                <a:solidFill>
                  <a:schemeClr val="accent6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959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94749" y="1122363"/>
            <a:ext cx="1931831" cy="2254831"/>
            <a:chOff x="7894749" y="1122363"/>
            <a:chExt cx="1931831" cy="2254831"/>
          </a:xfrm>
        </p:grpSpPr>
        <p:sp>
          <p:nvSpPr>
            <p:cNvPr id="5" name="Rectangle 4"/>
            <p:cNvSpPr/>
            <p:nvPr/>
          </p:nvSpPr>
          <p:spPr>
            <a:xfrm>
              <a:off x="7894749" y="1122363"/>
              <a:ext cx="1931831" cy="225483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9343" y="1203337"/>
              <a:ext cx="131196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>
                  <a:latin typeface=".VnAvant" panose="020B72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8" name="Picture 2" descr="Hướng dẫn cách xem hình 3D động vật bằng tính năng Google 3D Animals và AR  Obje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50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10" t="21036" b="30488"/>
          <a:stretch/>
        </p:blipFill>
        <p:spPr bwMode="auto">
          <a:xfrm>
            <a:off x="1058091" y="922026"/>
            <a:ext cx="2573383" cy="25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422" y="877617"/>
            <a:ext cx="2572735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208498" y="1969777"/>
            <a:ext cx="1941342" cy="2419343"/>
            <a:chOff x="8208498" y="1969777"/>
            <a:chExt cx="1941342" cy="2419343"/>
          </a:xfrm>
        </p:grpSpPr>
        <p:sp>
          <p:nvSpPr>
            <p:cNvPr id="5" name="Rectangle 4"/>
            <p:cNvSpPr/>
            <p:nvPr/>
          </p:nvSpPr>
          <p:spPr>
            <a:xfrm>
              <a:off x="8208498" y="1969777"/>
              <a:ext cx="1941342" cy="238728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82818" y="2296239"/>
              <a:ext cx="139270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0" b="1" dirty="0"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524000" y="1659988"/>
            <a:ext cx="4693920" cy="3221501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10000" r="68400"/>
                    </a14:imgEffect>
                  </a14:imgLayer>
                </a14:imgProps>
              </a:ext>
            </a:extLst>
          </a:blip>
          <a:srcRect l="17188" r="34685"/>
          <a:stretch/>
        </p:blipFill>
        <p:spPr>
          <a:xfrm>
            <a:off x="1524000" y="2105538"/>
            <a:ext cx="1407415" cy="1942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701" y="2152455"/>
            <a:ext cx="1408298" cy="1944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861" y="2191022"/>
            <a:ext cx="1408298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530484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499</Words>
  <Application>Microsoft Office PowerPoint</Application>
  <PresentationFormat>Widescreen</PresentationFormat>
  <Paragraphs>86</Paragraphs>
  <Slides>28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MinhThangPC.VN</cp:lastModifiedBy>
  <cp:revision>111</cp:revision>
  <dcterms:created xsi:type="dcterms:W3CDTF">2021-10-26T12:05:45Z</dcterms:created>
  <dcterms:modified xsi:type="dcterms:W3CDTF">2023-12-16T01:07:54Z</dcterms:modified>
</cp:coreProperties>
</file>