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5" r:id="rId3"/>
    <p:sldId id="333" r:id="rId4"/>
    <p:sldId id="306" r:id="rId5"/>
    <p:sldId id="315" r:id="rId6"/>
    <p:sldId id="308" r:id="rId7"/>
    <p:sldId id="310" r:id="rId8"/>
    <p:sldId id="324" r:id="rId9"/>
    <p:sldId id="329" r:id="rId10"/>
    <p:sldId id="328" r:id="rId11"/>
    <p:sldId id="326" r:id="rId12"/>
    <p:sldId id="327" r:id="rId13"/>
    <p:sldId id="311" r:id="rId14"/>
    <p:sldId id="316" r:id="rId15"/>
    <p:sldId id="322" r:id="rId16"/>
    <p:sldId id="330" r:id="rId17"/>
    <p:sldId id="341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19" autoAdjust="0"/>
  </p:normalViewPr>
  <p:slideViewPr>
    <p:cSldViewPr>
      <p:cViewPr varScale="1">
        <p:scale>
          <a:sx n="90" d="100"/>
          <a:sy n="90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88332"/>
      </p:ext>
    </p:extLst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088078"/>
      </p:ext>
    </p:extLst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294003"/>
      </p:ext>
    </p:extLst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398737"/>
      </p:ext>
    </p:extLst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5504"/>
      </p:ext>
    </p:extLst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847529"/>
      </p:ext>
    </p:extLst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285315"/>
      </p:ext>
    </p:extLst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87548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63712"/>
      </p:ext>
    </p:extLst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418411"/>
      </p:ext>
    </p:extLst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896167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60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amond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13"/>
            <a:ext cx="9144000" cy="5161913"/>
          </a:xfrm>
          <a:prstGeom prst="rect">
            <a:avLst/>
          </a:prstGeom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77742" y="1469065"/>
            <a:ext cx="6016256" cy="16764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2462" y="27577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UBND QUẬN LONG BIÊN</a:t>
            </a:r>
          </a:p>
          <a:p>
            <a:pPr lvl="0"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" name="WordArt 8"/>
          <p:cNvSpPr>
            <a:spLocks noChangeArrowheads="1" noChangeShapeType="1" noTextEdit="1"/>
          </p:cNvSpPr>
          <p:nvPr/>
        </p:nvSpPr>
        <p:spPr bwMode="auto">
          <a:xfrm>
            <a:off x="2971800" y="971550"/>
            <a:ext cx="5013324" cy="461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927004" y="3498831"/>
            <a:ext cx="3518587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276599" y="3028950"/>
            <a:ext cx="3883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600450"/>
            <a:ext cx="4876800" cy="857250"/>
          </a:xfrm>
        </p:spPr>
        <p:txBody>
          <a:bodyPr>
            <a:no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hazard)</a:t>
            </a: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44"/>
            <a:ext cx="4648201" cy="227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800600" cy="28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43434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9" y="-21525"/>
            <a:ext cx="4695701" cy="44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525"/>
            <a:ext cx="4524499" cy="44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377348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>
                <a:solidFill>
                  <a:srgbClr val="0000FF"/>
                </a:solidFill>
              </a:rPr>
              <a:t>Ai </a:t>
            </a:r>
            <a:r>
              <a:rPr lang="en-US" sz="7200" b="1" dirty="0" err="1">
                <a:solidFill>
                  <a:srgbClr val="0000FF"/>
                </a:solidFill>
              </a:rPr>
              <a:t>nhanh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hơn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nào</a:t>
            </a:r>
            <a:r>
              <a:rPr lang="en-US" sz="7200" b="1" dirty="0">
                <a:solidFill>
                  <a:srgbClr val="0000FF"/>
                </a:solidFill>
              </a:rPr>
              <a:t>?   </a:t>
            </a:r>
          </a:p>
        </p:txBody>
      </p:sp>
      <p:pic>
        <p:nvPicPr>
          <p:cNvPr id="2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86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120015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HĐ4: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971551"/>
            <a:ext cx="7924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3761267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475750888"/>
      </p:ext>
    </p:extLst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ate.com - Em Tập Lái Ô Tô">
            <a:hlinkClick r:id="" action="ppaction://media"/>
            <a:extLst>
              <a:ext uri="{FF2B5EF4-FFF2-40B4-BE49-F238E27FC236}">
                <a16:creationId xmlns:a16="http://schemas.microsoft.com/office/drawing/2014/main" id="{33E693A8-9384-A1E3-C15E-1FB470FDDA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0" end="51521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63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888" y="-108347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* HĐ1: XEM BẢN TIN THỜI SỰ </a:t>
            </a:r>
          </a:p>
        </p:txBody>
      </p:sp>
      <p:pic>
        <p:nvPicPr>
          <p:cNvPr id="2" name="bo qu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9144000" cy="4705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14"/>
            <a:ext cx="9163050" cy="5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291465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18349" y="-185737"/>
            <a:ext cx="9181214" cy="5886450"/>
            <a:chOff x="0" y="-914400"/>
            <a:chExt cx="9181214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914400"/>
              <a:ext cx="9181214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6656" y="2090935"/>
              <a:ext cx="2913764" cy="209288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58218" y="2073657"/>
              <a:ext cx="3124200" cy="2010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cxnSp>
          <p:nvCxnSpPr>
            <p:cNvPr id="21" name="Straight Arrow Connector 20"/>
            <p:cNvCxnSpPr>
              <a:cxnSpLocks/>
              <a:endCxn id="15" idx="0"/>
            </p:cNvCxnSpPr>
            <p:nvPr/>
          </p:nvCxnSpPr>
          <p:spPr>
            <a:xfrm flipH="1">
              <a:off x="2383538" y="1122236"/>
              <a:ext cx="2151783" cy="9686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>
              <a:off x="4549498" y="1107404"/>
              <a:ext cx="2290153" cy="9499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6-ky-nang-giup-tre-thoat-khoi-nguy-hiem-khi-bi-bo-quen-tren-xe-o-to--nguon-antv-075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3998"/>
            <a:ext cx="9144000" cy="447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434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"/>
            <a:ext cx="9144000" cy="44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44005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4577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5953"/>
            <a:ext cx="4518660" cy="24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1"/>
            <a:ext cx="4648200" cy="24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57450"/>
            <a:ext cx="4648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2457450"/>
            <a:ext cx="451866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4577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1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13537891</TotalTime>
  <Words>306</Words>
  <Application>Microsoft Office PowerPoint</Application>
  <PresentationFormat>On-screen Show (16:9)</PresentationFormat>
  <Paragraphs>169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Calibri Light</vt:lpstr>
      <vt:lpstr>Calibri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MinhThangPC.VN</cp:lastModifiedBy>
  <cp:revision>323</cp:revision>
  <dcterms:created xsi:type="dcterms:W3CDTF">2018-01-21T08:34:09Z</dcterms:created>
  <dcterms:modified xsi:type="dcterms:W3CDTF">2023-03-18T00:29:42Z</dcterms:modified>
</cp:coreProperties>
</file>