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30"/>
  </p:notesMasterIdLst>
  <p:sldIdLst>
    <p:sldId id="315" r:id="rId10"/>
    <p:sldId id="316" r:id="rId11"/>
    <p:sldId id="320" r:id="rId12"/>
    <p:sldId id="323" r:id="rId13"/>
    <p:sldId id="321" r:id="rId14"/>
    <p:sldId id="322" r:id="rId15"/>
    <p:sldId id="324" r:id="rId16"/>
    <p:sldId id="277" r:id="rId17"/>
    <p:sldId id="278" r:id="rId18"/>
    <p:sldId id="318" r:id="rId19"/>
    <p:sldId id="319" r:id="rId20"/>
    <p:sldId id="313" r:id="rId21"/>
    <p:sldId id="281" r:id="rId22"/>
    <p:sldId id="331" r:id="rId23"/>
    <p:sldId id="325" r:id="rId24"/>
    <p:sldId id="326" r:id="rId25"/>
    <p:sldId id="327" r:id="rId26"/>
    <p:sldId id="328" r:id="rId27"/>
    <p:sldId id="330" r:id="rId28"/>
    <p:sldId id="311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67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3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3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0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3834" algn="l" defTabSz="91354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0580" algn="l" defTabSz="91354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7360" algn="l" defTabSz="91354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4128" algn="l" defTabSz="91354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5EB3E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966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553BB-3F34-45FB-B34E-44A7472BCB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B71E-3EE7-4536-9809-08040AEA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C49081-5B2D-4EBF-A6CC-DADCD0C4AC38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B664-D495-45FF-84C2-2BE9D600C2A2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A844-7888-42FF-BD05-6C920974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87F-444B-4E3B-94A3-5778650D3443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6F1-11E9-4E1D-871D-05266E11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2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2101-35A8-49E4-B477-88BF9D56177A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F8E-8C8D-4AD7-BD3A-32CCD36C2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46" indent="0" algn="ctr">
              <a:buNone/>
              <a:defRPr sz="2000"/>
            </a:lvl2pPr>
            <a:lvl3pPr marL="913545" indent="0" algn="ctr">
              <a:buNone/>
              <a:defRPr sz="1800"/>
            </a:lvl3pPr>
            <a:lvl4pPr marL="1370308" indent="0" algn="ctr">
              <a:buNone/>
              <a:defRPr sz="1600"/>
            </a:lvl4pPr>
            <a:lvl5pPr marL="1827089" indent="0" algn="ctr">
              <a:buNone/>
              <a:defRPr sz="1600"/>
            </a:lvl5pPr>
            <a:lvl6pPr marL="2283834" indent="0" algn="ctr">
              <a:buNone/>
              <a:defRPr sz="1600"/>
            </a:lvl6pPr>
            <a:lvl7pPr marL="2740580" indent="0" algn="ctr">
              <a:buNone/>
              <a:defRPr sz="1600"/>
            </a:lvl7pPr>
            <a:lvl8pPr marL="3197360" indent="0" algn="ctr">
              <a:buNone/>
              <a:defRPr sz="1600"/>
            </a:lvl8pPr>
            <a:lvl9pPr marL="365412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8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0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34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0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34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746" indent="0">
              <a:buNone/>
              <a:defRPr sz="1400"/>
            </a:lvl2pPr>
            <a:lvl3pPr marL="913545" indent="0">
              <a:buNone/>
              <a:defRPr sz="1200"/>
            </a:lvl3pPr>
            <a:lvl4pPr marL="1370308" indent="0">
              <a:buNone/>
              <a:defRPr sz="1000"/>
            </a:lvl4pPr>
            <a:lvl5pPr marL="1827089" indent="0">
              <a:buNone/>
              <a:defRPr sz="1000"/>
            </a:lvl5pPr>
            <a:lvl6pPr marL="2283834" indent="0">
              <a:buNone/>
              <a:defRPr sz="1000"/>
            </a:lvl6pPr>
            <a:lvl7pPr marL="2740580" indent="0">
              <a:buNone/>
              <a:defRPr sz="1000"/>
            </a:lvl7pPr>
            <a:lvl8pPr marL="3197360" indent="0">
              <a:buNone/>
              <a:defRPr sz="1000"/>
            </a:lvl8pPr>
            <a:lvl9pPr marL="365412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0E59-70D9-4E1C-8A66-FB35E80F97B3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8487-4E1C-4DC5-9BEE-25A0B07C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5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08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746" indent="0">
              <a:buNone/>
              <a:defRPr sz="2800"/>
            </a:lvl2pPr>
            <a:lvl3pPr marL="913545" indent="0">
              <a:buNone/>
              <a:defRPr sz="2400"/>
            </a:lvl3pPr>
            <a:lvl4pPr marL="1370308" indent="0">
              <a:buNone/>
              <a:defRPr sz="2000"/>
            </a:lvl4pPr>
            <a:lvl5pPr marL="1827089" indent="0">
              <a:buNone/>
              <a:defRPr sz="2000"/>
            </a:lvl5pPr>
            <a:lvl6pPr marL="2283834" indent="0">
              <a:buNone/>
              <a:defRPr sz="2000"/>
            </a:lvl6pPr>
            <a:lvl7pPr marL="2740580" indent="0">
              <a:buNone/>
              <a:defRPr sz="2000"/>
            </a:lvl7pPr>
            <a:lvl8pPr marL="3197360" indent="0">
              <a:buNone/>
              <a:defRPr sz="2000"/>
            </a:lvl8pPr>
            <a:lvl9pPr marL="365412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746" indent="0">
              <a:buNone/>
              <a:defRPr sz="1400"/>
            </a:lvl2pPr>
            <a:lvl3pPr marL="913545" indent="0">
              <a:buNone/>
              <a:defRPr sz="1200"/>
            </a:lvl3pPr>
            <a:lvl4pPr marL="1370308" indent="0">
              <a:buNone/>
              <a:defRPr sz="1000"/>
            </a:lvl4pPr>
            <a:lvl5pPr marL="1827089" indent="0">
              <a:buNone/>
              <a:defRPr sz="1000"/>
            </a:lvl5pPr>
            <a:lvl6pPr marL="2283834" indent="0">
              <a:buNone/>
              <a:defRPr sz="1000"/>
            </a:lvl6pPr>
            <a:lvl7pPr marL="2740580" indent="0">
              <a:buNone/>
              <a:defRPr sz="1000"/>
            </a:lvl7pPr>
            <a:lvl8pPr marL="3197360" indent="0">
              <a:buNone/>
              <a:defRPr sz="1000"/>
            </a:lvl8pPr>
            <a:lvl9pPr marL="365412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8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90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27DC-DA1B-4831-A7E0-65D300D3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627E-0190-47AB-BA6E-5604B688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8B0B-D0AF-4917-A83B-DD900DF8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6587-5072-480B-B677-3B3C37BCA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6734" indent="0">
              <a:buNone/>
              <a:defRPr sz="2000" b="1"/>
            </a:lvl2pPr>
            <a:lvl3pPr marL="913523" indent="0">
              <a:buNone/>
              <a:defRPr sz="1800" b="1"/>
            </a:lvl3pPr>
            <a:lvl4pPr marL="1370274" indent="0">
              <a:buNone/>
              <a:defRPr sz="1600" b="1"/>
            </a:lvl4pPr>
            <a:lvl5pPr marL="1827044" indent="0">
              <a:buNone/>
              <a:defRPr sz="1600" b="1"/>
            </a:lvl5pPr>
            <a:lvl6pPr marL="2283777" indent="0">
              <a:buNone/>
              <a:defRPr sz="1600" b="1"/>
            </a:lvl6pPr>
            <a:lvl7pPr marL="2740511" indent="0">
              <a:buNone/>
              <a:defRPr sz="1600" b="1"/>
            </a:lvl7pPr>
            <a:lvl8pPr marL="3197280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6734" indent="0">
              <a:buNone/>
              <a:defRPr sz="2000" b="1"/>
            </a:lvl2pPr>
            <a:lvl3pPr marL="913523" indent="0">
              <a:buNone/>
              <a:defRPr sz="1800" b="1"/>
            </a:lvl3pPr>
            <a:lvl4pPr marL="1370274" indent="0">
              <a:buNone/>
              <a:defRPr sz="1600" b="1"/>
            </a:lvl4pPr>
            <a:lvl5pPr marL="1827044" indent="0">
              <a:buNone/>
              <a:defRPr sz="1600" b="1"/>
            </a:lvl5pPr>
            <a:lvl6pPr marL="2283777" indent="0">
              <a:buNone/>
              <a:defRPr sz="1600" b="1"/>
            </a:lvl6pPr>
            <a:lvl7pPr marL="2740511" indent="0">
              <a:buNone/>
              <a:defRPr sz="1600" b="1"/>
            </a:lvl7pPr>
            <a:lvl8pPr marL="3197280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D9D0B-C47F-4420-B2AA-E21E9C83B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66A4-2C35-486D-97E2-B6E2ECDC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0715-A8A1-4A8E-93B2-87C749F3A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5D41-7AD9-44D1-8744-EC2F0E35A845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B8C8-418E-4E35-8A78-C2ABE3E19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1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39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6734" indent="0">
              <a:buNone/>
              <a:defRPr sz="1200"/>
            </a:lvl2pPr>
            <a:lvl3pPr marL="913523" indent="0">
              <a:buNone/>
              <a:defRPr sz="1000"/>
            </a:lvl3pPr>
            <a:lvl4pPr marL="1370274" indent="0">
              <a:buNone/>
              <a:defRPr sz="900"/>
            </a:lvl4pPr>
            <a:lvl5pPr marL="1827044" indent="0">
              <a:buNone/>
              <a:defRPr sz="900"/>
            </a:lvl5pPr>
            <a:lvl6pPr marL="2283777" indent="0">
              <a:buNone/>
              <a:defRPr sz="900"/>
            </a:lvl6pPr>
            <a:lvl7pPr marL="2740511" indent="0">
              <a:buNone/>
              <a:defRPr sz="900"/>
            </a:lvl7pPr>
            <a:lvl8pPr marL="3197280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9EEDA-3D03-454E-B720-F02822BE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4" indent="0">
              <a:buNone/>
              <a:defRPr sz="2800"/>
            </a:lvl2pPr>
            <a:lvl3pPr marL="913523" indent="0">
              <a:buNone/>
              <a:defRPr sz="2400"/>
            </a:lvl3pPr>
            <a:lvl4pPr marL="1370274" indent="0">
              <a:buNone/>
              <a:defRPr sz="2000"/>
            </a:lvl4pPr>
            <a:lvl5pPr marL="1827044" indent="0">
              <a:buNone/>
              <a:defRPr sz="2000"/>
            </a:lvl5pPr>
            <a:lvl6pPr marL="2283777" indent="0">
              <a:buNone/>
              <a:defRPr sz="2000"/>
            </a:lvl6pPr>
            <a:lvl7pPr marL="2740511" indent="0">
              <a:buNone/>
              <a:defRPr sz="2000"/>
            </a:lvl7pPr>
            <a:lvl8pPr marL="3197280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6734" indent="0">
              <a:buNone/>
              <a:defRPr sz="1200"/>
            </a:lvl2pPr>
            <a:lvl3pPr marL="913523" indent="0">
              <a:buNone/>
              <a:defRPr sz="1000"/>
            </a:lvl3pPr>
            <a:lvl4pPr marL="1370274" indent="0">
              <a:buNone/>
              <a:defRPr sz="900"/>
            </a:lvl4pPr>
            <a:lvl5pPr marL="1827044" indent="0">
              <a:buNone/>
              <a:defRPr sz="900"/>
            </a:lvl5pPr>
            <a:lvl6pPr marL="2283777" indent="0">
              <a:buNone/>
              <a:defRPr sz="900"/>
            </a:lvl6pPr>
            <a:lvl7pPr marL="2740511" indent="0">
              <a:buNone/>
              <a:defRPr sz="900"/>
            </a:lvl7pPr>
            <a:lvl8pPr marL="3197280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F101-CE12-4213-9E18-99BFF7295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B482A-8C31-456A-9892-8D5C2EE0D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94D1-3C72-4517-AB70-560C3D25F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B664-D495-45FF-84C2-2BE9D600C2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A844-7888-42FF-BD05-6C920974D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33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0E59-70D9-4E1C-8A66-FB35E80F97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8487-4E1C-4DC5-9BEE-25A0B07C7F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29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5D41-7AD9-44D1-8744-EC2F0E35A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B8C8-418E-4E35-8A78-C2ABE3E196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53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FAB6-85A1-4867-A33F-455A5CEACC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F284-1915-4D5D-BAF6-B513855654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8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0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34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0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34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D56B-464A-47FD-B24D-9C88DFC47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3D79-7FDA-4AF8-AC2F-3ABFB146E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1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6C54-982F-46F3-96DA-8FA8C15D1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211B-7565-48A4-B665-F90C6B3304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3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FAB6-85A1-4867-A33F-455A5CEACCEF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F284-1915-4D5D-BAF6-B5138556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6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BA6D-E122-4FCC-82DC-35FDFEE88D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11EB-EC01-4AF1-916D-72D8673F42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74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46" indent="0">
              <a:buNone/>
              <a:defRPr sz="1200"/>
            </a:lvl2pPr>
            <a:lvl3pPr marL="913545" indent="0">
              <a:buNone/>
              <a:defRPr sz="1000"/>
            </a:lvl3pPr>
            <a:lvl4pPr marL="1370308" indent="0">
              <a:buNone/>
              <a:defRPr sz="900"/>
            </a:lvl4pPr>
            <a:lvl5pPr marL="1827089" indent="0">
              <a:buNone/>
              <a:defRPr sz="900"/>
            </a:lvl5pPr>
            <a:lvl6pPr marL="2283834" indent="0">
              <a:buNone/>
              <a:defRPr sz="900"/>
            </a:lvl6pPr>
            <a:lvl7pPr marL="2740580" indent="0">
              <a:buNone/>
              <a:defRPr sz="900"/>
            </a:lvl7pPr>
            <a:lvl8pPr marL="3197360" indent="0">
              <a:buNone/>
              <a:defRPr sz="900"/>
            </a:lvl8pPr>
            <a:lvl9pPr marL="36541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2FEF-C05B-480B-A269-E526AA06B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4E88-8EB9-4BCA-A74C-6BC93EFAD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17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46" indent="0">
              <a:buNone/>
              <a:defRPr sz="2800"/>
            </a:lvl2pPr>
            <a:lvl3pPr marL="913545" indent="0">
              <a:buNone/>
              <a:defRPr sz="2400"/>
            </a:lvl3pPr>
            <a:lvl4pPr marL="1370308" indent="0">
              <a:buNone/>
              <a:defRPr sz="2000"/>
            </a:lvl4pPr>
            <a:lvl5pPr marL="1827089" indent="0">
              <a:buNone/>
              <a:defRPr sz="2000"/>
            </a:lvl5pPr>
            <a:lvl6pPr marL="2283834" indent="0">
              <a:buNone/>
              <a:defRPr sz="2000"/>
            </a:lvl6pPr>
            <a:lvl7pPr marL="2740580" indent="0">
              <a:buNone/>
              <a:defRPr sz="2000"/>
            </a:lvl7pPr>
            <a:lvl8pPr marL="3197360" indent="0">
              <a:buNone/>
              <a:defRPr sz="2000"/>
            </a:lvl8pPr>
            <a:lvl9pPr marL="365412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46" indent="0">
              <a:buNone/>
              <a:defRPr sz="1200"/>
            </a:lvl2pPr>
            <a:lvl3pPr marL="913545" indent="0">
              <a:buNone/>
              <a:defRPr sz="1000"/>
            </a:lvl3pPr>
            <a:lvl4pPr marL="1370308" indent="0">
              <a:buNone/>
              <a:defRPr sz="900"/>
            </a:lvl4pPr>
            <a:lvl5pPr marL="1827089" indent="0">
              <a:buNone/>
              <a:defRPr sz="900"/>
            </a:lvl5pPr>
            <a:lvl6pPr marL="2283834" indent="0">
              <a:buNone/>
              <a:defRPr sz="900"/>
            </a:lvl6pPr>
            <a:lvl7pPr marL="2740580" indent="0">
              <a:buNone/>
              <a:defRPr sz="900"/>
            </a:lvl7pPr>
            <a:lvl8pPr marL="3197360" indent="0">
              <a:buNone/>
              <a:defRPr sz="900"/>
            </a:lvl8pPr>
            <a:lvl9pPr marL="36541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F197-D691-4E49-9B81-2B46B44920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C212-B4B1-4CA4-B6AC-A922327791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09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87F-444B-4E3B-94A3-5778650D34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6F1-11E9-4E1D-871D-05266E11A8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23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2101-35A8-49E4-B477-88BF9D561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F8E-8C8D-4AD7-BD3A-32CCD36C22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2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96" indent="0" algn="ctr">
              <a:buNone/>
              <a:defRPr sz="1500"/>
            </a:lvl2pPr>
            <a:lvl3pPr marL="685222" indent="0" algn="ctr">
              <a:buNone/>
              <a:defRPr sz="1400"/>
            </a:lvl3pPr>
            <a:lvl4pPr marL="1027833" indent="0" algn="ctr">
              <a:buNone/>
              <a:defRPr sz="1200"/>
            </a:lvl4pPr>
            <a:lvl5pPr marL="1370444" indent="0" algn="ctr">
              <a:buNone/>
              <a:defRPr sz="1200"/>
            </a:lvl5pPr>
            <a:lvl6pPr marL="1713071" indent="0" algn="ctr">
              <a:buNone/>
              <a:defRPr sz="1200"/>
            </a:lvl6pPr>
            <a:lvl7pPr marL="2055665" indent="0" algn="ctr">
              <a:buNone/>
              <a:defRPr sz="1200"/>
            </a:lvl7pPr>
            <a:lvl8pPr marL="2398260" indent="0" algn="ctr">
              <a:buNone/>
              <a:defRPr sz="1200"/>
            </a:lvl8pPr>
            <a:lvl9pPr marL="274085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87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62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48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00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2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0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34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0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34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D56B-464A-47FD-B24D-9C88DFC47E16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3D79-7FDA-4AF8-AC2F-3ABFB146E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9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1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42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2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0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96" indent="0">
              <a:buNone/>
              <a:defRPr sz="2100"/>
            </a:lvl2pPr>
            <a:lvl3pPr marL="685222" indent="0">
              <a:buNone/>
              <a:defRPr sz="1800"/>
            </a:lvl3pPr>
            <a:lvl4pPr marL="1027833" indent="0">
              <a:buNone/>
              <a:defRPr sz="1500"/>
            </a:lvl4pPr>
            <a:lvl5pPr marL="1370444" indent="0">
              <a:buNone/>
              <a:defRPr sz="1500"/>
            </a:lvl5pPr>
            <a:lvl6pPr marL="1713071" indent="0">
              <a:buNone/>
              <a:defRPr sz="1500"/>
            </a:lvl6pPr>
            <a:lvl7pPr marL="2055665" indent="0">
              <a:buNone/>
              <a:defRPr sz="1500"/>
            </a:lvl7pPr>
            <a:lvl8pPr marL="2398260" indent="0">
              <a:buNone/>
              <a:defRPr sz="1500"/>
            </a:lvl8pPr>
            <a:lvl9pPr marL="274085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35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17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70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22" indent="0" algn="ctr">
              <a:buNone/>
              <a:defRPr sz="1500"/>
            </a:lvl2pPr>
            <a:lvl3pPr marL="685460" indent="0" algn="ctr">
              <a:buNone/>
              <a:defRPr sz="1400"/>
            </a:lvl3pPr>
            <a:lvl4pPr marL="1028190" indent="0" algn="ctr">
              <a:buNone/>
              <a:defRPr sz="1200"/>
            </a:lvl4pPr>
            <a:lvl5pPr marL="1370920" indent="0" algn="ctr">
              <a:buNone/>
              <a:defRPr sz="1200"/>
            </a:lvl5pPr>
            <a:lvl6pPr marL="1713659" indent="0" algn="ctr">
              <a:buNone/>
              <a:defRPr sz="1200"/>
            </a:lvl6pPr>
            <a:lvl7pPr marL="2056379" indent="0" algn="ctr">
              <a:buNone/>
              <a:defRPr sz="1200"/>
            </a:lvl7pPr>
            <a:lvl8pPr marL="2399100" indent="0" algn="ctr">
              <a:buNone/>
              <a:defRPr sz="1200"/>
            </a:lvl8pPr>
            <a:lvl9pPr marL="274182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07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60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58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1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6C54-982F-46F3-96DA-8FA8C15D1CDB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211B-7565-48A4-B665-F90C6B330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8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22" indent="0">
              <a:buNone/>
              <a:defRPr sz="1500" b="1"/>
            </a:lvl2pPr>
            <a:lvl3pPr marL="685460" indent="0">
              <a:buNone/>
              <a:defRPr sz="1400" b="1"/>
            </a:lvl3pPr>
            <a:lvl4pPr marL="1028190" indent="0">
              <a:buNone/>
              <a:defRPr sz="1200" b="1"/>
            </a:lvl4pPr>
            <a:lvl5pPr marL="1370920" indent="0">
              <a:buNone/>
              <a:defRPr sz="1200" b="1"/>
            </a:lvl5pPr>
            <a:lvl6pPr marL="1713659" indent="0">
              <a:buNone/>
              <a:defRPr sz="1200" b="1"/>
            </a:lvl6pPr>
            <a:lvl7pPr marL="2056379" indent="0">
              <a:buNone/>
              <a:defRPr sz="1200" b="1"/>
            </a:lvl7pPr>
            <a:lvl8pPr marL="2399100" indent="0">
              <a:buNone/>
              <a:defRPr sz="1200" b="1"/>
            </a:lvl8pPr>
            <a:lvl9pPr marL="274182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22" indent="0">
              <a:buNone/>
              <a:defRPr sz="1500" b="1"/>
            </a:lvl2pPr>
            <a:lvl3pPr marL="685460" indent="0">
              <a:buNone/>
              <a:defRPr sz="1400" b="1"/>
            </a:lvl3pPr>
            <a:lvl4pPr marL="1028190" indent="0">
              <a:buNone/>
              <a:defRPr sz="1200" b="1"/>
            </a:lvl4pPr>
            <a:lvl5pPr marL="1370920" indent="0">
              <a:buNone/>
              <a:defRPr sz="1200" b="1"/>
            </a:lvl5pPr>
            <a:lvl6pPr marL="1713659" indent="0">
              <a:buNone/>
              <a:defRPr sz="1200" b="1"/>
            </a:lvl6pPr>
            <a:lvl7pPr marL="2056379" indent="0">
              <a:buNone/>
              <a:defRPr sz="1200" b="1"/>
            </a:lvl7pPr>
            <a:lvl8pPr marL="2399100" indent="0">
              <a:buNone/>
              <a:defRPr sz="1200" b="1"/>
            </a:lvl8pPr>
            <a:lvl9pPr marL="274182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78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28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66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22" indent="0">
              <a:buNone/>
              <a:defRPr sz="1100"/>
            </a:lvl2pPr>
            <a:lvl3pPr marL="685460" indent="0">
              <a:buNone/>
              <a:defRPr sz="900"/>
            </a:lvl3pPr>
            <a:lvl4pPr marL="1028190" indent="0">
              <a:buNone/>
              <a:defRPr sz="800"/>
            </a:lvl4pPr>
            <a:lvl5pPr marL="1370920" indent="0">
              <a:buNone/>
              <a:defRPr sz="800"/>
            </a:lvl5pPr>
            <a:lvl6pPr marL="1713659" indent="0">
              <a:buNone/>
              <a:defRPr sz="800"/>
            </a:lvl6pPr>
            <a:lvl7pPr marL="2056379" indent="0">
              <a:buNone/>
              <a:defRPr sz="800"/>
            </a:lvl7pPr>
            <a:lvl8pPr marL="2399100" indent="0">
              <a:buNone/>
              <a:defRPr sz="800"/>
            </a:lvl8pPr>
            <a:lvl9pPr marL="274182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2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22" indent="0">
              <a:buNone/>
              <a:defRPr sz="2100"/>
            </a:lvl2pPr>
            <a:lvl3pPr marL="685460" indent="0">
              <a:buNone/>
              <a:defRPr sz="1800"/>
            </a:lvl3pPr>
            <a:lvl4pPr marL="1028190" indent="0">
              <a:buNone/>
              <a:defRPr sz="1500"/>
            </a:lvl4pPr>
            <a:lvl5pPr marL="1370920" indent="0">
              <a:buNone/>
              <a:defRPr sz="1500"/>
            </a:lvl5pPr>
            <a:lvl6pPr marL="1713659" indent="0">
              <a:buNone/>
              <a:defRPr sz="1500"/>
            </a:lvl6pPr>
            <a:lvl7pPr marL="2056379" indent="0">
              <a:buNone/>
              <a:defRPr sz="1500"/>
            </a:lvl7pPr>
            <a:lvl8pPr marL="2399100" indent="0">
              <a:buNone/>
              <a:defRPr sz="1500"/>
            </a:lvl8pPr>
            <a:lvl9pPr marL="274182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22" indent="0">
              <a:buNone/>
              <a:defRPr sz="1100"/>
            </a:lvl2pPr>
            <a:lvl3pPr marL="685460" indent="0">
              <a:buNone/>
              <a:defRPr sz="900"/>
            </a:lvl3pPr>
            <a:lvl4pPr marL="1028190" indent="0">
              <a:buNone/>
              <a:defRPr sz="800"/>
            </a:lvl4pPr>
            <a:lvl5pPr marL="1370920" indent="0">
              <a:buNone/>
              <a:defRPr sz="800"/>
            </a:lvl5pPr>
            <a:lvl6pPr marL="1713659" indent="0">
              <a:buNone/>
              <a:defRPr sz="800"/>
            </a:lvl6pPr>
            <a:lvl7pPr marL="2056379" indent="0">
              <a:buNone/>
              <a:defRPr sz="800"/>
            </a:lvl7pPr>
            <a:lvl8pPr marL="2399100" indent="0">
              <a:buNone/>
              <a:defRPr sz="800"/>
            </a:lvl8pPr>
            <a:lvl9pPr marL="274182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21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299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56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85" indent="0" algn="ctr">
              <a:buNone/>
              <a:defRPr sz="1500"/>
            </a:lvl2pPr>
            <a:lvl3pPr marL="685579" indent="0" algn="ctr">
              <a:buNone/>
              <a:defRPr sz="1400"/>
            </a:lvl3pPr>
            <a:lvl4pPr marL="1028369" indent="0" algn="ctr">
              <a:buNone/>
              <a:defRPr sz="1200"/>
            </a:lvl4pPr>
            <a:lvl5pPr marL="1371158" indent="0" algn="ctr">
              <a:buNone/>
              <a:defRPr sz="1200"/>
            </a:lvl5pPr>
            <a:lvl6pPr marL="1713953" indent="0" algn="ctr">
              <a:buNone/>
              <a:defRPr sz="1200"/>
            </a:lvl6pPr>
            <a:lvl7pPr marL="2056736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877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83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6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BA6D-E122-4FCC-82DC-35FDFEE88DA4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11EB-EC01-4AF1-916D-72D8673F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07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18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89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19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55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00"/>
            </a:lvl2pPr>
            <a:lvl3pPr marL="685579" indent="0">
              <a:buNone/>
              <a:defRPr sz="900"/>
            </a:lvl3pPr>
            <a:lvl4pPr marL="1028369" indent="0">
              <a:buNone/>
              <a:defRPr sz="800"/>
            </a:lvl4pPr>
            <a:lvl5pPr marL="1371158" indent="0">
              <a:buNone/>
              <a:defRPr sz="800"/>
            </a:lvl5pPr>
            <a:lvl6pPr marL="1713953" indent="0">
              <a:buNone/>
              <a:defRPr sz="800"/>
            </a:lvl6pPr>
            <a:lvl7pPr marL="2056736" indent="0">
              <a:buNone/>
              <a:defRPr sz="800"/>
            </a:lvl7pPr>
            <a:lvl8pPr marL="2399520" indent="0">
              <a:buNone/>
              <a:defRPr sz="800"/>
            </a:lvl8pPr>
            <a:lvl9pPr marL="27423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483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00"/>
            </a:lvl2pPr>
            <a:lvl3pPr marL="685579" indent="0">
              <a:buNone/>
              <a:defRPr sz="900"/>
            </a:lvl3pPr>
            <a:lvl4pPr marL="1028369" indent="0">
              <a:buNone/>
              <a:defRPr sz="800"/>
            </a:lvl4pPr>
            <a:lvl5pPr marL="1371158" indent="0">
              <a:buNone/>
              <a:defRPr sz="800"/>
            </a:lvl5pPr>
            <a:lvl6pPr marL="1713953" indent="0">
              <a:buNone/>
              <a:defRPr sz="800"/>
            </a:lvl6pPr>
            <a:lvl7pPr marL="2056736" indent="0">
              <a:buNone/>
              <a:defRPr sz="800"/>
            </a:lvl7pPr>
            <a:lvl8pPr marL="2399520" indent="0">
              <a:buNone/>
              <a:defRPr sz="800"/>
            </a:lvl8pPr>
            <a:lvl9pPr marL="27423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986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80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669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57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9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46" indent="0">
              <a:buNone/>
              <a:defRPr sz="1200"/>
            </a:lvl2pPr>
            <a:lvl3pPr marL="913545" indent="0">
              <a:buNone/>
              <a:defRPr sz="1000"/>
            </a:lvl3pPr>
            <a:lvl4pPr marL="1370308" indent="0">
              <a:buNone/>
              <a:defRPr sz="900"/>
            </a:lvl4pPr>
            <a:lvl5pPr marL="1827089" indent="0">
              <a:buNone/>
              <a:defRPr sz="900"/>
            </a:lvl5pPr>
            <a:lvl6pPr marL="2283834" indent="0">
              <a:buNone/>
              <a:defRPr sz="900"/>
            </a:lvl6pPr>
            <a:lvl7pPr marL="2740580" indent="0">
              <a:buNone/>
              <a:defRPr sz="900"/>
            </a:lvl7pPr>
            <a:lvl8pPr marL="3197360" indent="0">
              <a:buNone/>
              <a:defRPr sz="900"/>
            </a:lvl8pPr>
            <a:lvl9pPr marL="36541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2FEF-C05B-480B-A269-E526AA06BC29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4E88-8EB9-4BCA-A74C-6BC93EFAD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12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495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092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01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811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831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984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909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69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643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46" indent="0">
              <a:buNone/>
              <a:defRPr sz="2800"/>
            </a:lvl2pPr>
            <a:lvl3pPr marL="913545" indent="0">
              <a:buNone/>
              <a:defRPr sz="2400"/>
            </a:lvl3pPr>
            <a:lvl4pPr marL="1370308" indent="0">
              <a:buNone/>
              <a:defRPr sz="2000"/>
            </a:lvl4pPr>
            <a:lvl5pPr marL="1827089" indent="0">
              <a:buNone/>
              <a:defRPr sz="2000"/>
            </a:lvl5pPr>
            <a:lvl6pPr marL="2283834" indent="0">
              <a:buNone/>
              <a:defRPr sz="2000"/>
            </a:lvl6pPr>
            <a:lvl7pPr marL="2740580" indent="0">
              <a:buNone/>
              <a:defRPr sz="2000"/>
            </a:lvl7pPr>
            <a:lvl8pPr marL="3197360" indent="0">
              <a:buNone/>
              <a:defRPr sz="2000"/>
            </a:lvl8pPr>
            <a:lvl9pPr marL="365412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46" indent="0">
              <a:buNone/>
              <a:defRPr sz="1200"/>
            </a:lvl2pPr>
            <a:lvl3pPr marL="913545" indent="0">
              <a:buNone/>
              <a:defRPr sz="1000"/>
            </a:lvl3pPr>
            <a:lvl4pPr marL="1370308" indent="0">
              <a:buNone/>
              <a:defRPr sz="900"/>
            </a:lvl4pPr>
            <a:lvl5pPr marL="1827089" indent="0">
              <a:buNone/>
              <a:defRPr sz="900"/>
            </a:lvl5pPr>
            <a:lvl6pPr marL="2283834" indent="0">
              <a:buNone/>
              <a:defRPr sz="900"/>
            </a:lvl6pPr>
            <a:lvl7pPr marL="2740580" indent="0">
              <a:buNone/>
              <a:defRPr sz="900"/>
            </a:lvl7pPr>
            <a:lvl8pPr marL="3197360" indent="0">
              <a:buNone/>
              <a:defRPr sz="900"/>
            </a:lvl8pPr>
            <a:lvl9pPr marL="36541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F197-D691-4E49-9B81-2B46B44920CF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C212-B4B1-4CA4-B6AC-A922327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7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191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69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27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849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89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86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40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276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337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8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46552-3E52-4461-96D5-418B56DE9971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32805-238F-4C54-BE9E-C4428F1C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30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65" indent="-285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8" indent="-2283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80" indent="-2283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61" indent="-2283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06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88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51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14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0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2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364" tIns="45682" rIns="91364" bIns="45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64" tIns="45682" rIns="91364" bIns="45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7FEE9-D6E1-42CE-8DC1-188A320F0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95835" y="5175647"/>
            <a:ext cx="3924887" cy="11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9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xStyles>
    <p:titleStyle>
      <a:lvl1pPr algn="l" defTabSz="91354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2" indent="-228372" algn="l" defTabSz="9135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54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8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80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61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06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88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51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14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0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2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620000" cy="857250"/>
          </a:xfrm>
          <a:prstGeom prst="rect">
            <a:avLst/>
          </a:prstGeom>
        </p:spPr>
        <p:txBody>
          <a:bodyPr vert="horz" lIns="91362" tIns="45681" rIns="91362" bIns="4568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762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 defTabSz="685154" eaLnBrk="0" hangingPunct="0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 defTabSz="685154" eaLnBrk="0" hangingPunct="0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64" y="4237038"/>
            <a:ext cx="549275" cy="296862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smtClean="0">
                <a:solidFill>
                  <a:srgbClr val="FFFFFF"/>
                </a:solidFill>
              </a:defRPr>
            </a:lvl1pPr>
          </a:lstStyle>
          <a:p>
            <a:pPr defTabSz="685154" eaLnBrk="0" hangingPunct="0">
              <a:defRPr/>
            </a:pPr>
            <a:fld id="{D0859E6E-2634-4B79-8477-DFB0034A3D5A}" type="slidenum">
              <a:rPr lang="en-US" smtClean="0">
                <a:latin typeface="Arial" charset="0"/>
              </a:rPr>
              <a:pPr defTabSz="685154" eaLnBrk="0" hangingPunct="0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3564" y="2990889"/>
            <a:ext cx="1774825" cy="365125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685154" eaLnBrk="0" hangingPunct="0"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538" y="1189076"/>
            <a:ext cx="1828800" cy="365125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685154" eaLnBrk="0" hangingPunct="0"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5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673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3523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027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704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551" indent="-228366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139" indent="-22836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913" indent="-228366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8277" indent="-228366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2643" indent="-228366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664" indent="-182705" algn="l" defTabSz="9135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8368" indent="-182705" algn="l" defTabSz="91352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1073" indent="-182705" algn="l" defTabSz="91352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3777" indent="-182705" algn="l" defTabSz="91352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3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74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4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7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11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0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46552-3E52-4461-96D5-418B56DE99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32805-238F-4C54-BE9E-C4428F1C6B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30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65" indent="-285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8" indent="-2283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80" indent="-2283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61" indent="-2283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06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88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51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14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0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2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9" tIns="34289" rIns="6852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9" tIns="34289" rIns="6852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222" fontAlgn="auto">
                <a:spcBef>
                  <a:spcPts val="0"/>
                </a:spcBef>
                <a:spcAft>
                  <a:spcPts val="0"/>
                </a:spcAft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22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2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22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4" indent="-171314" algn="l" defTabSz="68522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4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35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30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26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52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63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74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0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9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22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33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44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71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65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6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5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0" tIns="34289" rIns="6855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0" tIns="34289" rIns="68550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0" tIns="34289" rIns="6855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60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460" fontAlgn="auto">
                <a:spcBef>
                  <a:spcPts val="0"/>
                </a:spcBef>
                <a:spcAft>
                  <a:spcPts val="0"/>
                </a:spcAft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0" tIns="34289" rIns="6855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6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0" tIns="34289" rIns="6855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60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4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48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4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0" indent="-171370" algn="l" defTabSz="6854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0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2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5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272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1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4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7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0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2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6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9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2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59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79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0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22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1" tIns="34289" rIns="6856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1" tIns="34289" rIns="68561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579" fontAlgn="auto">
                <a:spcBef>
                  <a:spcPts val="0"/>
                </a:spcBef>
                <a:spcAft>
                  <a:spcPts val="0"/>
                </a:spcAft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57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8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57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6855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60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5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8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1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0" tIns="34289" rIns="6857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681" fontAlgn="auto">
                <a:spcBef>
                  <a:spcPts val="0"/>
                </a:spcBef>
                <a:spcAft>
                  <a:spcPts val="0"/>
                </a:spcAft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68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6856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12/25/2023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0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8.xml"/><Relationship Id="rId7" Type="http://schemas.openxmlformats.org/officeDocument/2006/relationships/image" Target="../media/image3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9.xml"/><Relationship Id="rId6" Type="http://schemas.openxmlformats.org/officeDocument/2006/relationships/slide" Target="slide1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9.xml"/><Relationship Id="rId5" Type="http://schemas.openxmlformats.org/officeDocument/2006/relationships/slide" Target="slide15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15.xml"/><Relationship Id="rId5" Type="http://schemas.openxmlformats.org/officeDocument/2006/relationships/image" Target="../media/image4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6.jpeg"/><Relationship Id="rId2" Type="http://schemas.openxmlformats.org/officeDocument/2006/relationships/audio" Target="file:///C:\Users\p\Desktop\Soos%204\Soos%204\kien%20thuc1\kien%20thuc1.m4a" TargetMode="External"/><Relationship Id="rId1" Type="http://schemas.microsoft.com/office/2007/relationships/media" Target="file:///C:\Users\p\Desktop\Soos%204\Soos%204\kien%20thuc1\kien%20thuc1.m4a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9.png"/><Relationship Id="rId4" Type="http://schemas.microsoft.com/office/2007/relationships/media" Target="../media/media1.mp3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awesome_flower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/>
        </p:blipFill>
        <p:spPr bwMode="auto">
          <a:xfrm>
            <a:off x="2" y="0"/>
            <a:ext cx="914400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514600" y="171466"/>
            <a:ext cx="4724400" cy="6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03" tIns="60901" rIns="121803" bIns="609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5124" name="WordArt 3"/>
          <p:cNvSpPr>
            <a:spLocks noChangeArrowheads="1" noChangeShapeType="1" noTextEdit="1"/>
          </p:cNvSpPr>
          <p:nvPr/>
        </p:nvSpPr>
        <p:spPr bwMode="auto">
          <a:xfrm>
            <a:off x="1900241" y="953354"/>
            <a:ext cx="5953125" cy="931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803" tIns="60901" rIns="121803" bIns="6090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</a:p>
        </p:txBody>
      </p:sp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1462566" y="1871359"/>
            <a:ext cx="6538434" cy="1346720"/>
          </a:xfrm>
          <a:prstGeom prst="rect">
            <a:avLst/>
          </a:prstGeom>
        </p:spPr>
        <p:txBody>
          <a:bodyPr wrap="none" lIns="121803" tIns="60901" rIns="121803" bIns="609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Đề tài: </a:t>
            </a:r>
            <a:endParaRPr lang="en-US" sz="59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Gộp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2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nhóm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trong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phạm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vi 3  </a:t>
            </a:r>
            <a:endParaRPr lang="en-US" sz="59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187927" y="3105188"/>
            <a:ext cx="3377821" cy="726743"/>
          </a:xfrm>
          <a:prstGeom prst="rect">
            <a:avLst/>
          </a:prstGeom>
        </p:spPr>
        <p:txBody>
          <a:bodyPr wrap="none" lIns="121803" tIns="60901" rIns="121803" bIns="60901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 tuổi: 4-5 tuổi</a:t>
            </a:r>
          </a:p>
        </p:txBody>
      </p:sp>
      <p:pic>
        <p:nvPicPr>
          <p:cNvPr id="5127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1" y="2208213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30" y="762000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30" y="2471738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valro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207431"/>
            <a:ext cx="1143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valro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01" y="4246565"/>
            <a:ext cx="1143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0520" y="3979718"/>
            <a:ext cx="5387373" cy="1169474"/>
          </a:xfrm>
          <a:prstGeom prst="rect">
            <a:avLst/>
          </a:prstGeom>
          <a:noFill/>
        </p:spPr>
        <p:txBody>
          <a:bodyPr wrap="square" lIns="91364" tIns="45682" rIns="91364" bIns="4568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1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800071" y="1873"/>
            <a:ext cx="65133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4" tIns="45682" rIns="91364" bIns="4568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Gộp 1 và 3 hay 3 và 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486150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393321"/>
            <a:ext cx="1892300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77200" y="1771690"/>
            <a:ext cx="1066800" cy="16216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1771690"/>
            <a:ext cx="1066800" cy="16216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504050"/>
            <a:ext cx="1066800" cy="16216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372628"/>
            <a:ext cx="37798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2" y="1372628"/>
            <a:ext cx="37798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9002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 0.06416 L 0.59653 -0.305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18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95534" y="742950"/>
            <a:ext cx="6643687" cy="41719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3163" y="742951"/>
            <a:ext cx="1066800" cy="125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9" y="3245810"/>
            <a:ext cx="16589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904" y="2"/>
            <a:ext cx="31384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42950"/>
            <a:ext cx="31384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72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2221E-6 L 0.45174 0.327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163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14E-6 L 0.47848 0.183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9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9957" y="114320"/>
            <a:ext cx="82397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4" tIns="45682" rIns="91364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cách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gộp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nhóm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tượng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phạm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 3.</a:t>
            </a:r>
          </a:p>
        </p:txBody>
      </p:sp>
      <p:sp>
        <p:nvSpPr>
          <p:cNvPr id="5" name="Oval 4"/>
          <p:cNvSpPr/>
          <p:nvPr/>
        </p:nvSpPr>
        <p:spPr>
          <a:xfrm>
            <a:off x="1022350" y="1488281"/>
            <a:ext cx="1676400" cy="12573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" y="3198019"/>
            <a:ext cx="2139950" cy="1581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endParaRPr lang="vi-VN" sz="9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79650" y="3292081"/>
            <a:ext cx="2065338" cy="1468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8" name="Oval 7"/>
          <p:cNvSpPr/>
          <p:nvPr/>
        </p:nvSpPr>
        <p:spPr>
          <a:xfrm>
            <a:off x="5635625" y="1543050"/>
            <a:ext cx="1676400" cy="12573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3200" b="1" dirty="0">
                <a:solidFill>
                  <a:srgbClr val="35EB3E"/>
                </a:solidFill>
                <a:latin typeface="Arial" pitchFamily="34" charset="0"/>
                <a:cs typeface="Arial" pitchFamily="34" charset="0"/>
              </a:rPr>
              <a:t>Hay</a:t>
            </a:r>
            <a:endParaRPr lang="vi-VN" sz="3200" b="1" dirty="0">
              <a:solidFill>
                <a:srgbClr val="35EB3E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33900" y="3293309"/>
            <a:ext cx="2203450" cy="148351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endParaRPr lang="vi-VN" sz="96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1065" y="3307560"/>
            <a:ext cx="2212975" cy="15501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endParaRPr lang="vi-VN" sz="9600" b="1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defRPr/>
            </a:pPr>
            <a:endParaRPr lang="vi-VN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94363" y="2793206"/>
            <a:ext cx="838200" cy="514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0065" y="2800388"/>
            <a:ext cx="993775" cy="5679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4"/>
            <a:endCxn id="6" idx="0"/>
          </p:cNvCxnSpPr>
          <p:nvPr/>
        </p:nvCxnSpPr>
        <p:spPr>
          <a:xfrm flipH="1">
            <a:off x="1069979" y="2745581"/>
            <a:ext cx="790575" cy="452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4"/>
          </p:cNvCxnSpPr>
          <p:nvPr/>
        </p:nvCxnSpPr>
        <p:spPr>
          <a:xfrm>
            <a:off x="1860550" y="2745618"/>
            <a:ext cx="958850" cy="6226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94750" y="3175399"/>
            <a:ext cx="371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FF00"/>
                </a:solidFill>
                <a:latin typeface="Arial" charset="0"/>
              </a:rPr>
              <a:t>2</a:t>
            </a:r>
            <a:endParaRPr lang="vi-VN" sz="4000" b="1" dirty="0">
              <a:solidFill>
                <a:srgbClr val="FFFF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50" y="2647951"/>
            <a:ext cx="7223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660" y="3670699"/>
            <a:ext cx="7286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9" y="5143501"/>
            <a:ext cx="1528762" cy="8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127375" y="3255171"/>
            <a:ext cx="369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FF00"/>
                </a:solidFill>
                <a:latin typeface="Arial" charset="0"/>
              </a:rPr>
              <a:t>1</a:t>
            </a:r>
            <a:endParaRPr lang="vi-VN" sz="4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8518" y="3255171"/>
            <a:ext cx="304800" cy="707886"/>
          </a:xfrm>
          <a:prstGeom prst="rect">
            <a:avLst/>
          </a:prstGeom>
          <a:noFill/>
        </p:spPr>
        <p:txBody>
          <a:bodyPr wrap="square" lIns="91366" tIns="45683" rIns="91366" bIns="45683" rtlCol="0">
            <a:spAutoFit/>
          </a:bodyPr>
          <a:lstStyle/>
          <a:p>
            <a:pPr lvl="0"/>
            <a:r>
              <a:rPr lang="en-US" sz="4000" b="1" dirty="0">
                <a:solidFill>
                  <a:srgbClr val="FFFF00"/>
                </a:solidFill>
                <a:latin typeface="Arial" charset="0"/>
              </a:rPr>
              <a:t>1</a:t>
            </a:r>
            <a:endParaRPr lang="vi-VN" sz="4000" b="1" dirty="0">
              <a:solidFill>
                <a:srgbClr val="FFFF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9" y="5143501"/>
            <a:ext cx="1528762" cy="8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87" y="3529342"/>
            <a:ext cx="7000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4353583"/>
            <a:ext cx="7223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92267" y="3314028"/>
            <a:ext cx="304800" cy="707886"/>
          </a:xfrm>
          <a:prstGeom prst="rect">
            <a:avLst/>
          </a:prstGeom>
          <a:noFill/>
        </p:spPr>
        <p:txBody>
          <a:bodyPr wrap="square" lIns="91366" tIns="45683" rIns="91366" bIns="45683" rtlCol="0">
            <a:spAutoFit/>
          </a:bodyPr>
          <a:lstStyle/>
          <a:p>
            <a:pPr lvl="0"/>
            <a:r>
              <a:rPr lang="en-US" sz="4000" b="1" dirty="0">
                <a:solidFill>
                  <a:srgbClr val="FFFF00"/>
                </a:solidFill>
                <a:latin typeface="Arial" charset="0"/>
              </a:rPr>
              <a:t>2</a:t>
            </a:r>
            <a:endParaRPr lang="vi-VN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3526E-6 L 0.17222 0.1558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779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85E-6 L 0.22865 0.057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2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526E-6 L 0.01702 -0.283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14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526E-6 L 0.01702 -0.283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14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1215E-6 L -0.21441 -0.108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54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78593E-7 L -0.15382 0.051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2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579580" y="1878810"/>
            <a:ext cx="5891255" cy="10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4" tIns="45682" rIns="91364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2380" y="1047546"/>
            <a:ext cx="2719820" cy="5309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+mn-cs"/>
              </a:rPr>
              <a:t>TRÒ CHƠI</a:t>
            </a:r>
            <a:endParaRPr lang="en-US" sz="30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Calibri Ligh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040" y="1578462"/>
            <a:ext cx="5431848" cy="1679089"/>
          </a:xfrm>
          <a:prstGeom prst="rect">
            <a:avLst/>
          </a:prstGeom>
          <a:noFill/>
        </p:spPr>
        <p:txBody>
          <a:bodyPr wrap="square" lIns="68579" tIns="34289" rIns="68579" bIns="34289" rtlCol="0">
            <a:prstTxWarp prst="textTriangle">
              <a:avLst/>
            </a:prstTxWarp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lang="en-US" sz="14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67" y="2571751"/>
            <a:ext cx="1822762" cy="1941872"/>
          </a:xfrm>
          <a:prstGeom prst="rect">
            <a:avLst/>
          </a:prstGeom>
        </p:spPr>
      </p:pic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5167"/>
            <a:ext cx="1822762" cy="2034595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08090"/>
            <a:ext cx="1962490" cy="1869194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6" y="338648"/>
            <a:ext cx="2710853" cy="19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2150"/>
          </a:xfrm>
          <a:prstGeom prst="rect">
            <a:avLst/>
          </a:prstGeom>
        </p:spPr>
      </p:pic>
      <p:sp>
        <p:nvSpPr>
          <p:cNvPr id="5" name="Diamond 4">
            <a:hlinkClick r:id="" action="ppaction://noaction"/>
          </p:cNvPr>
          <p:cNvSpPr/>
          <p:nvPr/>
        </p:nvSpPr>
        <p:spPr>
          <a:xfrm>
            <a:off x="2808406" y="-72891"/>
            <a:ext cx="1953228" cy="1857737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dirty="0">
                <a:ln w="38100">
                  <a:noFill/>
                </a:ln>
                <a:solidFill>
                  <a:prstClr val="white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6" name="Diamond 5"/>
          <p:cNvSpPr/>
          <p:nvPr/>
        </p:nvSpPr>
        <p:spPr>
          <a:xfrm>
            <a:off x="4761642" y="2304859"/>
            <a:ext cx="2337955" cy="1669664"/>
          </a:xfrm>
          <a:prstGeom prst="diamond">
            <a:avLst/>
          </a:prstGeom>
          <a:solidFill>
            <a:srgbClr val="F5BA6B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srgbClr val="002060"/>
                </a:solidFill>
                <a:latin typeface=".VnArial" panose="020B7200000000000000" pitchFamily="34" charset="0"/>
              </a:rPr>
              <a:t>1-</a:t>
            </a:r>
            <a:r>
              <a:rPr lang="vi-VN" sz="4500" dirty="0">
                <a:ln w="38100">
                  <a:noFill/>
                </a:ln>
                <a:solidFill>
                  <a:srgbClr val="002060"/>
                </a:solidFill>
              </a:rPr>
              <a:t>3</a:t>
            </a:r>
            <a:endParaRPr lang="en-US" sz="4100" dirty="0">
              <a:ln w="38100">
                <a:noFill/>
              </a:ln>
              <a:solidFill>
                <a:srgbClr val="00206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2510561" y="3097788"/>
            <a:ext cx="2584806" cy="1603187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prstClr val="white"/>
                </a:solidFill>
                <a:latin typeface=".VnArial" pitchFamily="34" charset="0"/>
              </a:rPr>
              <a:t>1-1</a:t>
            </a:r>
          </a:p>
        </p:txBody>
      </p:sp>
      <p:sp>
        <p:nvSpPr>
          <p:cNvPr id="8" name="Diamond 7">
            <a:hlinkClick r:id="" action="ppaction://noaction"/>
          </p:cNvPr>
          <p:cNvSpPr/>
          <p:nvPr/>
        </p:nvSpPr>
        <p:spPr>
          <a:xfrm>
            <a:off x="440632" y="2431058"/>
            <a:ext cx="2291840" cy="1672548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srgbClr val="FFFF00"/>
                </a:solidFill>
                <a:latin typeface=".VnArial" panose="020B7200000000000000" pitchFamily="34" charset="0"/>
              </a:rPr>
              <a:t>1-</a:t>
            </a:r>
            <a:r>
              <a:rPr lang="en-US" sz="4500" dirty="0">
                <a:ln w="38100">
                  <a:noFill/>
                </a:ln>
                <a:solidFill>
                  <a:srgbClr val="FFFF00"/>
                </a:solidFill>
              </a:rPr>
              <a:t>2</a:t>
            </a:r>
            <a:endParaRPr lang="en-US" sz="5000" dirty="0">
              <a:ln w="38100">
                <a:noFill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1586554" y="1784846"/>
            <a:ext cx="2198468" cy="64621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85028" y="1808788"/>
            <a:ext cx="17945" cy="129301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6" idx="0"/>
          </p:cNvCxnSpPr>
          <p:nvPr/>
        </p:nvCxnSpPr>
        <p:spPr>
          <a:xfrm>
            <a:off x="3785022" y="1784853"/>
            <a:ext cx="2145592" cy="52001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Arrow 37">
            <a:hlinkClick r:id="rId4" action="ppaction://hlinksldjump"/>
          </p:cNvPr>
          <p:cNvSpPr/>
          <p:nvPr/>
        </p:nvSpPr>
        <p:spPr>
          <a:xfrm>
            <a:off x="7382936" y="4574488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0"/>
            <a:ext cx="914399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74" y="2088417"/>
            <a:ext cx="3703081" cy="3129328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60" y="599555"/>
            <a:ext cx="4370492" cy="29777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035452" y="2470439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7030A0"/>
                </a:solidFill>
              </a:rPr>
              <a:t>1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08475" y="971552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3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88710" y="4034738"/>
            <a:ext cx="625349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59784" y="3280256"/>
            <a:ext cx="791859" cy="745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19" y="57621"/>
            <a:ext cx="4025696" cy="3924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68" tIns="34289" rIns="68568" bIns="34289" rtlCol="0">
            <a:spAutoFit/>
          </a:bodyPr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người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57624" y="4488875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</a:rPr>
              <a:t>4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23604" y="4488875"/>
            <a:ext cx="626051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09245" y="4488875"/>
            <a:ext cx="626051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FF0000"/>
                </a:solidFill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4886" y="4488875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7030A0"/>
                </a:solidFill>
              </a:rPr>
              <a:t>1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728703" y="2419352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51642" y="4034738"/>
            <a:ext cx="616274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Left Arrow 32">
            <a:hlinkClick r:id="rId5" action="ppaction://hlinksldjump"/>
          </p:cNvPr>
          <p:cNvSpPr/>
          <p:nvPr/>
        </p:nvSpPr>
        <p:spPr>
          <a:xfrm>
            <a:off x="8271932" y="125419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27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11603" y="2813283"/>
            <a:ext cx="327546" cy="19436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8" name="Left Arrow 47">
            <a:hlinkClick r:id="rId2" action="ppaction://hlinksldjump"/>
          </p:cNvPr>
          <p:cNvSpPr/>
          <p:nvPr/>
        </p:nvSpPr>
        <p:spPr>
          <a:xfrm>
            <a:off x="136031" y="4238910"/>
            <a:ext cx="717285" cy="4326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 rot="1132628">
            <a:off x="377565" y="779822"/>
            <a:ext cx="2481442" cy="2281692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69405" y="4710882"/>
            <a:ext cx="9193030" cy="43261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04662" y="1264556"/>
            <a:ext cx="537380" cy="4975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751" y="2355689"/>
            <a:ext cx="338357" cy="2363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772" y="2337731"/>
            <a:ext cx="338357" cy="236392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551" y="819487"/>
            <a:ext cx="2597121" cy="2231330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01" y="819487"/>
            <a:ext cx="2597121" cy="223133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162134" y="95404"/>
            <a:ext cx="6054559" cy="37972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3?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031934" y="3601707"/>
            <a:ext cx="522662" cy="637198"/>
          </a:xfrm>
          <a:prstGeom prst="roundRect">
            <a:avLst/>
          </a:prstGeom>
          <a:solidFill>
            <a:srgbClr val="5C9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666746" y="3601705"/>
            <a:ext cx="522662" cy="627260"/>
          </a:xfrm>
          <a:prstGeom prst="roundRect">
            <a:avLst/>
          </a:prstGeom>
          <a:solidFill>
            <a:srgbClr val="5C9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710">
            <a:off x="1709983" y="1242577"/>
            <a:ext cx="548687" cy="507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366" y="1270438"/>
            <a:ext cx="548687" cy="507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093" y="1252018"/>
            <a:ext cx="548687" cy="50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839" y="1310563"/>
            <a:ext cx="548687" cy="507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638" y="1310563"/>
            <a:ext cx="548687" cy="50753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980104" y="1945558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67014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430230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16688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92573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548472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10" y="2008618"/>
            <a:ext cx="1742912" cy="277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77" y="3495922"/>
            <a:ext cx="1059467" cy="148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3471934"/>
            <a:ext cx="1163012" cy="1534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99252" y="1735204"/>
            <a:ext cx="2934948" cy="18599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9169" y="934164"/>
            <a:ext cx="1895916" cy="19232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2961" y="3054210"/>
            <a:ext cx="1949383" cy="19520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04" y="27715"/>
            <a:ext cx="6223375" cy="5616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68" tIns="34289" rIns="68568" bIns="34289" rtlCol="0">
            <a:spAutoFit/>
          </a:bodyPr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mẹ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vi-VN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60436" y="1735205"/>
            <a:ext cx="1757517" cy="988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91652" y="2724151"/>
            <a:ext cx="1726300" cy="11088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04975" y="656624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3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8" y="3641674"/>
            <a:ext cx="798065" cy="811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3" y="2242360"/>
            <a:ext cx="798065" cy="8118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45" y="2242360"/>
            <a:ext cx="798065" cy="811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48" y="2203927"/>
            <a:ext cx="798065" cy="8118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1" y="1581844"/>
            <a:ext cx="798065" cy="811844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2811770" y="834227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1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851241" y="4351670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</a:rPr>
              <a:t>2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27" y="3731172"/>
            <a:ext cx="7445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19" y="37813"/>
            <a:ext cx="89058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45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Untitled-2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65716"/>
            <a:ext cx="6858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675764">
            <a:off x="3972690" y="1885412"/>
            <a:ext cx="3729292" cy="754047"/>
          </a:xfrm>
          <a:prstGeom prst="rect">
            <a:avLst/>
          </a:prstGeom>
          <a:noFill/>
        </p:spPr>
        <p:txBody>
          <a:bodyPr wrap="square" lIns="91358" tIns="45679" rIns="91358" bIns="4567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137" eaLnBrk="0" hangingPunct="0">
              <a:defRPr/>
            </a:pPr>
            <a:r>
              <a:rPr lang="en-US" sz="2700" b="1" dirty="0">
                <a:solidFill>
                  <a:srgbClr val="FF0000"/>
                </a:solidFill>
                <a:latin typeface="Cambria"/>
                <a:cs typeface="Times New Roman" pitchFamily="18" charset="0"/>
              </a:rPr>
              <a:t>ỔN ĐỊNH TỔ CHỨC</a:t>
            </a:r>
          </a:p>
          <a:p>
            <a:pPr algn="ctr" defTabSz="685137" eaLnBrk="0" hangingPunct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Bài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hát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: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Gà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trống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mèo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con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cún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con</a:t>
            </a:r>
            <a:endParaRPr lang="vi-VN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kien thuc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4954589"/>
            <a:ext cx="228600" cy="228600"/>
          </a:xfrm>
          <a:prstGeom prst="rect">
            <a:avLst/>
          </a:prstGeom>
        </p:spPr>
      </p:pic>
      <p:pic>
        <p:nvPicPr>
          <p:cNvPr id="3" name="Gatrongmeoconcuncon-XuanMai_gs8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7842.6784" end="109835.166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05400" y="2691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wesome_flower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81000" y="514350"/>
            <a:ext cx="8534400" cy="4171950"/>
          </a:xfrm>
          <a:prstGeom prst="rect">
            <a:avLst/>
          </a:prstGeom>
        </p:spPr>
        <p:txBody>
          <a:bodyPr spcFirstLastPara="1" wrap="none" lIns="91364" tIns="45682" rIns="91364" bIns="45682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bé chăm ngoan học giỏi</a:t>
            </a:r>
            <a:endParaRPr lang="en-US" sz="3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23900" y="2724150"/>
            <a:ext cx="7696200" cy="679848"/>
          </a:xfrm>
          <a:prstGeom prst="rect">
            <a:avLst/>
          </a:prstGeom>
        </p:spPr>
        <p:txBody>
          <a:bodyPr wrap="none" lIns="91364" tIns="45682" rIns="91364" bIns="45682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Kết thúc</a:t>
            </a:r>
          </a:p>
        </p:txBody>
      </p:sp>
      <p:pic>
        <p:nvPicPr>
          <p:cNvPr id="15365" name="Picture 8" descr="dau bep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an dua ha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291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6F2C431-A02F-4393-BAF6-DEA33789C844}"/>
              </a:ext>
            </a:extLst>
          </p:cNvPr>
          <p:cNvSpPr/>
          <p:nvPr/>
        </p:nvSpPr>
        <p:spPr>
          <a:xfrm>
            <a:off x="3124202" y="613935"/>
            <a:ext cx="5418645" cy="187892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 defTabSz="6852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ÔN ĐẾM, NHẬN BIẾT CÁC NHÓM ĐỐI TƯỢNG </a:t>
            </a:r>
          </a:p>
          <a:p>
            <a:pPr algn="ctr" defTabSz="6852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TRONG PHẠM VI 3</a:t>
            </a:r>
            <a:endParaRPr lang="en-US" sz="2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779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43" y="1472014"/>
            <a:ext cx="1742912" cy="277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95" y="3027790"/>
            <a:ext cx="1059467" cy="148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08" y="3373096"/>
            <a:ext cx="1163012" cy="1534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04800" y="835885"/>
            <a:ext cx="5412881" cy="28367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49" tIns="34289" rIns="68549" bIns="34289" rtlCol="0" anchor="ctr"/>
          <a:lstStyle/>
          <a:p>
            <a:pPr algn="ctr" defTabSz="685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86705" y="3915482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6854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3</a:t>
            </a:r>
            <a:endParaRPr lang="en-US" sz="5400" dirty="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654532"/>
            <a:ext cx="1187451" cy="12079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02" y="1683003"/>
            <a:ext cx="1159465" cy="11794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8" y="1581868"/>
            <a:ext cx="1222509" cy="12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4996014"/>
          </a:xfrm>
          <a:prstGeom prst="rect">
            <a:avLst/>
          </a:prstGeom>
        </p:spPr>
      </p:pic>
      <p:pic>
        <p:nvPicPr>
          <p:cNvPr id="1026" name="Picture 2" descr="Giỏ đựng hoa quả giỏ đựng quà tết giá sỉ, giá bán buôn - Thị Trường Sỉ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750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57" y="32012"/>
            <a:ext cx="2631459" cy="26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161" y="20660"/>
            <a:ext cx="2633700" cy="262912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399" y="15533"/>
            <a:ext cx="2633700" cy="2629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9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093" y="906224"/>
            <a:ext cx="1929019" cy="3865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3436" y="1203577"/>
            <a:ext cx="685859" cy="8504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306943" y="1178998"/>
            <a:ext cx="685800" cy="85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0055" y="1182835"/>
            <a:ext cx="685859" cy="8504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910118" y="1167886"/>
            <a:ext cx="685800" cy="8504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5516372" y="1142615"/>
            <a:ext cx="685800" cy="8504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530615" y="1211117"/>
            <a:ext cx="685800" cy="8504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136370" y="1178998"/>
            <a:ext cx="685800" cy="8504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718157" y="1132682"/>
            <a:ext cx="685800" cy="85044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2117332" y="1188482"/>
            <a:ext cx="685800" cy="850447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4431551" y="3040774"/>
            <a:ext cx="880281" cy="96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 defTabSz="6852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57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2764"/>
            <a:ext cx="9144793" cy="5080171"/>
          </a:xfrm>
          <a:prstGeom prst="rect">
            <a:avLst/>
          </a:prstGeom>
        </p:spPr>
      </p:pic>
      <p:pic>
        <p:nvPicPr>
          <p:cNvPr id="1026" name="Picture 2" descr="Giỏ đựng hoa quả giỏ đựng quà tết giá sỉ, giá bán buôn - Thị Trường S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750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302" r="9646" b="4967"/>
          <a:stretch/>
        </p:blipFill>
        <p:spPr bwMode="auto">
          <a:xfrm>
            <a:off x="1944808" y="-111856"/>
            <a:ext cx="3339650" cy="36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3174491" y="3612693"/>
            <a:ext cx="880281" cy="77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 defTabSz="6852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9482" r="10430" b="5632"/>
          <a:stretch/>
        </p:blipFill>
        <p:spPr>
          <a:xfrm>
            <a:off x="5332133" y="-146206"/>
            <a:ext cx="3265275" cy="3710803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567539" y="3612921"/>
            <a:ext cx="848064" cy="77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 defTabSz="6852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55" y="848605"/>
            <a:ext cx="1819814" cy="4056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471" y="1656529"/>
            <a:ext cx="993572" cy="12666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282" y="1668715"/>
            <a:ext cx="993572" cy="12666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908" y="1656529"/>
            <a:ext cx="993572" cy="12666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0782" y="1613782"/>
            <a:ext cx="993572" cy="12666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477" y="1652071"/>
            <a:ext cx="993572" cy="12666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F0EFCD-83CC-47B2-848C-BB6C48FBC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897" y="1603780"/>
            <a:ext cx="993572" cy="12666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813616-2B22-4DD9-A2F1-E1E84990CFAD}"/>
              </a:ext>
            </a:extLst>
          </p:cNvPr>
          <p:cNvSpPr txBox="1"/>
          <p:nvPr/>
        </p:nvSpPr>
        <p:spPr>
          <a:xfrm>
            <a:off x="3325681" y="2746812"/>
            <a:ext cx="750505" cy="761747"/>
          </a:xfrm>
          <a:prstGeom prst="rect">
            <a:avLst/>
          </a:prstGeom>
          <a:noFill/>
        </p:spPr>
        <p:txBody>
          <a:bodyPr wrap="square" lIns="68528" tIns="34289" rIns="68528" bIns="34289" rtlCol="0">
            <a:spAutoFit/>
          </a:bodyPr>
          <a:lstStyle/>
          <a:p>
            <a:pPr defTabSz="685205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.VnArial" panose="020B7200000000000000" pitchFamily="34" charset="0"/>
                <a:cs typeface="+mn-cs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949FA9-7081-44D7-AD2E-7AE98EC7E83A}"/>
              </a:ext>
            </a:extLst>
          </p:cNvPr>
          <p:cNvSpPr txBox="1"/>
          <p:nvPr/>
        </p:nvSpPr>
        <p:spPr>
          <a:xfrm>
            <a:off x="6715570" y="2776524"/>
            <a:ext cx="750505" cy="761747"/>
          </a:xfrm>
          <a:prstGeom prst="rect">
            <a:avLst/>
          </a:prstGeom>
          <a:noFill/>
        </p:spPr>
        <p:txBody>
          <a:bodyPr wrap="square" lIns="68528" tIns="34289" rIns="68528" bIns="34289" rtlCol="0">
            <a:spAutoFit/>
          </a:bodyPr>
          <a:lstStyle/>
          <a:p>
            <a:pPr defTabSz="685205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.VnArial" panose="020B7200000000000000" pitchFamily="34" charset="0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26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9688 -0.00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1" grpId="0" animBg="1"/>
      <p:bldP spid="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0012" y="1736217"/>
            <a:ext cx="6007260" cy="1177243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59" tIns="34289" rIns="68559" bIns="34289" rtlCol="0">
            <a:spAutoFit/>
          </a:bodyPr>
          <a:lstStyle/>
          <a:p>
            <a:pPr algn="ctr" defTabSz="6855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GỘP 2 NHÓM ĐỐI TƯỢNG TRONG PHẠM VI 3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399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3486150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1428790"/>
            <a:ext cx="1819275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5" y="1428790"/>
            <a:ext cx="1892300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798" y="3143290"/>
            <a:ext cx="3783013" cy="21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77200" y="1771690"/>
            <a:ext cx="1066800" cy="16216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1771690"/>
            <a:ext cx="1066800" cy="16216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504050"/>
            <a:ext cx="1066800" cy="16216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9 0.1089 L 0.6099 -0.373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-24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95534" y="742950"/>
            <a:ext cx="6643687" cy="41719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46"/>
            <a:ext cx="1612900" cy="174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480"/>
            <a:ext cx="1677988" cy="174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143250"/>
            <a:ext cx="31384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983163" y="742951"/>
            <a:ext cx="1066800" cy="125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5434E-6 L 0.22014 -0.249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8844E-6 L 0.42848 0.339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169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12139E-6 L 0.59167 0.36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8&quot; unique_id=&quot;10103&quot;&gt;&lt;/object&gt;&lt;object type=&quot;2&quot; unique_id=&quot;10104&quot;&gt;&lt;object type=&quot;3&quot; unique_id=&quot;10105&quot;&gt;&lt;property id=&quot;20148&quot; value=&quot;5&quot;/&gt;&lt;property id=&quot;20300&quot; value=&quot;Slide 1&quot;/&gt;&lt;property id=&quot;20307&quot; value=&quot;257&quot;/&gt;&lt;/object&gt;&lt;object type=&quot;3&quot; unique_id=&quot;10107&quot;&gt;&lt;property id=&quot;20148&quot; value=&quot;5&quot;/&gt;&lt;property id=&quot;20300&quot; value=&quot;Slide 10&quot;/&gt;&lt;property id=&quot;20307&quot; value=&quot;258&quot;/&gt;&lt;/object&gt;&lt;object type=&quot;3&quot; unique_id=&quot;10108&quot;&gt;&lt;property id=&quot;20148&quot; value=&quot;5&quot;/&gt;&lt;property id=&quot;20300&quot; value=&quot;Slide 11&quot;/&gt;&lt;property id=&quot;20307&quot; value=&quot;261&quot;/&gt;&lt;/object&gt;&lt;object type=&quot;3&quot; unique_id=&quot;10109&quot;&gt;&lt;property id=&quot;20148&quot; value=&quot;5&quot;/&gt;&lt;property id=&quot;20300&quot; value=&quot;Slide 12&quot;/&gt;&lt;property id=&quot;20307&quot; value=&quot;262&quot;/&gt;&lt;/object&gt;&lt;object type=&quot;3&quot; unique_id=&quot;10110&quot;&gt;&lt;property id=&quot;20148&quot; value=&quot;5&quot;/&gt;&lt;property id=&quot;20300&quot; value=&quot;Slide 13&quot;/&gt;&lt;property id=&quot;20307&quot; value=&quot;263&quot;/&gt;&lt;/object&gt;&lt;object type=&quot;3&quot; unique_id=&quot;10111&quot;&gt;&lt;property id=&quot;20148&quot; value=&quot;5&quot;/&gt;&lt;property id=&quot;20300&quot; value=&quot;Slide 15&quot;/&gt;&lt;property id=&quot;20307&quot; value=&quot;260&quot;/&gt;&lt;/object&gt;&lt;object type=&quot;3&quot; unique_id=&quot;10112&quot;&gt;&lt;property id=&quot;20148&quot; value=&quot;5&quot;/&gt;&lt;property id=&quot;20300&quot; value=&quot;Slide 9&quot;/&gt;&lt;property id=&quot;20307&quot; value=&quot;264&quot;/&gt;&lt;/object&gt;&lt;object type=&quot;3&quot; unique_id=&quot;10113&quot;&gt;&lt;property id=&quot;20148&quot; value=&quot;5&quot;/&gt;&lt;property id=&quot;20300&quot; value=&quot;Slide 16&quot;/&gt;&lt;property id=&quot;20307&quot; value=&quot;265&quot;/&gt;&lt;/object&gt;&lt;object type=&quot;3&quot; unique_id=&quot;10114&quot;&gt;&lt;property id=&quot;20148&quot; value=&quot;5&quot;/&gt;&lt;property id=&quot;20300&quot; value=&quot;Slide 17&quot;/&gt;&lt;property id=&quot;20307&quot; value=&quot;266&quot;/&gt;&lt;/object&gt;&lt;object type=&quot;3&quot; unique_id=&quot;10115&quot;&gt;&lt;property id=&quot;20148&quot; value=&quot;5&quot;/&gt;&lt;property id=&quot;20300&quot; value=&quot;Slide 18&quot;/&gt;&lt;property id=&quot;20307&quot; value=&quot;267&quot;/&gt;&lt;/object&gt;&lt;object type=&quot;3&quot; unique_id=&quot;10116&quot;&gt;&lt;property id=&quot;20148&quot; value=&quot;5&quot;/&gt;&lt;property id=&quot;20300&quot; value=&quot;Slide 19&quot;/&gt;&lt;property id=&quot;20307&quot; value=&quot;268&quot;/&gt;&lt;/object&gt;&lt;object type=&quot;3&quot; unique_id=&quot;10117&quot;&gt;&lt;property id=&quot;20148&quot; value=&quot;5&quot;/&gt;&lt;property id=&quot;20300&quot; value=&quot;Slide 20&quot;/&gt;&lt;property id=&quot;20307&quot; value=&quot;269&quot;/&gt;&lt;/object&gt;&lt;object type=&quot;3&quot; unique_id=&quot;10118&quot;&gt;&lt;property id=&quot;20148&quot; value=&quot;5&quot;/&gt;&lt;property id=&quot;20300&quot; value=&quot;Slide 22&quot;/&gt;&lt;property id=&quot;20307&quot; value=&quot;270&quot;/&gt;&lt;/object&gt;&lt;object type=&quot;3&quot; unique_id=&quot;10279&quot;&gt;&lt;property id=&quot;20148&quot; value=&quot;5&quot;/&gt;&lt;property id=&quot;20300&quot; value=&quot;Slide 2&quot;/&gt;&lt;property id=&quot;20307&quot; value=&quot;271&quot;/&gt;&lt;/object&gt;&lt;object type=&quot;3&quot; unique_id=&quot;10280&quot;&gt;&lt;property id=&quot;20148&quot; value=&quot;5&quot;/&gt;&lt;property id=&quot;20300&quot; value=&quot;Slide 3&quot;/&gt;&lt;property id=&quot;20307&quot; value=&quot;272&quot;/&gt;&lt;/object&gt;&lt;object type=&quot;3&quot; unique_id=&quot;10281&quot;&gt;&lt;property id=&quot;20148&quot; value=&quot;5&quot;/&gt;&lt;property id=&quot;20300&quot; value=&quot;Slide 4&quot;/&gt;&lt;property id=&quot;20307&quot; value=&quot;273&quot;/&gt;&lt;/object&gt;&lt;object type=&quot;3&quot; unique_id=&quot;10282&quot;&gt;&lt;property id=&quot;20148&quot; value=&quot;5&quot;/&gt;&lt;property id=&quot;20300&quot; value=&quot;Slide 5&quot;/&gt;&lt;property id=&quot;20307&quot; value=&quot;274&quot;/&gt;&lt;/object&gt;&lt;object type=&quot;3&quot; unique_id=&quot;10283&quot;&gt;&lt;property id=&quot;20148&quot; value=&quot;5&quot;/&gt;&lt;property id=&quot;20300&quot; value=&quot;Slide 6&quot;/&gt;&lt;property id=&quot;20307&quot; value=&quot;275&quot;/&gt;&lt;/object&gt;&lt;object type=&quot;3&quot; unique_id=&quot;10284&quot;&gt;&lt;property id=&quot;20148&quot; value=&quot;5&quot;/&gt;&lt;property id=&quot;20300&quot; value=&quot;Slide 7&quot;/&gt;&lt;property id=&quot;20307&quot; value=&quot;277&quot;/&gt;&lt;/object&gt;&lt;object type=&quot;3&quot; unique_id=&quot;10351&quot;&gt;&lt;property id=&quot;20148&quot; value=&quot;5&quot;/&gt;&lt;property id=&quot;20300&quot; value=&quot;Slide 8&quot;/&gt;&lt;property id=&quot;20307&quot; value=&quot;278&quot;/&gt;&lt;/object&gt;&lt;object type=&quot;3&quot; unique_id=&quot;10528&quot;&gt;&lt;property id=&quot;20148&quot; value=&quot;5&quot;/&gt;&lt;property id=&quot;20300&quot; value=&quot;Slide 14&quot;/&gt;&lt;property id=&quot;20307&quot; value=&quot;279&quot;/&gt;&lt;/object&gt;&lt;object type=&quot;3&quot; unique_id=&quot;10529&quot;&gt;&lt;property id=&quot;20148&quot; value=&quot;5&quot;/&gt;&lt;property id=&quot;20300&quot; value=&quot;Slide 21&quot;/&gt;&lt;property id=&quot;20307&quot; value=&quot;281&quot;/&gt;&lt;/object&gt;&lt;object type=&quot;3&quot; unique_id=&quot;10626&quot;&gt;&lt;property id=&quot;20148&quot; value=&quot;5&quot;/&gt;&lt;property id=&quot;20300&quot; value=&quot;Slide 23&quot;/&gt;&lt;property id=&quot;20307&quot; value=&quot;282&quot;/&gt;&lt;/object&gt;&lt;object type=&quot;3&quot; unique_id=&quot;10702&quot;&gt;&lt;property id=&quot;20148&quot; value=&quot;5&quot;/&gt;&lt;property id=&quot;20300&quot; value=&quot;Slide 24&quot;/&gt;&lt;property id=&quot;20307&quot; value=&quot;283&quot;/&gt;&lt;/object&gt;&lt;object type=&quot;3&quot; unique_id=&quot;10755&quot;&gt;&lt;property id=&quot;20148&quot; value=&quot;5&quot;/&gt;&lt;property id=&quot;20300&quot; value=&quot;Slide 25&quot;/&gt;&lt;property id=&quot;20307&quot; value=&quot;284&quot;/&gt;&lt;/object&gt;&lt;object type=&quot;3&quot; unique_id=&quot;10756&quot;&gt;&lt;property id=&quot;20148&quot; value=&quot;5&quot;/&gt;&lt;property id=&quot;20300&quot; value=&quot;Slide 26&quot;/&gt;&lt;property id=&quot;20307&quot; value=&quot;285&quot;/&gt;&lt;/object&gt;&lt;object type=&quot;3&quot; unique_id=&quot;10757&quot;&gt;&lt;property id=&quot;20148&quot; value=&quot;5&quot;/&gt;&lt;property id=&quot;20300&quot; value=&quot;Slide 27&quot;/&gt;&lt;property id=&quot;20307&quot; value=&quot;286&quot;/&gt;&lt;/object&gt;&lt;object type=&quot;3&quot; unique_id=&quot;10932&quot;&gt;&lt;property id=&quot;20148&quot; value=&quot;5&quot;/&gt;&lt;property id=&quot;20300&quot; value=&quot;Slide 28&quot;/&gt;&lt;property id=&quot;20307&quot; value=&quot;287&quot;/&gt;&lt;/object&gt;&lt;object type=&quot;3&quot; unique_id=&quot;10933&quot;&gt;&lt;property id=&quot;20148&quot; value=&quot;5&quot;/&gt;&lt;property id=&quot;20300&quot; value=&quot;Slide 29&quot;/&gt;&lt;property id=&quot;20307&quot; value=&quot;288&quot;/&gt;&lt;/object&gt;&lt;object type=&quot;3&quot; unique_id=&quot;10934&quot;&gt;&lt;property id=&quot;20148&quot; value=&quot;5&quot;/&gt;&lt;property id=&quot;20300&quot; value=&quot;Slide 30&quot;/&gt;&lt;property id=&quot;20307&quot; value=&quot;289&quot;/&gt;&lt;/object&gt;&lt;object type=&quot;3&quot; unique_id=&quot;10999&quot;&gt;&lt;property id=&quot;20148&quot; value=&quot;5&quot;/&gt;&lt;property id=&quot;20300&quot; value=&quot;Slide 31&quot;/&gt;&lt;property id=&quot;20307&quot; value=&quot;290&quot;/&gt;&lt;/object&gt;&lt;object type=&quot;3&quot; unique_id=&quot;11000&quot;&gt;&lt;property id=&quot;20148&quot; value=&quot;5&quot;/&gt;&lt;property id=&quot;20300&quot; value=&quot;Slide 32&quot;/&gt;&lt;property id=&quot;20307&quot; value=&quot;291&quot;/&gt;&lt;/object&gt;&lt;object type=&quot;3&quot; unique_id=&quot;11069&quot;&gt;&lt;property id=&quot;20148&quot; value=&quot;5&quot;/&gt;&lt;property id=&quot;20300&quot; value=&quot;Slide 33&quot;/&gt;&lt;property id=&quot;20307&quot; value=&quot;292&quot;/&gt;&lt;/object&gt;&lt;object type=&quot;3&quot; unique_id=&quot;11070&quot;&gt;&lt;property id=&quot;20148&quot; value=&quot;5&quot;/&gt;&lt;property id=&quot;20300&quot; value=&quot;Slide 34&quot;/&gt;&lt;property id=&quot;20307&quot; value=&quot;293&quot;/&gt;&lt;/object&gt;&lt;object type=&quot;3&quot; unique_id=&quot;11179&quot;&gt;&lt;property id=&quot;20148&quot; value=&quot;5&quot;/&gt;&lt;property id=&quot;20300&quot; value=&quot;Slide 35&quot;/&gt;&lt;property id=&quot;20307&quot; value=&quot;294&quot;/&gt;&lt;/object&gt;&lt;object type=&quot;3&quot; unique_id=&quot;11180&quot;&gt;&lt;property id=&quot;20148&quot; value=&quot;5&quot;/&gt;&lt;property id=&quot;20300&quot; value=&quot;Slide 36&quot;/&gt;&lt;property id=&quot;20307&quot; value=&quot;296&quot;/&gt;&lt;/object&gt;&lt;object type=&quot;3&quot; unique_id=&quot;11181&quot;&gt;&lt;property id=&quot;20148&quot; value=&quot;5&quot;/&gt;&lt;property id=&quot;20300&quot; value=&quot;Slide 37&quot;/&gt;&lt;property id=&quot;20307&quot; value=&quot;295&quot;/&gt;&lt;/object&gt;&lt;object type=&quot;3&quot; unique_id=&quot;11416&quot;&gt;&lt;property id=&quot;20148&quot; value=&quot;5&quot;/&gt;&lt;property id=&quot;20300&quot; value=&quot;Slide 38&quot;/&gt;&lt;property id=&quot;20307&quot; value=&quot;297&quot;/&gt;&lt;/object&gt;&lt;object type=&quot;3&quot; unique_id=&quot;11417&quot;&gt;&lt;property id=&quot;20148&quot; value=&quot;5&quot;/&gt;&lt;property id=&quot;20300&quot; value=&quot;Slide 39&quot;/&gt;&lt;property id=&quot;20307&quot; value=&quot;298&quot;/&gt;&lt;/object&gt;&lt;object type=&quot;3&quot; unique_id=&quot;11418&quot;&gt;&lt;property id=&quot;20148&quot; value=&quot;5&quot;/&gt;&lt;property id=&quot;20300&quot; value=&quot;Slide 40&quot;/&gt;&lt;property id=&quot;20307&quot; value=&quot;299&quot;/&gt;&lt;/object&gt;&lt;object type=&quot;3&quot; unique_id=&quot;11629&quot;&gt;&lt;property id=&quot;20148&quot; value=&quot;5&quot;/&gt;&lt;property id=&quot;20300&quot; value=&quot;Slide 41&quot;/&gt;&lt;property id=&quot;20307&quot; value=&quot;300&quot;/&gt;&lt;/object&gt;&lt;object type=&quot;3&quot; unique_id=&quot;11630&quot;&gt;&lt;property id=&quot;20148&quot; value=&quot;5&quot;/&gt;&lt;property id=&quot;20300&quot; value=&quot;Slide 42&quot;/&gt;&lt;property id=&quot;20307&quot; value=&quot;302&quot;/&gt;&lt;/object&gt;&lt;object type=&quot;3&quot; unique_id=&quot;11631&quot;&gt;&lt;property id=&quot;20148&quot; value=&quot;5&quot;/&gt;&lt;property id=&quot;20300&quot; value=&quot;Slide 43&quot;/&gt;&lt;property id=&quot;20307&quot; value=&quot;301&quot;/&gt;&lt;/object&gt;&lt;/object&gt;&lt;/object&gt;&lt;/database&gt;"/>
  <p:tag name="SECTOMILLISECCONVERTED" val="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214</Words>
  <Application>Microsoft Office PowerPoint</Application>
  <PresentationFormat>On-screen Show (16:9)</PresentationFormat>
  <Paragraphs>65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.VnArial</vt:lpstr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Adjacency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142</cp:revision>
  <cp:lastPrinted>2017-11-09T14:59:31Z</cp:lastPrinted>
  <dcterms:created xsi:type="dcterms:W3CDTF">2016-11-05T08:46:28Z</dcterms:created>
  <dcterms:modified xsi:type="dcterms:W3CDTF">2023-12-25T06:38:59Z</dcterms:modified>
</cp:coreProperties>
</file>