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7" r:id="rId3"/>
  </p:sldMasterIdLst>
  <p:sldIdLst>
    <p:sldId id="256" r:id="rId4"/>
    <p:sldId id="270" r:id="rId5"/>
    <p:sldId id="273" r:id="rId6"/>
    <p:sldId id="267" r:id="rId7"/>
    <p:sldId id="260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3EEEE-FFF0-4604-867F-F0668F62D2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682768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B3146-DFDC-4C69-A078-33483410E7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717988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44F8B-250F-4BD5-831C-CC7EC08A33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484279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AEA5E-4CAE-483F-99F9-8777183BB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041165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FBAD3-58C6-4FDD-BFEA-9BFFA84131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794439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F2521-83CA-4918-A7A8-B08972783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280586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77FB7-A6A3-44F6-A173-466C1F9D2E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554236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DB26F-EEDD-4F0A-84F9-86F88B6E32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52787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677ED-C08B-4244-812B-673D3537B1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785406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DAB96-3035-49BF-A28C-CC0040DB81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303618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73AC2-45B1-4FF4-A677-00DCCD2585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288022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5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diamond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509402"/>
            <a:ext cx="91440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8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8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8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1213619"/>
            <a:ext cx="121920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 thay đổi hướng vận động đúng tín hiệu vật chuẩn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4-5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2400" y="4474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 GIÁO DỤC QUẬN LONG BIÊN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  <a:endParaRPr lang="en-US" kern="0" dirty="0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 dirty="0" err="1">
                <a:latin typeface=".VnAvant" pitchFamily="34" charset="0"/>
                <a:ea typeface="+mj-ea"/>
                <a:cs typeface="+mj-cs"/>
              </a:rPr>
              <a:t>Khởi</a:t>
            </a:r>
            <a:r>
              <a:rPr lang="en-US" sz="6000" b="1" kern="0" dirty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kern="0" dirty="0" err="1">
                <a:latin typeface=".VnAvant" pitchFamily="34" charset="0"/>
                <a:ea typeface="+mj-ea"/>
                <a:cs typeface="+mj-cs"/>
              </a:rPr>
              <a:t>động</a:t>
            </a:r>
            <a:endParaRPr lang="vi-VN" kern="0" dirty="0"/>
          </a:p>
        </p:txBody>
      </p:sp>
      <p:pic>
        <p:nvPicPr>
          <p:cNvPr id="3" name="vu dieu tay bac khoi dong">
            <a:hlinkClick r:id="" action="ppaction://media"/>
            <a:extLst>
              <a:ext uri="{FF2B5EF4-FFF2-40B4-BE49-F238E27FC236}">
                <a16:creationId xmlns:a16="http://schemas.microsoft.com/office/drawing/2014/main" id="{2FEEBA2C-A83F-7490-7210-33FA1E3E4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2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1: Bé vui khỏe</a:t>
            </a:r>
            <a:br>
              <a:rPr lang="en-US" sz="60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I CAY (1)">
            <a:hlinkClick r:id="" action="ppaction://media"/>
            <a:extLst>
              <a:ext uri="{FF2B5EF4-FFF2-40B4-BE49-F238E27FC236}">
                <a16:creationId xmlns:a16="http://schemas.microsoft.com/office/drawing/2014/main" id="{E54603DD-B2F8-69CE-62B5-9C8D59167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0972800" y="5638800"/>
            <a:ext cx="304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58"/>
            <a:ext cx="1021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2871788" y="3581403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2667001" y="4010028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Phần 2: Thử tài bé yêu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8763" y="5154698"/>
            <a:ext cx="874470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endParaRPr lang="en-US" sz="54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0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Đi thay đổi hướng vận động đúng tín hiệu vật chuẩn</a:t>
            </a:r>
            <a:endParaRPr lang="vi-VN" sz="3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24003" y="6001757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48768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1436" y="0"/>
            <a:ext cx="64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Phần 3: Ai nhanh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71600" y="60960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8800" y="1758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344400" cy="7239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409950" y="381000"/>
            <a:ext cx="5543550" cy="175260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prstClr val="white"/>
                </a:solidFill>
                <a:latin typeface="Times New Roman" pitchFamily="18" charset="0"/>
              </a:rPr>
              <a:t>Buổi học kết thúc.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prstClr val="white"/>
                </a:solidFill>
                <a:latin typeface="Times New Roman" pitchFamily="18" charset="0"/>
              </a:rPr>
              <a:t>Tạm biệt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109</Words>
  <Application>Microsoft Office PowerPoint</Application>
  <PresentationFormat>Widescreen</PresentationFormat>
  <Paragraphs>25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MinhThangPC.VN</cp:lastModifiedBy>
  <cp:revision>119</cp:revision>
  <dcterms:created xsi:type="dcterms:W3CDTF">2016-10-23T17:21:39Z</dcterms:created>
  <dcterms:modified xsi:type="dcterms:W3CDTF">2023-11-14T02:18:00Z</dcterms:modified>
</cp:coreProperties>
</file>