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97" r:id="rId3"/>
  </p:sldMasterIdLst>
  <p:sldIdLst>
    <p:sldId id="256" r:id="rId4"/>
    <p:sldId id="270" r:id="rId5"/>
    <p:sldId id="273" r:id="rId6"/>
    <p:sldId id="267" r:id="rId7"/>
    <p:sldId id="260" r:id="rId8"/>
    <p:sldId id="275" r:id="rId9"/>
    <p:sldId id="27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FFFF00"/>
    <a:srgbClr val="FFFFCC"/>
    <a:srgbClr val="66FF66"/>
    <a:srgbClr val="FF33CC"/>
    <a:srgbClr val="00FFFF"/>
    <a:srgbClr val="FFFF99"/>
    <a:srgbClr val="9900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1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310-A5A9-4812-BF14-037623A3E3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18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16D52-DEBC-4135-924A-B8059A42FD4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90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D91D4-AE62-412A-A96B-48A80DDE800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11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7FB4D-A8C8-4792-B152-3AFAAFD665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860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C0C87-6C6E-4A8F-9D2F-E4C8B8BEE3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53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402850-C62F-48AF-8A98-42B57619B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F16C2-2AD7-42EB-B7B3-977EF2DCB7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443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2769A-ED4D-4C29-8C9F-D6F1DB97D2F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63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51962-64CB-4BD5-9AE5-D9DE39A319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43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F10FE-FAA1-46C4-ABFC-18C1BD227B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318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043BDD-1E90-4D18-87E0-0E2CF7C18C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163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43EEEE-FFF0-4604-867F-F0668F62D29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80806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4B3146-DFDC-4C69-A078-33483410E79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97549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4F8B-250F-4BD5-831C-CC7EC08A33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72699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0AEA5E-4CAE-483F-99F9-8777183BB36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016027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BFBAD3-58C6-4FDD-BFEA-9BFFA84131E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668731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1F2521-83CA-4918-A7A8-B089727834B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91082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E77FB7-A6A3-44F6-A173-466C1F9D2E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507048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DB26F-EEDD-4F0A-84F9-86F88B6E32A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9952733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677ED-C08B-4244-812B-673D3537B1D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432654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8DAB96-3035-49BF-A28C-CC0040DB81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5435111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F73AC2-45B1-4FF4-A677-00DCCD2585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991679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8000">
              <a:srgbClr val="FFFF00"/>
            </a:gs>
            <a:gs pos="47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44A364-A5A4-49DE-BAF7-581426D4EBE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76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7BF38-B954-4F73-A851-EC63C541FBD2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8013C-FFFC-42AB-B1E1-856783177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36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diamond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76400" y="1498073"/>
            <a:ext cx="9144000" cy="11387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LĨNH VỰC PHÁT TRIỂN VẬN ĐỘNG </a:t>
            </a:r>
            <a:endParaRPr lang="en-US" sz="36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spc="5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AvantH" pitchFamily="34" charset="0"/>
              <a:cs typeface="Times New Roman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47800" y="1219200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 TÀI :  BẬT QUA VẬT CẢN CAO 10- 15CM</a:t>
            </a:r>
          </a:p>
          <a:p>
            <a:pPr algn="ctr"/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CHƠI: THI HÁI QUẢ  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62400" y="44740"/>
            <a:ext cx="4572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kern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LONG BIÊN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kern="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TRƯỜNG MẦM NON GIANG BIÊN</a:t>
            </a:r>
            <a:endParaRPr lang="en-US" kern="0" dirty="0">
              <a:solidFill>
                <a:srgbClr val="00B05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1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Khởi</a:t>
            </a:r>
            <a:r>
              <a:rPr lang="en-US" sz="6000" b="1" kern="0" dirty="0">
                <a:latin typeface=".VnAvant" pitchFamily="34" charset="0"/>
                <a:ea typeface="+mj-ea"/>
                <a:cs typeface="+mj-cs"/>
              </a:rPr>
              <a:t> </a:t>
            </a:r>
            <a:r>
              <a:rPr lang="en-US" sz="6000" b="1" kern="0" dirty="0" err="1">
                <a:latin typeface=".VnAvant" pitchFamily="34" charset="0"/>
                <a:ea typeface="+mj-ea"/>
                <a:cs typeface="+mj-cs"/>
              </a:rPr>
              <a:t>động</a:t>
            </a:r>
            <a:endParaRPr lang="vi-VN" kern="0" dirty="0"/>
          </a:p>
        </p:txBody>
      </p:sp>
      <p:pic>
        <p:nvPicPr>
          <p:cNvPr id="3" name="okvu dieu tay bac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4800" y="60960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204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6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MAMNON\ANH\hen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033"/>
            <a:ext cx="122682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0" y="0"/>
            <a:ext cx="91440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Phần 1: Bé vui khỏe</a:t>
            </a:r>
            <a:br>
              <a:rPr lang="en-US" sz="6000" b="1" ker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ker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01NHAC KHOI DONG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3400" y="6172200"/>
            <a:ext cx="3810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0005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MAMNON\ANH\hinh en 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968" y="6015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12"/>
          <p:cNvSpPr>
            <a:spLocks noChangeArrowheads="1" noChangeShapeType="1" noTextEdit="1"/>
          </p:cNvSpPr>
          <p:nvPr/>
        </p:nvSpPr>
        <p:spPr bwMode="auto">
          <a:xfrm>
            <a:off x="2871788" y="3581403"/>
            <a:ext cx="6591300" cy="20415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sz="3600" kern="10">
              <a:ln w="1841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63500" algn="tl" rotWithShape="0">
                  <a:srgbClr val="000000">
                    <a:alpha val="7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12"/>
          <p:cNvSpPr>
            <a:spLocks noChangeArrowheads="1" noChangeShapeType="1" noTextEdit="1"/>
          </p:cNvSpPr>
          <p:nvPr/>
        </p:nvSpPr>
        <p:spPr bwMode="auto">
          <a:xfrm>
            <a:off x="2667001" y="4010028"/>
            <a:ext cx="6796088" cy="2346325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Phần 2: Thử tài bé yêu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>
                <a:ln w="1841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63500" algn="tl" rotWithShape="0">
                    <a:srgbClr val="000000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2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2994" y="6477000"/>
            <a:ext cx="381000" cy="38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90414" y="5183190"/>
            <a:ext cx="775404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kern="1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/>
                <a:cs typeface="Times New Roman"/>
              </a:rPr>
              <a:t>VĐCB: </a:t>
            </a:r>
            <a:endParaRPr lang="en-US" sz="5400" b="1" kern="1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10 – 15cm  </a:t>
            </a:r>
            <a:endParaRPr lang="en-US" sz="4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7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39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Minh Thang Computer\My Documents\Downloads\em be dep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556087" y="0"/>
            <a:ext cx="9144000" cy="68580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524003" y="6001757"/>
            <a:ext cx="914399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TCVĐ: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03 NHac tro choi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6400800"/>
            <a:ext cx="431954" cy="4319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1436" y="0"/>
            <a:ext cx="64091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Phần 3: Ai nhanh hơn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Documents and Settings\Minh Thang Computer\My Documents\Downloads\hình nền hoa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371600" y="609601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HỒI  TĨNH</a:t>
            </a:r>
          </a:p>
          <a:p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)4.NHAC HOI TINH.wm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600" y="64008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2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11125200" cy="6400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1295400" y="609600"/>
            <a:ext cx="9448800" cy="1600200"/>
          </a:xfrm>
          <a:prstGeom prst="horizontalScroll">
            <a:avLst>
              <a:gd name="adj" fmla="val 12500"/>
            </a:avLst>
          </a:prstGeom>
          <a:solidFill>
            <a:srgbClr val="FF3300"/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Buổi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học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kết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thúc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Tạm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biệt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và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hẹn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gặp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 </a:t>
            </a:r>
            <a:r>
              <a:rPr lang="en-US" altLang="en-US" sz="4000" b="1" dirty="0" err="1">
                <a:solidFill>
                  <a:prstClr val="white"/>
                </a:solidFill>
                <a:latin typeface="Times New Roman" pitchFamily="18" charset="0"/>
              </a:rPr>
              <a:t>lại</a:t>
            </a:r>
            <a:r>
              <a:rPr lang="en-US" altLang="en-US" sz="4000" b="1" dirty="0">
                <a:solidFill>
                  <a:prstClr val="white"/>
                </a:solidFill>
                <a:latin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81346617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91</Words>
  <Application>Microsoft Office PowerPoint</Application>
  <PresentationFormat>Widescreen</PresentationFormat>
  <Paragraphs>25</Paragraphs>
  <Slides>7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.VnAvant</vt:lpstr>
      <vt:lpstr>.VnAvantH</vt:lpstr>
      <vt:lpstr>Arial</vt:lpstr>
      <vt:lpstr>Calibri</vt:lpstr>
      <vt:lpstr>Calibri Light</vt:lpstr>
      <vt:lpstr>Times New Roman</vt:lpstr>
      <vt:lpstr>Office Theme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Free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Virtual PC</dc:creator>
  <cp:lastModifiedBy>Administrator</cp:lastModifiedBy>
  <cp:revision>124</cp:revision>
  <dcterms:created xsi:type="dcterms:W3CDTF">2016-10-23T17:21:39Z</dcterms:created>
  <dcterms:modified xsi:type="dcterms:W3CDTF">2024-01-13T15:34:23Z</dcterms:modified>
</cp:coreProperties>
</file>