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8" r:id="rId6"/>
    <p:sldId id="265" r:id="rId7"/>
    <p:sldId id="264" r:id="rId8"/>
    <p:sldId id="266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ED885-1F70-4921-B6DF-1AFCC6CF80B8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9666E-ACE2-4C0B-8E1C-8CD4F1526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8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666E-ACE2-4C0B-8E1C-8CD4F1526C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9666E-ACE2-4C0B-8E1C-8CD4F1526C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6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7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2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6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2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3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5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8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5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692BE-8BCB-4B6E-96B5-1B9213CD61E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692BE-8BCB-4B6E-96B5-1B9213CD61E1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8912-8925-4A65-B913-78A8995016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9" y="-10886"/>
            <a:ext cx="9147629" cy="686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514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548" y="1173480"/>
            <a:ext cx="1112523" cy="1167238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108201" y="2583544"/>
            <a:ext cx="6858000" cy="1226455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Deflat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  <a:endParaRPr lang="en-US" sz="4000" b="1">
              <a:solidFill>
                <a:schemeClr val="accent1">
                  <a:lumMod val="7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20782" y="3840347"/>
            <a:ext cx="9144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Hường</a:t>
            </a:r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		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Nhàn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-3629" y="5544324"/>
            <a:ext cx="9144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học: 2022 - 2023</a:t>
            </a:r>
            <a:endParaRPr lang="en-US" sz="18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7" y="0"/>
            <a:ext cx="91786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857500"/>
            <a:ext cx="6705600" cy="1143000"/>
          </a:xfrm>
        </p:spPr>
        <p:txBody>
          <a:bodyPr>
            <a:normAutofit/>
          </a:bodyPr>
          <a:lstStyle/>
          <a:p>
            <a:r>
              <a:rPr lang="en-US" sz="4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ĐỊNH TỔ CHỨC</a:t>
            </a:r>
            <a:endParaRPr lang="en-US" sz="48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2133600" y="3810000"/>
            <a:ext cx="601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NangSom-V.A-41961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9685" y="28235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5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2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772400" cy="1905000"/>
          </a:xfrm>
        </p:spPr>
        <p:txBody>
          <a:bodyPr>
            <a:noAutofit/>
          </a:bodyPr>
          <a:lstStyle/>
          <a:p>
            <a:r>
              <a:rPr lang="en-US" sz="5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PHƯƠNG PHÁP HÌNH THỨC TỔ CHỨC</a:t>
            </a:r>
            <a:endParaRPr lang="en-US" sz="5400" b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8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20900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315200" cy="11430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ho Tôi Đi Làm Mưa Với - Bài hát Cho Trẻ Mầm N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2077" y="4191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2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5239"/>
            <a:ext cx="9150927" cy="68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391400" cy="24384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6477000" cy="2057400"/>
          </a:xfrm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en-US" sz="3200" b="1" dirty="0" err="1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8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200" b="1" dirty="0">
              <a:solidFill>
                <a:srgbClr val="008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15239"/>
            <a:ext cx="9150927" cy="684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835" y="1905000"/>
            <a:ext cx="7391400" cy="2438400"/>
          </a:xfrm>
        </p:spPr>
        <p:txBody>
          <a:bodyPr>
            <a:no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1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8077200" cy="1143000"/>
          </a:xfrm>
        </p:spPr>
        <p:txBody>
          <a:bodyPr>
            <a:normAutofit/>
          </a:bodyPr>
          <a:lstStyle/>
          <a:p>
            <a:r>
              <a:rPr lang="en-US" sz="6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  <a:endParaRPr lang="en-US" sz="6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58</Words>
  <Application>Microsoft Office PowerPoint</Application>
  <PresentationFormat>On-screen Show (4:3)</PresentationFormat>
  <Paragraphs>17</Paragraphs>
  <Slides>9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PHÒNG GIÁO DỤC VÀ ĐÀO TẠO QUẬN LONG BIÊN TRƯỜNG MẦM NON GIANG BIÊN</vt:lpstr>
      <vt:lpstr>ỔN ĐỊNH TỔ CHỨC</vt:lpstr>
      <vt:lpstr> PHƯƠNG PHÁP HÌNH THỨC TỔ CHỨC</vt:lpstr>
      <vt:lpstr>Quan sát đàm thoại</vt:lpstr>
      <vt:lpstr>PowerPoint Presentation</vt:lpstr>
      <vt:lpstr>Cô làm mẫu</vt:lpstr>
      <vt:lpstr>Trẻ thực hiện</vt:lpstr>
      <vt:lpstr>Nhận xét sản phẩm</vt:lpstr>
      <vt:lpstr>KẾT THÚC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GIANG BIÊNc</dc:title>
  <dc:creator>Windows User</dc:creator>
  <cp:lastModifiedBy>Admin</cp:lastModifiedBy>
  <cp:revision>23</cp:revision>
  <dcterms:created xsi:type="dcterms:W3CDTF">2022-11-23T13:30:15Z</dcterms:created>
  <dcterms:modified xsi:type="dcterms:W3CDTF">2023-04-18T14:17:56Z</dcterms:modified>
</cp:coreProperties>
</file>