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58" r:id="rId3"/>
    <p:sldId id="259" r:id="rId4"/>
    <p:sldId id="260" r:id="rId5"/>
    <p:sldId id="265" r:id="rId6"/>
    <p:sldId id="264" r:id="rId7"/>
    <p:sldId id="266" r:id="rId8"/>
    <p:sldId id="267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7" d="100"/>
          <a:sy n="57" d="100"/>
        </p:scale>
        <p:origin x="-1746" y="-3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8ED885-1F70-4921-B6DF-1AFCC6CF80B8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79666E-ACE2-4C0B-8E1C-8CD4F1526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608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79666E-ACE2-4C0B-8E1C-8CD4F1526C8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564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79666E-ACE2-4C0B-8E1C-8CD4F1526C8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464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692BE-8BCB-4B6E-96B5-1B9213CD61E1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58912-8925-4A65-B913-78A8995016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877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692BE-8BCB-4B6E-96B5-1B9213CD61E1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58912-8925-4A65-B913-78A8995016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502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692BE-8BCB-4B6E-96B5-1B9213CD61E1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58912-8925-4A65-B913-78A8995016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066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692BE-8BCB-4B6E-96B5-1B9213CD61E1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58912-8925-4A65-B913-78A8995016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864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692BE-8BCB-4B6E-96B5-1B9213CD61E1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58912-8925-4A65-B913-78A8995016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726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692BE-8BCB-4B6E-96B5-1B9213CD61E1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58912-8925-4A65-B913-78A8995016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667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692BE-8BCB-4B6E-96B5-1B9213CD61E1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58912-8925-4A65-B913-78A8995016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437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692BE-8BCB-4B6E-96B5-1B9213CD61E1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58912-8925-4A65-B913-78A8995016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258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692BE-8BCB-4B6E-96B5-1B9213CD61E1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58912-8925-4A65-B913-78A8995016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882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692BE-8BCB-4B6E-96B5-1B9213CD61E1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58912-8925-4A65-B913-78A8995016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650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692BE-8BCB-4B6E-96B5-1B9213CD61E1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58912-8925-4A65-B913-78A8995016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675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7692BE-8BCB-4B6E-96B5-1B9213CD61E1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58912-8925-4A65-B913-78A8995016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12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29" y="-10886"/>
            <a:ext cx="9147629" cy="6868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4514"/>
            <a:ext cx="9144000" cy="11430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  <a:b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MẦM NON GIANG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BIÊN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548" y="1173480"/>
            <a:ext cx="1112523" cy="1167238"/>
          </a:xfrm>
          <a:prstGeom prst="rect">
            <a:avLst/>
          </a:prstGeom>
        </p:spPr>
      </p:pic>
      <p:sp>
        <p:nvSpPr>
          <p:cNvPr id="7" name="Title 3"/>
          <p:cNvSpPr txBox="1">
            <a:spLocks/>
          </p:cNvSpPr>
          <p:nvPr/>
        </p:nvSpPr>
        <p:spPr>
          <a:xfrm>
            <a:off x="2108201" y="2583544"/>
            <a:ext cx="6858000" cy="1226455"/>
          </a:xfrm>
          <a:prstGeom prst="rect">
            <a:avLst/>
          </a:prstGeom>
        </p:spPr>
        <p:txBody>
          <a:bodyPr vert="horz" lIns="91440" tIns="45720" rIns="91440" bIns="45720" rtlCol="0" anchor="ctr">
            <a:prstTxWarp prst="textDeflate">
              <a:avLst/>
            </a:prstTxWarp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smtClean="0">
                <a:solidFill>
                  <a:schemeClr val="accent1">
                    <a:lumMod val="75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LĨNH VỰC PHÁT TRIỂN THẨM MỸ</a:t>
            </a:r>
            <a:endParaRPr lang="en-US" sz="4000" b="1">
              <a:solidFill>
                <a:schemeClr val="accent1">
                  <a:lumMod val="75000"/>
                </a:schemeClr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20782" y="3840347"/>
            <a:ext cx="9144000" cy="1676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	: Cho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endParaRPr lang="en-US" sz="2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	: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Giọt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endParaRPr lang="en-US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	: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Đỗ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Hường</a:t>
            </a:r>
            <a:endParaRPr lang="en-US" sz="2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			 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Nhàn</a:t>
            </a:r>
            <a:endParaRPr lang="en-US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>
            <a:off x="-3629" y="5544324"/>
            <a:ext cx="91440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Năm học: 2022 - 2023</a:t>
            </a:r>
            <a:endParaRPr lang="en-US" sz="1800" b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44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637" y="0"/>
            <a:ext cx="91786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00200" y="2857500"/>
            <a:ext cx="6705600" cy="1143000"/>
          </a:xfrm>
        </p:spPr>
        <p:txBody>
          <a:bodyPr>
            <a:normAutofit/>
          </a:bodyPr>
          <a:lstStyle/>
          <a:p>
            <a:r>
              <a:rPr lang="en-US" sz="4800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ỔN ĐỊNH TỔ CHỨC</a:t>
            </a:r>
            <a:endParaRPr lang="en-US" sz="4800" b="1" u="sng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2133600" y="3810000"/>
            <a:ext cx="6019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TC “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to –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975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22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1676400"/>
            <a:ext cx="7772400" cy="1905000"/>
          </a:xfrm>
        </p:spPr>
        <p:txBody>
          <a:bodyPr>
            <a:noAutofit/>
          </a:bodyPr>
          <a:lstStyle/>
          <a:p>
            <a:r>
              <a:rPr lang="en-US" sz="5400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PHƯƠNG PHÁP HÌNH THỨC TỔ CHỨC</a:t>
            </a:r>
            <a:endParaRPr lang="en-US" sz="5400" b="1" u="sng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826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28" y="0"/>
            <a:ext cx="920900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52600"/>
            <a:ext cx="7315200" cy="1143000"/>
          </a:xfrm>
        </p:spPr>
        <p:txBody>
          <a:bodyPr>
            <a:noAutofit/>
          </a:bodyPr>
          <a:lstStyle/>
          <a:p>
            <a:r>
              <a:rPr lang="en-US" sz="7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“Cho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ho Tôi Đi Làm Mưa Với - Bài hát Cho Trẻ Mầm No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202077" y="4191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344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80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28" y="15239"/>
            <a:ext cx="9150927" cy="6842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057400"/>
            <a:ext cx="7391400" cy="2438400"/>
          </a:xfrm>
        </p:spPr>
        <p:txBody>
          <a:bodyPr>
            <a:noAutofit/>
          </a:bodyPr>
          <a:lstStyle/>
          <a:p>
            <a:r>
              <a:rPr lang="en-US" sz="9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9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endParaRPr lang="en-US" sz="9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01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167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600200"/>
            <a:ext cx="6477000" cy="2590800"/>
          </a:xfrm>
        </p:spPr>
        <p:txBody>
          <a:bodyPr>
            <a:prstTxWarp prst="textStop">
              <a:avLst/>
            </a:prstTxWarp>
            <a:noAutofit/>
          </a:bodyPr>
          <a:lstStyle/>
          <a:p>
            <a:r>
              <a:rPr lang="en-US" sz="3200" b="1" dirty="0" err="1" smtClean="0">
                <a:solidFill>
                  <a:srgbClr val="008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200" b="1" dirty="0" smtClean="0">
                <a:solidFill>
                  <a:srgbClr val="008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200" b="1" dirty="0" smtClean="0">
                <a:solidFill>
                  <a:srgbClr val="008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dirty="0" smtClean="0">
                <a:solidFill>
                  <a:srgbClr val="008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 smtClean="0">
                <a:solidFill>
                  <a:srgbClr val="008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200" b="1" dirty="0" err="1" smtClean="0">
                <a:solidFill>
                  <a:srgbClr val="008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Giọt</a:t>
            </a:r>
            <a:r>
              <a:rPr lang="en-US" sz="3200" b="1" dirty="0" smtClean="0">
                <a:solidFill>
                  <a:srgbClr val="008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3200" b="1" dirty="0" smtClean="0">
                <a:solidFill>
                  <a:srgbClr val="008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solidFill>
                  <a:srgbClr val="008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 smtClean="0">
                <a:solidFill>
                  <a:srgbClr val="008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b="1" dirty="0" smtClean="0">
                <a:solidFill>
                  <a:srgbClr val="008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”</a:t>
            </a:r>
            <a:endParaRPr lang="en-US" sz="3200" b="1" dirty="0">
              <a:solidFill>
                <a:srgbClr val="008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126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28" y="15239"/>
            <a:ext cx="9150927" cy="6842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2835" y="1905000"/>
            <a:ext cx="7391400" cy="2438400"/>
          </a:xfrm>
        </p:spPr>
        <p:txBody>
          <a:bodyPr>
            <a:noAutofit/>
          </a:bodyPr>
          <a:lstStyle/>
          <a:p>
            <a:r>
              <a:rPr lang="en-US" sz="7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7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xắc</a:t>
            </a:r>
            <a:r>
              <a:rPr lang="en-US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kỳ</a:t>
            </a:r>
            <a:r>
              <a:rPr lang="en-US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diệu</a:t>
            </a:r>
            <a:r>
              <a:rPr lang="en-US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7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106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637" y="0"/>
            <a:ext cx="91786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2"/>
          <p:cNvSpPr txBox="1">
            <a:spLocks/>
          </p:cNvSpPr>
          <p:nvPr/>
        </p:nvSpPr>
        <p:spPr>
          <a:xfrm>
            <a:off x="1981200" y="3429000"/>
            <a:ext cx="6019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8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8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The Entertainer - Nhạc Không Lời Vui Nhộ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44000" y="4267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186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179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19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133600"/>
            <a:ext cx="8077200" cy="1143000"/>
          </a:xfrm>
        </p:spPr>
        <p:txBody>
          <a:bodyPr>
            <a:normAutofit/>
          </a:bodyPr>
          <a:lstStyle/>
          <a:p>
            <a:r>
              <a:rPr lang="en-US" sz="6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 THÚC</a:t>
            </a:r>
            <a:endParaRPr lang="en-US" sz="66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89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55</Words>
  <Application>Microsoft Office PowerPoint</Application>
  <PresentationFormat>On-screen Show (4:3)</PresentationFormat>
  <Paragraphs>18</Paragraphs>
  <Slides>9</Slides>
  <Notes>2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PHÒNG GIÁO DỤC VÀ ĐÀO TẠO QUẬN LONG BIÊN TRƯỜNG MẦM NON GIANG BIÊN</vt:lpstr>
      <vt:lpstr>ỔN ĐỊNH TỔ CHỨC</vt:lpstr>
      <vt:lpstr> PHƯƠNG PHÁP HÌNH THỨC TỔ CHỨC</vt:lpstr>
      <vt:lpstr>Dạy hát “Cho tôi đi làm mưa với”</vt:lpstr>
      <vt:lpstr>Trẻ hát</vt:lpstr>
      <vt:lpstr>Nghe hát “Giọt mưa và em bé”</vt:lpstr>
      <vt:lpstr>Trò chơi “Xúc xắc kỳ diệu”</vt:lpstr>
      <vt:lpstr>PowerPoint Presentation</vt:lpstr>
      <vt:lpstr>KẾT THÚC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PHÒNG GIÁO DỤC VÀ ĐÀO TẠO QUẬN LONG BIÊN TRƯỜNG MẦM NON GIANG BIÊNc</dc:title>
  <dc:creator>Windows User</dc:creator>
  <cp:lastModifiedBy>Admin</cp:lastModifiedBy>
  <cp:revision>22</cp:revision>
  <dcterms:created xsi:type="dcterms:W3CDTF">2022-11-23T13:30:15Z</dcterms:created>
  <dcterms:modified xsi:type="dcterms:W3CDTF">2023-04-09T13:43:44Z</dcterms:modified>
</cp:coreProperties>
</file>