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4" r:id="rId4"/>
    <p:sldId id="266" r:id="rId5"/>
    <p:sldId id="267" r:id="rId6"/>
    <p:sldId id="270" r:id="rId7"/>
    <p:sldId id="268" r:id="rId8"/>
    <p:sldId id="269" r:id="rId9"/>
    <p:sldId id="273" r:id="rId10"/>
    <p:sldId id="275" r:id="rId11"/>
    <p:sldId id="271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20D2AA-5512-433D-85B8-7017C93DC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89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480B67BF-E25C-4F6E-971A-316D82709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3855644" y="4078455"/>
            <a:ext cx="44807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TCVĐ: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Chạy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theo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dây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BD3CB0-3ACD-4830-B65F-308AC37DF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5921045" y="4192802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:a16="http://schemas.microsoft.com/office/drawing/2014/main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F05D0D-C6EC-4388-94AA-112EF0A7A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3243A9-4BDD-4634-BB9E-72DC96F107D3}"/>
              </a:ext>
            </a:extLst>
          </p:cNvPr>
          <p:cNvSpPr/>
          <p:nvPr/>
        </p:nvSpPr>
        <p:spPr>
          <a:xfrm>
            <a:off x="209104" y="2490281"/>
            <a:ext cx="11982896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5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CÔ</a:t>
            </a:r>
            <a:endParaRPr lang="en-US" sz="55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2FF247-2194-490A-9760-249F3B67E452}"/>
              </a:ext>
            </a:extLst>
          </p:cNvPr>
          <p:cNvSpPr/>
          <p:nvPr/>
        </p:nvSpPr>
        <p:spPr>
          <a:xfrm>
            <a:off x="2473504" y="3666067"/>
            <a:ext cx="74540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  <a:endParaRPr lang="en-US" sz="54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MoMan-V.A-3173454">
            <a:hlinkClick r:id="" action="ppaction://media"/>
            <a:extLst>
              <a:ext uri="{FF2B5EF4-FFF2-40B4-BE49-F238E27FC236}">
                <a16:creationId xmlns:a16="http://schemas.microsoft.com/office/drawing/2014/main" id="{0B572633-8020-44B3-9AFC-B2E216CED7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28" end="221668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696" y="-712839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F4694D-65CF-4EB2-BE2C-64C83B3CBD08}"/>
              </a:ext>
            </a:extLst>
          </p:cNvPr>
          <p:cNvSpPr/>
          <p:nvPr/>
        </p:nvSpPr>
        <p:spPr>
          <a:xfrm>
            <a:off x="2368952" y="4800368"/>
            <a:ext cx="74540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HÔM NAY!</a:t>
            </a:r>
          </a:p>
        </p:txBody>
      </p:sp>
    </p:spTree>
    <p:extLst>
      <p:ext uri="{BB962C8B-B14F-4D97-AF65-F5344CB8AC3E}">
        <p14:creationId xmlns:p14="http://schemas.microsoft.com/office/powerpoint/2010/main" val="34429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6A42F9-087C-4C9F-97A6-819ED254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23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2687427" y="696664"/>
            <a:ext cx="71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02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3583667" y="3862137"/>
            <a:ext cx="53767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4- 5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822509" y="2799667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giraffes in a field&#10;&#10;Description automatically generated with low confidence">
            <a:extLst>
              <a:ext uri="{FF2B5EF4-FFF2-40B4-BE49-F238E27FC236}">
                <a16:creationId xmlns:a16="http://schemas.microsoft.com/office/drawing/2014/main" id="{40CF972D-B984-402E-84C7-F2E6CB689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8FFB22-CCF1-458E-A39F-9BB45AEF1782}"/>
              </a:ext>
            </a:extLst>
          </p:cNvPr>
          <p:cNvSpPr txBox="1"/>
          <p:nvPr/>
        </p:nvSpPr>
        <p:spPr>
          <a:xfrm>
            <a:off x="1937208" y="2190308"/>
            <a:ext cx="8743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Hội</a:t>
            </a:r>
            <a:endParaRPr lang="en-US" sz="4800" b="1" dirty="0">
              <a:solidFill>
                <a:srgbClr val="FF0000"/>
              </a:solidFill>
              <a:latin typeface="#9Slide07 SVNNexa Rust Slab Bla" panose="020B0606040200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An </a:t>
            </a:r>
            <a:r>
              <a:rPr lang="en-US" sz="4800" b="1" dirty="0" err="1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toàn</a:t>
            </a:r>
            <a:r>
              <a:rPr lang="en-US" sz="4800" b="1" dirty="0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giao</a:t>
            </a:r>
            <a:r>
              <a:rPr lang="en-US" sz="4800" b="1" dirty="0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thông</a:t>
            </a:r>
            <a:endParaRPr lang="en-US" sz="4800" b="1" dirty="0">
              <a:solidFill>
                <a:srgbClr val="FF0000"/>
              </a:solidFill>
              <a:latin typeface="#9Slide07 SVNNexa Rust Slab Bla" panose="020B0606040200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ChungEmChoiGiaoThong-TrucLinh-3771582">
            <a:hlinkClick r:id="" action="ppaction://media"/>
            <a:extLst>
              <a:ext uri="{FF2B5EF4-FFF2-40B4-BE49-F238E27FC236}">
                <a16:creationId xmlns:a16="http://schemas.microsoft.com/office/drawing/2014/main" id="{24F05477-2836-1EC6-050E-C7511452E2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0320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574" y="61655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8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1DFD5B9-BF5F-4749-9DAF-4A6DA103E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b="99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:a16="http://schemas.microsoft.com/office/drawing/2014/main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ACB952-D222-4B12-800F-E2A8CF7A5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35778" y="391440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EmDiQuaNgaTuDuongPho-VA-4853596">
            <a:hlinkClick r:id="" action="ppaction://media"/>
            <a:extLst>
              <a:ext uri="{FF2B5EF4-FFF2-40B4-BE49-F238E27FC236}">
                <a16:creationId xmlns:a16="http://schemas.microsoft.com/office/drawing/2014/main" id="{1189B0D3-8729-E594-BA65-8E6E63D0C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357" y="5860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2F9A1BF-FFD7-4C67-9FC1-DE2C039E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1479038" y="3573006"/>
            <a:ext cx="72619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Đập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bắt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bóng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tại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chỗ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497144" y="26640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nhac-lay-la-sen">
            <a:hlinkClick r:id="" action="ppaction://media"/>
            <a:extLst>
              <a:ext uri="{FF2B5EF4-FFF2-40B4-BE49-F238E27FC236}">
                <a16:creationId xmlns:a16="http://schemas.microsoft.com/office/drawing/2014/main" id="{680B8861-3B18-49D9-95DC-6069DBE1C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5788" y="6248400"/>
            <a:ext cx="609600" cy="609600"/>
          </a:xfrm>
          <a:prstGeom prst="rect">
            <a:avLst/>
          </a:prstGeom>
        </p:spPr>
      </p:pic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484787" y="2921168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7326" y="64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7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83</Words>
  <Application>Microsoft Office PowerPoint</Application>
  <PresentationFormat>Widescreen</PresentationFormat>
  <Paragraphs>19</Paragraphs>
  <Slides>12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#9Slide05 Lobster</vt:lpstr>
      <vt:lpstr>#9Slide07 SVNNexa Rust Slab Bla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Admin</cp:lastModifiedBy>
  <cp:revision>5</cp:revision>
  <dcterms:created xsi:type="dcterms:W3CDTF">2022-10-12T13:44:28Z</dcterms:created>
  <dcterms:modified xsi:type="dcterms:W3CDTF">2023-02-28T03:10:39Z</dcterms:modified>
</cp:coreProperties>
</file>