
<file path=[Content_Types].xml><?xml version="1.0" encoding="utf-8"?>
<Types xmlns="http://schemas.openxmlformats.org/package/2006/content-types">
  <Default Extension="aac" ContentType="audio/aac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4" r:id="rId4"/>
    <p:sldId id="266" r:id="rId5"/>
    <p:sldId id="267" r:id="rId6"/>
    <p:sldId id="270" r:id="rId7"/>
    <p:sldId id="268" r:id="rId8"/>
    <p:sldId id="269" r:id="rId9"/>
    <p:sldId id="273" r:id="rId10"/>
    <p:sldId id="275" r:id="rId11"/>
    <p:sldId id="271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2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0D2AA-5512-433D-85B8-7017C93DC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89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4082469" y="4078455"/>
            <a:ext cx="40270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Chuyền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bóng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Chu-Khi-Con-Xuan-Mai">
            <a:hlinkClick r:id="" action="ppaction://media"/>
            <a:extLst>
              <a:ext uri="{FF2B5EF4-FFF2-40B4-BE49-F238E27FC236}">
                <a16:creationId xmlns:a16="http://schemas.microsoft.com/office/drawing/2014/main" id="{1D57A0B6-91A2-95C8-F30C-D864F3D8D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9757" y="2348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F05D0D-C6EC-4388-94AA-112EF0A7A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3243A9-4BDD-4634-BB9E-72DC96F107D3}"/>
              </a:ext>
            </a:extLst>
          </p:cNvPr>
          <p:cNvSpPr/>
          <p:nvPr/>
        </p:nvSpPr>
        <p:spPr>
          <a:xfrm>
            <a:off x="209104" y="2490281"/>
            <a:ext cx="11982896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5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CÔ</a:t>
            </a:r>
            <a:endParaRPr lang="en-US" sz="55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2FF247-2194-490A-9760-249F3B67E452}"/>
              </a:ext>
            </a:extLst>
          </p:cNvPr>
          <p:cNvSpPr/>
          <p:nvPr/>
        </p:nvSpPr>
        <p:spPr>
          <a:xfrm>
            <a:off x="2473504" y="3666067"/>
            <a:ext cx="74540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endParaRPr 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MoMan-V.A-3173454">
            <a:hlinkClick r:id="" action="ppaction://media"/>
            <a:extLst>
              <a:ext uri="{FF2B5EF4-FFF2-40B4-BE49-F238E27FC236}">
                <a16:creationId xmlns:a16="http://schemas.microsoft.com/office/drawing/2014/main" id="{0B572633-8020-44B3-9AFC-B2E216CED7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28" end="22166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696" y="-712839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F4694D-65CF-4EB2-BE2C-64C83B3CBD08}"/>
              </a:ext>
            </a:extLst>
          </p:cNvPr>
          <p:cNvSpPr/>
          <p:nvPr/>
        </p:nvSpPr>
        <p:spPr>
          <a:xfrm>
            <a:off x="2368952" y="4800368"/>
            <a:ext cx="74540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HÔM NAY!</a:t>
            </a:r>
          </a:p>
        </p:txBody>
      </p:sp>
    </p:spTree>
    <p:extLst>
      <p:ext uri="{BB962C8B-B14F-4D97-AF65-F5344CB8AC3E}">
        <p14:creationId xmlns:p14="http://schemas.microsoft.com/office/powerpoint/2010/main" val="34429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2687427" y="696664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3882274" y="3862137"/>
            <a:ext cx="47795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60- 80m</a:t>
            </a: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giraffes in a field&#10;&#10;Description automatically generated with low confidence">
            <a:extLst>
              <a:ext uri="{FF2B5EF4-FFF2-40B4-BE49-F238E27FC236}">
                <a16:creationId xmlns:a16="http://schemas.microsoft.com/office/drawing/2014/main" id="{40CF972D-B984-402E-84C7-F2E6CB689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8FFB22-CCF1-458E-A39F-9BB45AEF1782}"/>
              </a:ext>
            </a:extLst>
          </p:cNvPr>
          <p:cNvSpPr txBox="1"/>
          <p:nvPr/>
        </p:nvSpPr>
        <p:spPr>
          <a:xfrm>
            <a:off x="3479135" y="2296325"/>
            <a:ext cx="60308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LỄ HỘI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RỪNG XANH</a:t>
            </a:r>
          </a:p>
        </p:txBody>
      </p:sp>
      <p:pic>
        <p:nvPicPr>
          <p:cNvPr id="11" name="loaloa">
            <a:hlinkClick r:id="" action="ppaction://media"/>
            <a:extLst>
              <a:ext uri="{FF2B5EF4-FFF2-40B4-BE49-F238E27FC236}">
                <a16:creationId xmlns:a16="http://schemas.microsoft.com/office/drawing/2014/main" id="{612C4997-C6F1-482A-8526-7E78D30C7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416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1943262" y="3573006"/>
            <a:ext cx="63334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Chạy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chậm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60- 80m</a:t>
            </a: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  <p:pic>
        <p:nvPicPr>
          <p:cNvPr id="4" name="TroiNangTroiMua-BeMinhVy-6817907">
            <a:hlinkClick r:id="" action="ppaction://media"/>
            <a:extLst>
              <a:ext uri="{FF2B5EF4-FFF2-40B4-BE49-F238E27FC236}">
                <a16:creationId xmlns:a16="http://schemas.microsoft.com/office/drawing/2014/main" id="{380C9F3C-FD94-A3C2-8A8D-68FCB1AB33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3990" y="5543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84787" y="2921168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TroiNangTroiMua-BeMinhVy-6817907">
            <a:hlinkClick r:id="" action="ppaction://media"/>
            <a:extLst>
              <a:ext uri="{FF2B5EF4-FFF2-40B4-BE49-F238E27FC236}">
                <a16:creationId xmlns:a16="http://schemas.microsoft.com/office/drawing/2014/main" id="{30EEDE51-0447-DC59-9833-F3F9E13A2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5889" y="5520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81</Words>
  <Application>Microsoft Office PowerPoint</Application>
  <PresentationFormat>Widescreen</PresentationFormat>
  <Paragraphs>20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#9Slide05 Lobster</vt:lpstr>
      <vt:lpstr>#9Slide07 SVNNexa Rust Slab Bla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Admin</cp:lastModifiedBy>
  <cp:revision>5</cp:revision>
  <dcterms:created xsi:type="dcterms:W3CDTF">2022-10-12T13:44:28Z</dcterms:created>
  <dcterms:modified xsi:type="dcterms:W3CDTF">2023-03-13T10:39:31Z</dcterms:modified>
</cp:coreProperties>
</file>