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8" r:id="rId2"/>
    <p:sldId id="369" r:id="rId3"/>
    <p:sldId id="367" r:id="rId4"/>
    <p:sldId id="339" r:id="rId5"/>
    <p:sldId id="370" r:id="rId6"/>
    <p:sldId id="349" r:id="rId7"/>
    <p:sldId id="354" r:id="rId8"/>
    <p:sldId id="359" r:id="rId9"/>
    <p:sldId id="358" r:id="rId10"/>
    <p:sldId id="360" r:id="rId11"/>
    <p:sldId id="362" r:id="rId12"/>
    <p:sldId id="361" r:id="rId13"/>
    <p:sldId id="363" r:id="rId14"/>
    <p:sldId id="364" r:id="rId15"/>
    <p:sldId id="365" r:id="rId16"/>
    <p:sldId id="366" r:id="rId17"/>
  </p:sldIdLst>
  <p:sldSz cx="9906000" cy="6858000" type="A4"/>
  <p:notesSz cx="9942513" cy="676116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CC"/>
    <a:srgbClr val="0000FF"/>
    <a:srgbClr val="FFFF99"/>
    <a:srgbClr val="CCFF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38" y="-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005B-E61E-4141-98D6-0D1038BA881E}" type="datetimeFigureOut">
              <a:rPr lang="vi-VN" smtClean="0"/>
              <a:t>09/01/2024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38488" y="506413"/>
            <a:ext cx="3665537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55CB-6AA2-4000-85B5-E3DCE93279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65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155CB-6AA2-4000-85B5-E3DCE932791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CFF99"/>
            </a:gs>
            <a:gs pos="36000">
              <a:srgbClr val="CCFFCC"/>
            </a:gs>
            <a:gs pos="98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324-AF80-4E94-9F52-E9AE930FB4D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6.jpeg"/><Relationship Id="rId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7.jpe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113147"/>
              </p:ext>
            </p:extLst>
          </p:nvPr>
        </p:nvGraphicFramePr>
        <p:xfrm>
          <a:off x="-897147" y="-725441"/>
          <a:ext cx="11110821" cy="828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Image" r:id="rId3" imgW="5079365" imgH="3593651" progId="">
                  <p:embed/>
                </p:oleObj>
              </mc:Choice>
              <mc:Fallback>
                <p:oleObj name="Image" r:id="rId3" imgW="5079365" imgH="35936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97147" y="-725441"/>
                        <a:ext cx="11110821" cy="82813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041522" y="3235147"/>
            <a:ext cx="826410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028700"/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/>
            <a:r>
              <a:rPr lang="pt-BR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 tượng: Trẻ mẫu giáo nhỡ </a:t>
            </a:r>
          </a:p>
          <a:p>
            <a:pPr indent="1028700" eaLnBrk="0" hangingPunct="0"/>
            <a:endParaRPr lang="en-US" sz="3600" dirty="0">
              <a:solidFill>
                <a:srgbClr val="9900CC"/>
              </a:solidFill>
              <a:latin typeface=".VnArabia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07955" y="1018735"/>
            <a:ext cx="7331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07956" y="2182682"/>
            <a:ext cx="7797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</a:p>
          <a:p>
            <a:pPr algn="ctr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80" y="1936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6365" y="2155487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yêu cầu   </a:t>
            </a:r>
            <a:endParaRPr lang="vi-VN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yêu cầu</a:t>
            </a:r>
          </a:p>
          <a:p>
            <a:r>
              <a:rPr lang="en-US" sz="2800" b="1" smtClean="0">
                <a:solidFill>
                  <a:srgbClr val="0000CC"/>
                </a:solidFill>
              </a:rPr>
              <a:t>+ Nhóm có 1 và nhóm còn lại </a:t>
            </a:r>
          </a:p>
          <a:p>
            <a:r>
              <a:rPr lang="en-US" sz="2800" b="1" smtClean="0">
                <a:solidFill>
                  <a:srgbClr val="0000CC"/>
                </a:solidFill>
              </a:rPr>
              <a:t>+ Hai nhóm có số lượng bằng nhau</a:t>
            </a:r>
          </a:p>
          <a:p>
            <a:r>
              <a:rPr lang="en-US" sz="2800" b="1" smtClean="0">
                <a:solidFill>
                  <a:srgbClr val="0000CC"/>
                </a:solidFill>
              </a:rPr>
              <a:t>+ Chia nhóm màu xanh và nhóm có màu còn lại</a:t>
            </a:r>
          </a:p>
          <a:p>
            <a:endParaRPr lang="en-US" sz="4800" b="1" smtClean="0">
              <a:solidFill>
                <a:srgbClr val="0000CC"/>
              </a:solidFill>
            </a:endParaRPr>
          </a:p>
          <a:p>
            <a:r>
              <a:rPr lang="en-US" sz="4800" b="1" smtClean="0">
                <a:solidFill>
                  <a:srgbClr val="0000CC"/>
                </a:solidFill>
              </a:rPr>
              <a:t>    </a:t>
            </a:r>
            <a:endParaRPr lang="vi-VN" sz="8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5400000" flipH="1">
            <a:off x="4974046" y="-39953"/>
            <a:ext cx="113245" cy="10105624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3828" y="2917370"/>
            <a:ext cx="9906000" cy="3873781"/>
            <a:chOff x="-24153" y="1283470"/>
            <a:chExt cx="9954306" cy="5626844"/>
          </a:xfrm>
        </p:grpSpPr>
        <p:sp>
          <p:nvSpPr>
            <p:cNvPr id="18" name="Rectangle 17"/>
            <p:cNvSpPr/>
            <p:nvPr/>
          </p:nvSpPr>
          <p:spPr>
            <a:xfrm>
              <a:off x="4828178" y="1283470"/>
              <a:ext cx="129193" cy="562684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 rot="11417199">
            <a:off x="2953886" y="-269786"/>
            <a:ext cx="4382178" cy="3229401"/>
          </a:xfrm>
          <a:prstGeom prst="cloudCallou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3783550" y="54695"/>
            <a:ext cx="2858699" cy="2778640"/>
            <a:chOff x="-88167" y="-3141188"/>
            <a:chExt cx="3959518" cy="4140860"/>
          </a:xfrm>
        </p:grpSpPr>
        <p:pic>
          <p:nvPicPr>
            <p:cNvPr id="73" name="Picture 5" descr="C:\Users\Administrator\Desktop\44869174_183036162582820_2392036650587783168_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5" t="26892" r="37609" b="40561"/>
            <a:stretch/>
          </p:blipFill>
          <p:spPr bwMode="auto">
            <a:xfrm>
              <a:off x="3103644" y="-2092720"/>
              <a:ext cx="767707" cy="159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-88167" y="-3141188"/>
              <a:ext cx="2962246" cy="4140860"/>
              <a:chOff x="-88167" y="-3141188"/>
              <a:chExt cx="2962246" cy="4140860"/>
            </a:xfrm>
          </p:grpSpPr>
          <p:pic>
            <p:nvPicPr>
              <p:cNvPr id="69" name="Picture 2" descr="C:\Users\Administrator\Desktop\HỌI GIANG 20 THANG 11\ảnh\44762124_246498786032269_8648328451960340480_n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4" t="31927" r="43301" b="34700"/>
              <a:stretch/>
            </p:blipFill>
            <p:spPr bwMode="auto">
              <a:xfrm>
                <a:off x="-88167" y="-1774514"/>
                <a:ext cx="797832" cy="1813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C:\Users\Administrator\Desktop\HỌI GIANG 20 THANG 11\ảnh\43661841_189976238599519_4548965636046323712_n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38" t="28125" r="40124" b="38542"/>
              <a:stretch/>
            </p:blipFill>
            <p:spPr bwMode="auto">
              <a:xfrm rot="5400000">
                <a:off x="1309749" y="-241059"/>
                <a:ext cx="1029047" cy="1452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4" descr="C:\Users\Administrator\Desktop\HỌI GIANG 20 THANG 11\ảnh\44797717_539446993145638_3308828850489655296_n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9" t="28488" r="40643" b="35756"/>
              <a:stretch/>
            </p:blipFill>
            <p:spPr bwMode="auto">
              <a:xfrm rot="5400000">
                <a:off x="1526214" y="-3559759"/>
                <a:ext cx="929294" cy="1766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5" name="Group 74"/>
              <p:cNvGrpSpPr/>
              <p:nvPr/>
            </p:nvGrpSpPr>
            <p:grpSpPr>
              <a:xfrm>
                <a:off x="1317217" y="-2092720"/>
                <a:ext cx="1242534" cy="1860465"/>
                <a:chOff x="4191000" y="27893"/>
                <a:chExt cx="1748546" cy="2677207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4191000" y="27893"/>
                  <a:ext cx="1748546" cy="2677207"/>
                  <a:chOff x="4267200" y="607208"/>
                  <a:chExt cx="1981200" cy="4225169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4267200" y="607208"/>
                    <a:ext cx="1981200" cy="2131087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4267200" y="694069"/>
                    <a:ext cx="1981200" cy="4138308"/>
                    <a:chOff x="4267200" y="812179"/>
                    <a:chExt cx="1981200" cy="4138308"/>
                  </a:xfrm>
                </p:grpSpPr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4394348" y="81217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88280" y="83503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4394348" y="1828800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4267200" y="2819400"/>
                      <a:ext cx="1981200" cy="2131087"/>
                    </a:xfrm>
                    <a:prstGeom prst="rect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p:txBody>
                </p:sp>
              </p:grpSp>
            </p:grpSp>
            <p:pic>
              <p:nvPicPr>
                <p:cNvPr id="7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7484" y="703056"/>
                  <a:ext cx="706437" cy="512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pic>
        <p:nvPicPr>
          <p:cNvPr id="88" name="Picture 2" descr="C:\Users\Administrator\Desktop\HỌI GIANG 20 THANG 11\ảnh\44762124_246498786032269_8648328451960340480_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 t="31927" r="43301" b="34700"/>
          <a:stretch/>
        </p:blipFill>
        <p:spPr bwMode="auto">
          <a:xfrm>
            <a:off x="1564206" y="5254409"/>
            <a:ext cx="1037359" cy="15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131889" y="3299061"/>
            <a:ext cx="3713210" cy="1505678"/>
            <a:chOff x="1267194" y="1184359"/>
            <a:chExt cx="4023584" cy="2223546"/>
          </a:xfrm>
        </p:grpSpPr>
        <p:pic>
          <p:nvPicPr>
            <p:cNvPr id="90" name="Picture 2" descr="C:\Users\Administrator\Desktop\HỌI GIANG 20 THANG 11\ảnh\44762124_246498786032269_8648328451960340480_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4" t="31927" r="43301" b="34700"/>
            <a:stretch/>
          </p:blipFill>
          <p:spPr bwMode="auto">
            <a:xfrm>
              <a:off x="1267194" y="1184359"/>
              <a:ext cx="1234816" cy="222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oup 90"/>
            <p:cNvGrpSpPr/>
            <p:nvPr/>
          </p:nvGrpSpPr>
          <p:grpSpPr>
            <a:xfrm>
              <a:off x="2834197" y="1184359"/>
              <a:ext cx="2456581" cy="2223546"/>
              <a:chOff x="2834197" y="1184359"/>
              <a:chExt cx="2456581" cy="2223546"/>
            </a:xfrm>
          </p:grpSpPr>
          <p:pic>
            <p:nvPicPr>
              <p:cNvPr id="92" name="Picture 3" descr="C:\Users\Administrator\Desktop\HỌI GIANG 20 THANG 11\ảnh\43661841_189976238599519_4548965636046323712_n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38" t="28125" r="40124" b="38542"/>
              <a:stretch/>
            </p:blipFill>
            <p:spPr bwMode="auto">
              <a:xfrm>
                <a:off x="2834197" y="1184359"/>
                <a:ext cx="1094138" cy="2165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4" descr="C:\Users\Administrator\Desktop\HỌI GIANG 20 THANG 11\ảnh\44797717_539446993145638_3308828850489655296_n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9" t="28488" r="40643" b="35756"/>
              <a:stretch/>
            </p:blipFill>
            <p:spPr bwMode="auto">
              <a:xfrm>
                <a:off x="4240292" y="1242187"/>
                <a:ext cx="1050486" cy="2165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4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5284571" y="3230536"/>
            <a:ext cx="1080544" cy="155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131888" y="5211894"/>
            <a:ext cx="1139565" cy="155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8488" r="40643" b="35756"/>
          <a:stretch/>
        </p:blipFill>
        <p:spPr bwMode="auto">
          <a:xfrm>
            <a:off x="5313179" y="5233760"/>
            <a:ext cx="1051936" cy="15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8125" r="40124" b="38542"/>
          <a:stretch/>
        </p:blipFill>
        <p:spPr bwMode="auto">
          <a:xfrm>
            <a:off x="6796520" y="5211894"/>
            <a:ext cx="1151382" cy="14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5400000" flipH="1">
            <a:off x="4870137" y="1868534"/>
            <a:ext cx="113246" cy="9958478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3828" y="3361846"/>
            <a:ext cx="9906000" cy="3429303"/>
            <a:chOff x="-24153" y="1283468"/>
            <a:chExt cx="9954306" cy="5819003"/>
          </a:xfrm>
        </p:grpSpPr>
        <p:sp>
          <p:nvSpPr>
            <p:cNvPr id="18" name="Rectangle 17"/>
            <p:cNvSpPr/>
            <p:nvPr/>
          </p:nvSpPr>
          <p:spPr>
            <a:xfrm>
              <a:off x="4828177" y="1283468"/>
              <a:ext cx="142058" cy="581900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1993704" y="2957203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7057349" y="3002894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98225" y="4144123"/>
            <a:ext cx="1341314" cy="2245255"/>
            <a:chOff x="2391232" y="3990005"/>
            <a:chExt cx="1373236" cy="2113412"/>
          </a:xfrm>
        </p:grpSpPr>
        <p:pic>
          <p:nvPicPr>
            <p:cNvPr id="48" name="Picture 4" descr="C:\Users\Administrator\Desktop\HỌI GIANG 20 THANG 11\ảnh\44797717_539446993145638_3308828850489655296_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9" t="28488" r="40643" b="35756"/>
            <a:stretch/>
          </p:blipFill>
          <p:spPr bwMode="auto">
            <a:xfrm>
              <a:off x="2391232" y="3990005"/>
              <a:ext cx="1318125" cy="211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C:\Users\Administrator\Desktop\HỌI GIANG 20 THANG 11\ảnh\44797717_539446993145638_3308828850489655296_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9" t="28488" r="40643" b="35756"/>
            <a:stretch/>
          </p:blipFill>
          <p:spPr bwMode="auto">
            <a:xfrm>
              <a:off x="2446343" y="3990005"/>
              <a:ext cx="1318125" cy="211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7850801" y="4144123"/>
            <a:ext cx="1306953" cy="21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 rot="11417199">
            <a:off x="2676647" y="-222416"/>
            <a:ext cx="5425714" cy="3595765"/>
          </a:xfrm>
          <a:prstGeom prst="cloudCallou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3682616" y="86018"/>
            <a:ext cx="3413776" cy="2978896"/>
            <a:chOff x="-88167" y="-3141188"/>
            <a:chExt cx="3959518" cy="4140860"/>
          </a:xfrm>
        </p:grpSpPr>
        <p:pic>
          <p:nvPicPr>
            <p:cNvPr id="73" name="Picture 5" descr="C:\Users\Administrator\Desktop\44869174_183036162582820_2392036650587783168_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5" t="26892" r="37609" b="40561"/>
            <a:stretch/>
          </p:blipFill>
          <p:spPr bwMode="auto">
            <a:xfrm>
              <a:off x="3103644" y="-2092720"/>
              <a:ext cx="767707" cy="159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-88167" y="-3141188"/>
              <a:ext cx="2962246" cy="4140860"/>
              <a:chOff x="-88167" y="-3141188"/>
              <a:chExt cx="2962246" cy="4140860"/>
            </a:xfrm>
          </p:grpSpPr>
          <p:pic>
            <p:nvPicPr>
              <p:cNvPr id="69" name="Picture 2" descr="C:\Users\Administrator\Desktop\HỌI GIANG 20 THANG 11\ảnh\44762124_246498786032269_8648328451960340480_n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4" t="31927" r="43301" b="34700"/>
              <a:stretch/>
            </p:blipFill>
            <p:spPr bwMode="auto">
              <a:xfrm>
                <a:off x="-88167" y="-1774514"/>
                <a:ext cx="797832" cy="1813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C:\Users\Administrator\Desktop\HỌI GIANG 20 THANG 11\ảnh\43661841_189976238599519_4548965636046323712_n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38" t="28125" r="40124" b="38542"/>
              <a:stretch/>
            </p:blipFill>
            <p:spPr bwMode="auto">
              <a:xfrm rot="5400000">
                <a:off x="1309749" y="-241059"/>
                <a:ext cx="1029047" cy="1452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4" descr="C:\Users\Administrator\Desktop\HỌI GIANG 20 THANG 11\ảnh\44797717_539446993145638_3308828850489655296_n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9" t="28488" r="40643" b="35756"/>
              <a:stretch/>
            </p:blipFill>
            <p:spPr bwMode="auto">
              <a:xfrm rot="5400000">
                <a:off x="1526214" y="-3559759"/>
                <a:ext cx="929294" cy="1766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5" name="Group 74"/>
              <p:cNvGrpSpPr/>
              <p:nvPr/>
            </p:nvGrpSpPr>
            <p:grpSpPr>
              <a:xfrm>
                <a:off x="1317217" y="-2092720"/>
                <a:ext cx="1242534" cy="1860465"/>
                <a:chOff x="4191000" y="27893"/>
                <a:chExt cx="1748546" cy="2677207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4191000" y="27893"/>
                  <a:ext cx="1748546" cy="2677207"/>
                  <a:chOff x="4267200" y="607208"/>
                  <a:chExt cx="1981200" cy="4225169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4267200" y="607208"/>
                    <a:ext cx="1981200" cy="2131087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4267200" y="694069"/>
                    <a:ext cx="1981200" cy="4138308"/>
                    <a:chOff x="4267200" y="812179"/>
                    <a:chExt cx="1981200" cy="4138308"/>
                  </a:xfrm>
                </p:grpSpPr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4394348" y="81217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88280" y="83503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4394348" y="1828800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4267200" y="2819400"/>
                      <a:ext cx="1981200" cy="2131087"/>
                    </a:xfrm>
                    <a:prstGeom prst="rect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p:txBody>
                </p:sp>
              </p:grpSp>
            </p:grpSp>
            <p:pic>
              <p:nvPicPr>
                <p:cNvPr id="77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7484" y="703056"/>
                  <a:ext cx="706437" cy="512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29" y="4176109"/>
            <a:ext cx="1351150" cy="22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8125" r="40124" b="38542"/>
          <a:stretch/>
        </p:blipFill>
        <p:spPr bwMode="auto">
          <a:xfrm>
            <a:off x="5758211" y="4176109"/>
            <a:ext cx="1213142" cy="210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965" y="9797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Hát vận động theo bài “ Bé tập đếm”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nhạc toán đém 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6" y="543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Hoạt động nhóm 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Hòa Tấu – Love 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324" y="5322176"/>
            <a:ext cx="1002423" cy="10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Trò chơi: Ai thông minh hơn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3" name="MaiTruongNoiHocBaoDieuHay-PhuongA_3avsd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6480" y="5693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8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1754"/>
            <a:ext cx="9906000" cy="709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2455184"/>
            <a:ext cx="8543925" cy="1325563"/>
          </a:xfrm>
        </p:spPr>
        <p:txBody>
          <a:bodyPr>
            <a:noAutofit/>
          </a:bodyPr>
          <a:lstStyle/>
          <a:p>
            <a:r>
              <a:rPr lang="en-US" sz="7200" b="1" smtClean="0">
                <a:solidFill>
                  <a:srgbClr val="C00000"/>
                </a:solidFill>
              </a:rPr>
              <a:t>Hát bài : Tập đếm </a:t>
            </a:r>
            <a:endParaRPr lang="vi-VN" sz="7200" b="1">
              <a:solidFill>
                <a:srgbClr val="C00000"/>
              </a:solidFill>
            </a:endParaRPr>
          </a:p>
        </p:txBody>
      </p:sp>
      <p:pic>
        <p:nvPicPr>
          <p:cNvPr id="5" name="nhạc tập đê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57" y="605789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65" y="992319"/>
            <a:ext cx="9666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1231" y="5824207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85" y="992319"/>
            <a:ext cx="9666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chơi</a:t>
            </a:r>
            <a:endParaRPr lang="en-US" sz="9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 sắc kỳ diệu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7475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85" y="992319"/>
            <a:ext cx="9666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chơi</a:t>
            </a:r>
            <a:endParaRPr lang="en-US" sz="9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 sắc kỳ diệu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191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85" y="992319"/>
            <a:ext cx="9666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chơi</a:t>
            </a:r>
            <a:endParaRPr lang="en-US" sz="9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 sắc kỳ diệu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8270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-689811" y="-474687"/>
            <a:ext cx="11534274" cy="7937207"/>
            <a:chOff x="-689811" y="-474687"/>
            <a:chExt cx="11534274" cy="7937207"/>
          </a:xfrm>
        </p:grpSpPr>
        <p:pic>
          <p:nvPicPr>
            <p:cNvPr id="26626" name="Picture 3" descr="Frames PPT 00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89811" y="-474687"/>
              <a:ext cx="11534274" cy="793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438401" y="3015917"/>
              <a:ext cx="5550568" cy="593558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C00000"/>
                  </a:solidFill>
                </a:rPr>
                <a:t>HOẠT  ĐỘNG  NHÓM 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46485" y="4363453"/>
              <a:ext cx="3160294" cy="1828799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3:</a:t>
              </a:r>
            </a:p>
            <a:p>
              <a:pPr algn="ctr"/>
              <a:r>
                <a:rPr lang="en-US" sz="2600" b="1" smtClean="0">
                  <a:solidFill>
                    <a:srgbClr val="0000CC"/>
                  </a:solidFill>
                </a:rPr>
                <a:t>Lego</a:t>
              </a:r>
              <a:endParaRPr lang="en-US" sz="2600" b="1" dirty="0">
                <a:solidFill>
                  <a:srgbClr val="0000CC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51622" y="4363452"/>
              <a:ext cx="3288630" cy="1876927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</a:t>
              </a:r>
              <a:r>
                <a:rPr lang="en-US" sz="2600" b="1" smtClean="0">
                  <a:solidFill>
                    <a:srgbClr val="FF0000"/>
                  </a:solidFill>
                </a:rPr>
                <a:t>4:</a:t>
              </a:r>
            </a:p>
            <a:p>
              <a:pPr algn="ctr"/>
              <a:r>
                <a:rPr lang="en-US" sz="2600" b="1">
                  <a:solidFill>
                    <a:srgbClr val="0000CC"/>
                  </a:solidFill>
                </a:rPr>
                <a:t>Lắp chai  </a:t>
              </a:r>
              <a:endParaRPr lang="en-US" sz="26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91200" y="368969"/>
              <a:ext cx="3433010" cy="2069432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</a:t>
              </a:r>
              <a:r>
                <a:rPr lang="en-US" sz="2600" b="1" smtClean="0">
                  <a:solidFill>
                    <a:srgbClr val="FF0000"/>
                  </a:solidFill>
                </a:rPr>
                <a:t>2:</a:t>
              </a:r>
            </a:p>
            <a:p>
              <a:pPr algn="ctr"/>
              <a:r>
                <a:rPr lang="en-US" sz="2600" b="1" smtClean="0">
                  <a:solidFill>
                    <a:srgbClr val="0000CC"/>
                  </a:solidFill>
                </a:rPr>
                <a:t>Lắp ghép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6277" y="433136"/>
              <a:ext cx="3368842" cy="1876927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1:</a:t>
              </a:r>
            </a:p>
            <a:p>
              <a:pPr algn="ctr"/>
              <a:r>
                <a:rPr lang="en-US" sz="2600" b="1" smtClean="0">
                  <a:solidFill>
                    <a:srgbClr val="0000CC"/>
                  </a:solidFill>
                </a:rPr>
                <a:t>   Lắp ghép </a:t>
              </a:r>
              <a:endParaRPr lang="en-US" sz="26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05600" y="3625516"/>
              <a:ext cx="1026695" cy="7860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2550699" y="3641558"/>
              <a:ext cx="1283365" cy="7058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3048000" y="2358189"/>
              <a:ext cx="1283370" cy="6096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3" idx="2"/>
            </p:cNvCxnSpPr>
            <p:nvPr/>
          </p:nvCxnSpPr>
          <p:spPr>
            <a:xfrm flipV="1">
              <a:off x="6609347" y="2438401"/>
              <a:ext cx="898358" cy="561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peakSoftlyLove-RichardClayderman_vf9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89" y="6192252"/>
            <a:ext cx="665748" cy="665748"/>
          </a:xfrm>
          <a:prstGeom prst="rect">
            <a:avLst/>
          </a:prstGeom>
        </p:spPr>
      </p:pic>
      <p:pic>
        <p:nvPicPr>
          <p:cNvPr id="3" name="Hòa Tấu – Love Sto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726" y="5887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389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2133705" y="2439697"/>
            <a:ext cx="1431504" cy="208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8125" r="40124" b="38542"/>
          <a:stretch/>
        </p:blipFill>
        <p:spPr bwMode="auto">
          <a:xfrm>
            <a:off x="5787827" y="2426060"/>
            <a:ext cx="1524331" cy="21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8488" r="40643" b="35756"/>
          <a:stretch/>
        </p:blipFill>
        <p:spPr bwMode="auto">
          <a:xfrm>
            <a:off x="3922606" y="2426060"/>
            <a:ext cx="1554648" cy="21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ỌI GIANG 20 THANG 11\ảnh\44762124_246498786032269_8648328451960340480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 t="31927" r="43301" b="34700"/>
          <a:stretch/>
        </p:blipFill>
        <p:spPr bwMode="auto">
          <a:xfrm>
            <a:off x="310551" y="2439697"/>
            <a:ext cx="1414732" cy="208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822193" y="1460500"/>
            <a:ext cx="1894258" cy="3098275"/>
            <a:chOff x="4191000" y="27893"/>
            <a:chExt cx="1748546" cy="2677207"/>
          </a:xfrm>
        </p:grpSpPr>
        <p:grpSp>
          <p:nvGrpSpPr>
            <p:cNvPr id="19" name="Group 18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800" dirty="0"/>
                    <a:t>4</a:t>
                  </a:r>
                </a:p>
              </p:txBody>
            </p:sp>
          </p:grp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80" y="1936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6365" y="2155487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ý thích  </a:t>
            </a:r>
            <a:endParaRPr lang="vi-VN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8741" y="5248194"/>
            <a:ext cx="4272499" cy="1502752"/>
            <a:chOff x="316515" y="1184358"/>
            <a:chExt cx="4907570" cy="2223547"/>
          </a:xfrm>
        </p:grpSpPr>
        <p:pic>
          <p:nvPicPr>
            <p:cNvPr id="20" name="Picture 2" descr="C:\Users\Administrator\Desktop\HỌI GIANG 20 THANG 11\ảnh\44762124_246498786032269_8648328451960340480_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4" t="31927" r="43301" b="34700"/>
            <a:stretch/>
          </p:blipFill>
          <p:spPr bwMode="auto">
            <a:xfrm>
              <a:off x="316515" y="1184359"/>
              <a:ext cx="1496522" cy="222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2365854" y="1184358"/>
              <a:ext cx="2858231" cy="2194633"/>
              <a:chOff x="2365854" y="1184358"/>
              <a:chExt cx="2858231" cy="2194633"/>
            </a:xfrm>
          </p:grpSpPr>
          <p:pic>
            <p:nvPicPr>
              <p:cNvPr id="22" name="Picture 3" descr="C:\Users\Administrator\Desktop\HỌI GIANG 20 THANG 11\ảnh\43661841_189976238599519_4548965636046323712_n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38" t="28125" r="40124" b="38542"/>
              <a:stretch/>
            </p:blipFill>
            <p:spPr bwMode="auto">
              <a:xfrm>
                <a:off x="2365854" y="1184358"/>
                <a:ext cx="1302419" cy="2165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:\Users\Administrator\Desktop\HỌI GIANG 20 THANG 11\ảnh\44797717_539446993145638_3308828850489655296_n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9" t="28488" r="40643" b="35756"/>
              <a:stretch/>
            </p:blipFill>
            <p:spPr bwMode="auto">
              <a:xfrm>
                <a:off x="4005869" y="1213273"/>
                <a:ext cx="1218216" cy="2165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4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5435441" y="5172962"/>
            <a:ext cx="1206808" cy="153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 rot="5400000" flipH="1">
            <a:off x="4888842" y="81783"/>
            <a:ext cx="226491" cy="9816523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3828" y="2917370"/>
            <a:ext cx="9906000" cy="3873781"/>
            <a:chOff x="-24153" y="1283470"/>
            <a:chExt cx="9954306" cy="5626844"/>
          </a:xfrm>
        </p:grpSpPr>
        <p:sp>
          <p:nvSpPr>
            <p:cNvPr id="18" name="Rectangle 17"/>
            <p:cNvSpPr/>
            <p:nvPr/>
          </p:nvSpPr>
          <p:spPr>
            <a:xfrm>
              <a:off x="4828178" y="1283470"/>
              <a:ext cx="129193" cy="562684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04910" y="3360977"/>
            <a:ext cx="1341314" cy="1421403"/>
            <a:chOff x="2391232" y="3990005"/>
            <a:chExt cx="1373236" cy="2113412"/>
          </a:xfrm>
        </p:grpSpPr>
        <p:pic>
          <p:nvPicPr>
            <p:cNvPr id="48" name="Picture 4" descr="C:\Users\Administrator\Desktop\HỌI GIANG 20 THANG 11\ảnh\44797717_539446993145638_3308828850489655296_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9" t="28488" r="40643" b="35756"/>
            <a:stretch/>
          </p:blipFill>
          <p:spPr bwMode="auto">
            <a:xfrm>
              <a:off x="2391232" y="3990005"/>
              <a:ext cx="1318125" cy="211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C:\Users\Administrator\Desktop\HỌI GIANG 20 THANG 11\ảnh\44797717_539446993145638_3308828850489655296_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9" t="28488" r="40643" b="35756"/>
            <a:stretch/>
          </p:blipFill>
          <p:spPr bwMode="auto">
            <a:xfrm>
              <a:off x="2446343" y="3990005"/>
              <a:ext cx="1318125" cy="211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8125" r="40124" b="38542"/>
          <a:stretch/>
        </p:blipFill>
        <p:spPr bwMode="auto">
          <a:xfrm>
            <a:off x="1848108" y="3353860"/>
            <a:ext cx="1254537" cy="1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HỌI GIANG 20 THANG 11\ảnh\44762124_246498786032269_8648328451960340480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 t="31927" r="43301" b="34700"/>
          <a:stretch/>
        </p:blipFill>
        <p:spPr bwMode="auto">
          <a:xfrm>
            <a:off x="5435441" y="3231478"/>
            <a:ext cx="1206808" cy="15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6892" r="37609" b="40561"/>
          <a:stretch/>
        </p:blipFill>
        <p:spPr bwMode="auto">
          <a:xfrm>
            <a:off x="6980349" y="3280213"/>
            <a:ext cx="1205708" cy="147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 rot="11417199">
            <a:off x="2953886" y="-269786"/>
            <a:ext cx="4382178" cy="3229401"/>
          </a:xfrm>
          <a:prstGeom prst="cloudCallou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3855220" y="-12326"/>
            <a:ext cx="2858699" cy="2778640"/>
            <a:chOff x="-88167" y="-3141188"/>
            <a:chExt cx="3959518" cy="4140860"/>
          </a:xfrm>
        </p:grpSpPr>
        <p:pic>
          <p:nvPicPr>
            <p:cNvPr id="73" name="Picture 5" descr="C:\Users\Administrator\Desktop\44869174_183036162582820_2392036650587783168_n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5" t="26892" r="37609" b="40561"/>
            <a:stretch/>
          </p:blipFill>
          <p:spPr bwMode="auto">
            <a:xfrm>
              <a:off x="3103644" y="-2092720"/>
              <a:ext cx="767707" cy="159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-88167" y="-3141188"/>
              <a:ext cx="2962246" cy="4140860"/>
              <a:chOff x="-88167" y="-3141188"/>
              <a:chExt cx="2962246" cy="4140860"/>
            </a:xfrm>
          </p:grpSpPr>
          <p:pic>
            <p:nvPicPr>
              <p:cNvPr id="69" name="Picture 2" descr="C:\Users\Administrator\Desktop\HỌI GIANG 20 THANG 11\ảnh\44762124_246498786032269_8648328451960340480_n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4" t="31927" r="43301" b="34700"/>
              <a:stretch/>
            </p:blipFill>
            <p:spPr bwMode="auto">
              <a:xfrm>
                <a:off x="-88167" y="-1774514"/>
                <a:ext cx="797832" cy="1813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C:\Users\Administrator\Desktop\HỌI GIANG 20 THANG 11\ảnh\43661841_189976238599519_4548965636046323712_n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38" t="28125" r="40124" b="38542"/>
              <a:stretch/>
            </p:blipFill>
            <p:spPr bwMode="auto">
              <a:xfrm rot="5400000">
                <a:off x="1309749" y="-241059"/>
                <a:ext cx="1029047" cy="1452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4" descr="C:\Users\Administrator\Desktop\HỌI GIANG 20 THANG 11\ảnh\44797717_539446993145638_3308828850489655296_n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79" t="28488" r="40643" b="35756"/>
              <a:stretch/>
            </p:blipFill>
            <p:spPr bwMode="auto">
              <a:xfrm rot="5400000">
                <a:off x="1526214" y="-3559759"/>
                <a:ext cx="929294" cy="1766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5" name="Group 74"/>
              <p:cNvGrpSpPr/>
              <p:nvPr/>
            </p:nvGrpSpPr>
            <p:grpSpPr>
              <a:xfrm>
                <a:off x="1317217" y="-2092720"/>
                <a:ext cx="1242534" cy="1860465"/>
                <a:chOff x="4191000" y="27893"/>
                <a:chExt cx="1748546" cy="2677207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4191000" y="27893"/>
                  <a:ext cx="1748546" cy="2677207"/>
                  <a:chOff x="4267200" y="607208"/>
                  <a:chExt cx="1981200" cy="4225169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4267200" y="607208"/>
                    <a:ext cx="1981200" cy="2131087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4267200" y="694069"/>
                    <a:ext cx="1981200" cy="4138308"/>
                    <a:chOff x="4267200" y="812179"/>
                    <a:chExt cx="1981200" cy="4138308"/>
                  </a:xfrm>
                </p:grpSpPr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4394348" y="81217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5288280" y="835039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4394348" y="1828800"/>
                      <a:ext cx="772457" cy="77245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4267200" y="2819400"/>
                      <a:ext cx="1981200" cy="2131087"/>
                    </a:xfrm>
                    <a:prstGeom prst="rect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p:txBody>
                </p:sp>
              </p:grpSp>
            </p:grpSp>
            <p:pic>
              <p:nvPicPr>
                <p:cNvPr id="77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7484" y="703056"/>
                  <a:ext cx="706437" cy="512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1220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666&quot;&gt;&lt;property id=&quot;20148&quot; value=&quot;5&quot;/&gt;&lt;property id=&quot;20300&quot; value=&quot;Slide 1&quot;/&gt;&lt;property id=&quot;20307&quot; value=&quot;308&quot;/&gt;&lt;/object&gt;&lt;object type=&quot;3&quot; unique_id=&quot;13321&quot;&gt;&lt;property id=&quot;20148&quot; value=&quot;5&quot;/&gt;&lt;property id=&quot;20300&quot; value=&quot;Slide 2 - &amp;quot;Hát bài : Tập đếm &amp;quot;&quot;/&gt;&lt;property id=&quot;20307&quot; value=&quot;369&quot;/&gt;&lt;/object&gt;&lt;object type=&quot;3&quot; unique_id=&quot;13322&quot;&gt;&lt;property id=&quot;20148&quot; value=&quot;5&quot;/&gt;&lt;property id=&quot;20300&quot; value=&quot;Slide 3&quot;/&gt;&lt;property id=&quot;20307&quot; value=&quot;367&quot;/&gt;&lt;/object&gt;&lt;object type=&quot;3&quot; unique_id=&quot;13323&quot;&gt;&lt;property id=&quot;20148&quot; value=&quot;5&quot;/&gt;&lt;property id=&quot;20300&quot; value=&quot;Slide 4&quot;/&gt;&lt;property id=&quot;20307&quot; value=&quot;339&quot;/&gt;&lt;/object&gt;&lt;object type=&quot;3&quot; unique_id=&quot;13324&quot;&gt;&lt;property id=&quot;20148&quot; value=&quot;5&quot;/&gt;&lt;property id=&quot;20300&quot; value=&quot;Slide 5&quot;/&gt;&lt;property id=&quot;20307&quot; value=&quot;370&quot;/&gt;&lt;/object&gt;&lt;object type=&quot;3&quot; unique_id=&quot;13325&quot;&gt;&lt;property id=&quot;20148&quot; value=&quot;5&quot;/&gt;&lt;property id=&quot;20300&quot; value=&quot;Slide 6&quot;/&gt;&lt;property id=&quot;20307&quot; value=&quot;349&quot;/&gt;&lt;/object&gt;&lt;object type=&quot;3&quot; unique_id=&quot;13326&quot;&gt;&lt;property id=&quot;20148&quot; value=&quot;5&quot;/&gt;&lt;property id=&quot;20300&quot; value=&quot;Slide 7&quot;/&gt;&lt;property id=&quot;20307&quot; value=&quot;353&quot;/&gt;&lt;/object&gt;&lt;object type=&quot;3&quot; unique_id=&quot;13327&quot;&gt;&lt;property id=&quot;20148&quot; value=&quot;5&quot;/&gt;&lt;property id=&quot;20300&quot; value=&quot;Slide 8&quot;/&gt;&lt;property id=&quot;20307&quot; value=&quot;354&quot;/&gt;&lt;/object&gt;&lt;object type=&quot;3&quot; unique_id=&quot;13328&quot;&gt;&lt;property id=&quot;20148&quot; value=&quot;5&quot;/&gt;&lt;property id=&quot;20300&quot; value=&quot;Slide 9&quot;/&gt;&lt;property id=&quot;20307&quot; value=&quot;359&quot;/&gt;&lt;/object&gt;&lt;object type=&quot;3&quot; unique_id=&quot;13329&quot;&gt;&lt;property id=&quot;20148&quot; value=&quot;5&quot;/&gt;&lt;property id=&quot;20300&quot; value=&quot;Slide 10&quot;/&gt;&lt;property id=&quot;20307&quot; value=&quot;358&quot;/&gt;&lt;/object&gt;&lt;object type=&quot;3&quot; unique_id=&quot;13330&quot;&gt;&lt;property id=&quot;20148&quot; value=&quot;5&quot;/&gt;&lt;property id=&quot;20300&quot; value=&quot;Slide 11&quot;/&gt;&lt;property id=&quot;20307&quot; value=&quot;360&quot;/&gt;&lt;/object&gt;&lt;object type=&quot;3&quot; unique_id=&quot;13331&quot;&gt;&lt;property id=&quot;20148&quot; value=&quot;5&quot;/&gt;&lt;property id=&quot;20300&quot; value=&quot;Slide 12&quot;/&gt;&lt;property id=&quot;20307&quot; value=&quot;362&quot;/&gt;&lt;/object&gt;&lt;object type=&quot;3&quot; unique_id=&quot;13332&quot;&gt;&lt;property id=&quot;20148&quot; value=&quot;5&quot;/&gt;&lt;property id=&quot;20300&quot; value=&quot;Slide 13&quot;/&gt;&lt;property id=&quot;20307&quot; value=&quot;361&quot;/&gt;&lt;/object&gt;&lt;object type=&quot;3&quot; unique_id=&quot;13333&quot;&gt;&lt;property id=&quot;20148&quot; value=&quot;5&quot;/&gt;&lt;property id=&quot;20300&quot; value=&quot;Slide 14&quot;/&gt;&lt;property id=&quot;20307&quot; value=&quot;363&quot;/&gt;&lt;/object&gt;&lt;object type=&quot;3&quot; unique_id=&quot;13334&quot;&gt;&lt;property id=&quot;20148&quot; value=&quot;5&quot;/&gt;&lt;property id=&quot;20300&quot; value=&quot;Slide 15&quot;/&gt;&lt;property id=&quot;20307&quot; value=&quot;364&quot;/&gt;&lt;/object&gt;&lt;object type=&quot;3&quot; unique_id=&quot;13335&quot;&gt;&lt;property id=&quot;20148&quot; value=&quot;5&quot;/&gt;&lt;property id=&quot;20300&quot; value=&quot;Slide 16&quot;/&gt;&lt;property id=&quot;20307&quot; value=&quot;365&quot;/&gt;&lt;/object&gt;&lt;object type=&quot;3&quot; unique_id=&quot;13336&quot;&gt;&lt;property id=&quot;20148&quot; value=&quot;5&quot;/&gt;&lt;property id=&quot;20300&quot; value=&quot;Slide 17&quot;/&gt;&lt;property id=&quot;20307&quot; value=&quot;366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3263</TotalTime>
  <Words>157</Words>
  <Application>Microsoft Office PowerPoint</Application>
  <PresentationFormat>A4 Paper (210x297 mm)</PresentationFormat>
  <Paragraphs>44</Paragraphs>
  <Slides>16</Slides>
  <Notes>1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Image</vt:lpstr>
      <vt:lpstr>PowerPoint Presentation</vt:lpstr>
      <vt:lpstr>Hát bài : Tập đếm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Thu Hoang Yen</dc:creator>
  <cp:lastModifiedBy>Admin</cp:lastModifiedBy>
  <cp:revision>281</cp:revision>
  <cp:lastPrinted>2018-01-10T08:31:36Z</cp:lastPrinted>
  <dcterms:created xsi:type="dcterms:W3CDTF">2016-10-21T06:54:48Z</dcterms:created>
  <dcterms:modified xsi:type="dcterms:W3CDTF">2024-01-09T02:22:58Z</dcterms:modified>
</cp:coreProperties>
</file>