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8" r:id="rId4"/>
    <p:sldId id="261" r:id="rId5"/>
    <p:sldId id="257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33743-63DA-4003-B1F1-A2AB1F9E959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1D736-F788-4BA9-9E3B-DE04EA0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1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3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4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08C0-EB4D-4C1F-A732-271CAE95A4A9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B258-3A1F-4829-AC58-0B894CE1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264241" cy="6932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0036" y="1676399"/>
            <a:ext cx="6785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KHÁM PHÁ 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254" y="2927839"/>
            <a:ext cx="7295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Đề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tài</a:t>
            </a:r>
            <a:r>
              <a:rPr lang="en-US" sz="3200" dirty="0" smtClean="0">
                <a:solidFill>
                  <a:srgbClr val="7030A0"/>
                </a:solidFill>
              </a:rPr>
              <a:t> : </a:t>
            </a:r>
            <a:r>
              <a:rPr lang="en-US" sz="3200" dirty="0" err="1" smtClean="0">
                <a:solidFill>
                  <a:srgbClr val="7030A0"/>
                </a:solidFill>
              </a:rPr>
              <a:t>Thí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nghiệm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trứng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chìm</a:t>
            </a:r>
            <a:r>
              <a:rPr lang="en-US" sz="3200" dirty="0" smtClean="0">
                <a:solidFill>
                  <a:srgbClr val="7030A0"/>
                </a:solidFill>
              </a:rPr>
              <a:t> – </a:t>
            </a:r>
            <a:r>
              <a:rPr lang="en-US" sz="3200" dirty="0" err="1" smtClean="0">
                <a:solidFill>
                  <a:srgbClr val="7030A0"/>
                </a:solidFill>
              </a:rPr>
              <a:t>trứng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nổi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       </a:t>
            </a:r>
            <a:r>
              <a:rPr lang="en-US" sz="3200" dirty="0" err="1" smtClean="0">
                <a:solidFill>
                  <a:srgbClr val="7030A0"/>
                </a:solidFill>
              </a:rPr>
              <a:t>Lứa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tuổi</a:t>
            </a:r>
            <a:r>
              <a:rPr lang="en-US" sz="3200" dirty="0" smtClean="0">
                <a:solidFill>
                  <a:srgbClr val="7030A0"/>
                </a:solidFill>
              </a:rPr>
              <a:t> : </a:t>
            </a:r>
            <a:r>
              <a:rPr lang="en-US" sz="3200" dirty="0" err="1" smtClean="0">
                <a:solidFill>
                  <a:srgbClr val="7030A0"/>
                </a:solidFill>
              </a:rPr>
              <a:t>Mẫu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giáo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nhỡ</a:t>
            </a:r>
            <a:r>
              <a:rPr lang="en-US" sz="3200" dirty="0" smtClean="0">
                <a:solidFill>
                  <a:srgbClr val="7030A0"/>
                </a:solidFill>
              </a:rPr>
              <a:t> 4-5 </a:t>
            </a:r>
            <a:r>
              <a:rPr lang="en-US" sz="3200" dirty="0" err="1" smtClean="0">
                <a:solidFill>
                  <a:srgbClr val="7030A0"/>
                </a:solidFill>
              </a:rPr>
              <a:t>tuổi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04520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7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  <p:extLst>
      <p:ext uri="{BB962C8B-B14F-4D97-AF65-F5344CB8AC3E}">
        <p14:creationId xmlns:p14="http://schemas.microsoft.com/office/powerpoint/2010/main" val="258921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53834"/>
            <a:ext cx="28194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53834"/>
            <a:ext cx="2705100" cy="4100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7631"/>
            <a:ext cx="27559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457200"/>
            <a:ext cx="9144000" cy="8610600"/>
          </a:xfrm>
        </p:spPr>
      </p:pic>
    </p:spTree>
    <p:extLst>
      <p:ext uri="{BB962C8B-B14F-4D97-AF65-F5344CB8AC3E}">
        <p14:creationId xmlns:p14="http://schemas.microsoft.com/office/powerpoint/2010/main" val="2508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355247"/>
            <a:ext cx="4487126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2362200" cy="2639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87236"/>
            <a:ext cx="2551176" cy="2612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87236"/>
            <a:ext cx="2438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149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8439"/>
            <a:ext cx="4572000" cy="5625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2438400"/>
            <a:ext cx="300351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2667000" cy="4544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4" r="6152" b="14498"/>
          <a:stretch/>
        </p:blipFill>
        <p:spPr>
          <a:xfrm>
            <a:off x="5105400" y="1066800"/>
            <a:ext cx="2991173" cy="45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162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5" y="1371600"/>
            <a:ext cx="7620000" cy="5314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380999"/>
            <a:ext cx="5540427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37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2022-12-28T09:00:01Z</dcterms:created>
  <dcterms:modified xsi:type="dcterms:W3CDTF">2023-12-25T04:26:10Z</dcterms:modified>
</cp:coreProperties>
</file>