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335530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mai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400" b="1" dirty="0">
                <a:latin typeface="+mj-lt"/>
              </a:rPr>
              <a:t>GDNSVMTL: Niềm vui đón tết</a:t>
            </a:r>
            <a:endParaRPr lang="en-US" sz="22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229485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Dạy trẻ sắp xếp theo quy tắc 3 đối tượng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vi-VN" sz="2400" b="1" dirty="0">
                <a:latin typeface="+mj-lt"/>
              </a:rPr>
              <a:t>Vẽ vườn cây ăn quả</a:t>
            </a:r>
            <a:endParaRPr lang="en-US" sz="22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8" y="4671377"/>
            <a:ext cx="295421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</a:p>
          <a:p>
            <a:pPr>
              <a:spcBef>
                <a:spcPts val="600"/>
              </a:spcBef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VĐ: Em yêu cây xanh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TC: Nhìn hình ảnh đoán tên bài hát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Vẽ vườn cây ăn quả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6</cp:revision>
  <dcterms:created xsi:type="dcterms:W3CDTF">2023-11-18T14:21:00Z</dcterms:created>
  <dcterms:modified xsi:type="dcterms:W3CDTF">2024-01-12T13:42:07Z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