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130128" y="2174188"/>
            <a:ext cx="2825457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PTVĐ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Tx/>
              <a:buChar char="-"/>
            </a:pPr>
            <a:r>
              <a:rPr lang="vi-VN" b="1" dirty="0" smtClean="0">
                <a:latin typeface="+mj-lt"/>
              </a:rPr>
              <a:t>VĐCB</a:t>
            </a:r>
            <a:r>
              <a:rPr lang="vi-VN" b="1" dirty="0">
                <a:latin typeface="+mj-lt"/>
              </a:rPr>
              <a:t>: Đi lên, xuống trên ván kê dốc dài 2m, rộng 0,30m, một đầu kê cao 0,30m </a:t>
            </a:r>
            <a:endParaRPr lang="en-US" b="1" dirty="0" smtClean="0">
              <a:latin typeface="+mj-lt"/>
            </a:endParaRPr>
          </a:p>
          <a:p>
            <a:r>
              <a:rPr lang="vi-VN" b="1" dirty="0" smtClean="0">
                <a:latin typeface="+mj-lt"/>
              </a:rPr>
              <a:t>- </a:t>
            </a:r>
            <a:r>
              <a:rPr lang="vi-VN" b="1" dirty="0">
                <a:latin typeface="+mj-lt"/>
              </a:rPr>
              <a:t>TCVĐ: Chuyền quả</a:t>
            </a:r>
            <a:endParaRPr lang="en-US" b="1" dirty="0">
              <a:latin typeface="+mj-lt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866005" y="283464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Lễ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hội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mùa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xuân</a:t>
            </a: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33553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LQVT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10000"/>
              </a:lnSpc>
            </a:pPr>
            <a:r>
              <a:rPr lang="vi-VN" b="1" dirty="0">
                <a:latin typeface="+mj-lt"/>
              </a:rPr>
              <a:t>Tách 9 đối tượng ra làm hai phần bằng các cách khác nhau</a:t>
            </a:r>
            <a:endParaRPr lang="en-US" b="1" dirty="0">
              <a:latin typeface="+mj-lt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5" y="4849495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</a:p>
          <a:p>
            <a:pPr algn="ctr">
              <a:lnSpc>
                <a:spcPct val="100000"/>
              </a:lnSpc>
            </a:pP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Tạo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lá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cây</a:t>
            </a:r>
            <a:endParaRPr lang="en-US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 err="1" smtClean="0"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b="1" dirty="0" smtClean="0"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831080" y="4849495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err="1" smtClean="0">
                <a:latin typeface="Times New Roman" panose="02020603050405020304" charset="0"/>
                <a:cs typeface="Times New Roman" panose="02020603050405020304" charset="0"/>
              </a:rPr>
              <a:t>Nghỉ</a:t>
            </a: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u="sng" dirty="0" err="1" smtClean="0">
                <a:latin typeface="Times New Roman" panose="02020603050405020304" charset="0"/>
                <a:cs typeface="Times New Roman" panose="02020603050405020304" charset="0"/>
              </a:rPr>
              <a:t>sơ</a:t>
            </a: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u="sng" dirty="0" err="1" smtClean="0">
                <a:latin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u="sng" dirty="0" err="1" smtClean="0"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u="sng" dirty="0" err="1" smtClean="0">
                <a:latin typeface="Times New Roman" panose="02020603050405020304" charset="0"/>
                <a:cs typeface="Times New Roman" panose="02020603050405020304" charset="0"/>
              </a:rPr>
              <a:t>kỳ</a:t>
            </a: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 I</a:t>
            </a: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3905" y="49136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</a:p>
          <a:p>
            <a:pPr algn="ctr">
              <a:lnSpc>
                <a:spcPct val="100000"/>
              </a:lnSpc>
            </a:pPr>
            <a:r>
              <a:rPr lang="vi-VN" b="1" dirty="0">
                <a:latin typeface="+mj-lt"/>
              </a:rPr>
              <a:t>Trò chơi chữ l,m,n</a:t>
            </a:r>
            <a:endParaRPr lang="en-US" b="1" dirty="0">
              <a:latin typeface="+mj-lt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4</cp:revision>
  <dcterms:created xsi:type="dcterms:W3CDTF">2023-11-18T14:21:00Z</dcterms:created>
  <dcterms:modified xsi:type="dcterms:W3CDTF">2024-01-09T13:21:25Z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