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8" r:id="rId8"/>
    <p:sldId id="269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8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97380" y="230505"/>
            <a:ext cx="92583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45" y="1060450"/>
            <a:ext cx="1118235" cy="115824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608330" y="2247265"/>
            <a:ext cx="10974705" cy="37064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MGL A4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962275" y="3274060"/>
            <a:ext cx="5902960" cy="12426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9"/>
              </a:avLst>
            </a:prstTxWarp>
          </a:bodyPr>
          <a:lstStyle/>
          <a:p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 tài: Dạy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hát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“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Lý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cây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xanh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”</a:t>
            </a:r>
            <a:endParaRPr lang="en-US" sz="3600" kern="10" dirty="0" smtClean="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marL="914400" lvl="2" indent="457200"/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Nghe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hát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“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Cây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trúc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xinh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”</a:t>
            </a:r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31203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hát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191770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84162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635" y="2472372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75205" y="1779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Dạy hát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75653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hát lần 1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(không nhạc)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510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38188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Hỏi trẻ tên bài hát?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Tên tác giả?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75653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hát lần 2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(hát với đàn)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510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183324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Hỏi trẻ tên bài hát?</a:t>
            </a: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Tên tác giả?</a:t>
            </a: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Hỏi trẻ về giai điệu của bài hát?</a:t>
            </a: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đọc những từ hát khó.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thực hiện lần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145</Words>
  <Application>Microsoft Office PowerPoint</Application>
  <PresentationFormat>Custom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3</cp:revision>
  <dcterms:created xsi:type="dcterms:W3CDTF">2023-11-15T14:02:00Z</dcterms:created>
  <dcterms:modified xsi:type="dcterms:W3CDTF">2024-01-13T13:49:30Z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C2C2BC14C50449C09F540D302CC17D6F_11</vt:lpwstr>
  </property>
  <property fmtid="{D5CDD505-2E9C-101B-9397-08002B2CF9AE}" pid="3" name="KSOProductBuildVer">
    <vt:lpwstr>1033-12.2.0.13306</vt:lpwstr>
  </property>
</Properties>
</file>