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74" r:id="rId14"/>
    <p:sldId id="273" r:id="rId15"/>
    <p:sldId id="275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51C017E1-EEE9-45F6-B598-999B4717B07D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0DEA8EA2-96A1-4174-A0BB-ADCA8CC28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8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9F2F5881-CF07-456E-8486-AF87935A7C34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D8EC88D9-CB1F-4D7C-A901-8349204AD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65DE4AFB-E9D6-477A-AA51-5A4BB86209A6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BF9FE596-2F37-4667-9F7C-AC756172D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51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415"/>
            <a:ext cx="7772400" cy="11013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056"/>
            <a:ext cx="6400800" cy="131564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71ADD-D1D1-43AF-AD63-BC7F7ECD2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53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E4404-E393-4725-9A82-8E371F139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61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480"/>
            <a:ext cx="7772400" cy="102096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332"/>
            <a:ext cx="7772400" cy="112514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F2D54-A3E7-449E-9A49-8CCB95847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53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9555"/>
            <a:ext cx="4038600" cy="3394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9555"/>
            <a:ext cx="4038600" cy="3394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A7F08-B446-4D80-8106-EC52683FC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29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937"/>
            <a:ext cx="4040188" cy="4792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63"/>
            <a:ext cx="4040188" cy="2963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937"/>
            <a:ext cx="4041775" cy="4792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63"/>
            <a:ext cx="4041775" cy="2963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49E8-5B0E-4095-A7A5-A9B034B4A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2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E37FA-D368-48A9-BB01-9C7ECFD9B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04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B38C9-A4B1-44BC-8054-5B07DE205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31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05383"/>
            <a:ext cx="3008313" cy="8706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386"/>
            <a:ext cx="5111750" cy="43889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076030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467E4-4E78-4B33-9654-5BFEBA1E4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7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D495CB89-8040-4BF3-9058-6500EF6AA5F5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7EBCD2DA-59CA-4705-B903-E99690DD5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06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159"/>
            <a:ext cx="5486400" cy="4256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887"/>
            <a:ext cx="5486400" cy="30852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809"/>
            <a:ext cx="5486400" cy="6027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D6EC2-7F25-40ED-A167-5D691816C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80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32CDD-CD59-4838-9F86-740B2A91F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72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386"/>
            <a:ext cx="2057400" cy="43889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386"/>
            <a:ext cx="6019800" cy="43889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2BFAC-8BEF-4995-97CE-2DB29DDDF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86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386"/>
            <a:ext cx="8229600" cy="43889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CBC4-4A6A-4D6F-B9AE-C711CE748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BADEEA1D-6B6D-4F1E-88E5-360F92866C25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02178787-5CB0-46BB-9B84-B9C86811F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4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045F3330-6EFE-4D30-B687-23497DE20B54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741BA8E4-AA49-4859-B666-8D40FABDB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2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B396D586-6DEE-42D2-8768-C07AA6CE0EC1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286F411A-98BC-4A6B-B1A8-079EC967B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0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3227DE76-2FEB-4DC1-8054-3DBECA4C9452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DF53B11D-4D71-47FF-843E-46B6109C0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2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E5D152E8-59A1-4F69-924E-1CB8A1E4EB24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CE669277-8F40-408A-99CC-6748D41E1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4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8EEF575E-81A4-466D-8D5C-343C534796A4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3CDDA88F-38E9-4242-B517-2CF1330F8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6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5F1A33A7-0402-4337-BDED-62B4E55FD986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EAA51E1D-3D7A-4D91-8E15-BD5CCEDBE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3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335E04B-95F4-466F-8905-3E52DC1913AA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2E7FFB1-49EC-4C89-8D50-301EECE3A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4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0EC213-4C86-455A-B130-8A4DB06B990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4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FFOutput\nhac%20nhe.mp3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>
          <a:xfrm>
            <a:off x="685800" y="1598615"/>
            <a:ext cx="7772400" cy="11017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/>
          </a:p>
        </p:txBody>
      </p:sp>
      <p:pic>
        <p:nvPicPr>
          <p:cNvPr id="27652" name="Picture 4" descr="2 Video nền đẹp cho bài giảng mầm non | Hình nền video đẹp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86000" y="504826"/>
            <a:ext cx="5257800" cy="61555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7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  <a:cs typeface="Roboto" pitchFamily="2" charset="0"/>
              </a:rPr>
              <a:t>UBND QUẬN LONG BIÊN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7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  <a:cs typeface="Roboto" pitchFamily="2" charset="0"/>
              </a:rPr>
              <a:t>TRƯỜNG MẦM NON GIANG BIÊN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450" y="1339850"/>
            <a:ext cx="70104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LĨNH VỰC PHÁT TRIỂN NGÔN NGỮ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6800" y="1739902"/>
            <a:ext cx="7010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 QUEN CHỮ CÁI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h-k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01888" y="2435718"/>
            <a:ext cx="460692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 ExtraBold" pitchFamily="34" charset="0"/>
                <a:cs typeface="Open Sans ExtraBold" pitchFamily="34" charset="0"/>
              </a:rPr>
              <a:t>LỚP MGL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 ExtraBold" pitchFamily="34" charset="0"/>
                <a:cs typeface="Open Sans ExtraBold" pitchFamily="34" charset="0"/>
              </a:rPr>
              <a:t>A4</a:t>
            </a:r>
            <a:endParaRPr lang="en-US" altLang="en-US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Open Sans ExtraBold" pitchFamily="34" charset="0"/>
              <a:cs typeface="Open Sans ExtraBold" pitchFamily="34" charset="0"/>
            </a:endParaRPr>
          </a:p>
        </p:txBody>
      </p:sp>
      <p:pic>
        <p:nvPicPr>
          <p:cNvPr id="2765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36602"/>
            <a:ext cx="5730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34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0+ khung nền đẹp, miễn phí dành cho powerpoint trong 2022 | Hình ảnh,  Hình, Khu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" r="1074" b="3287"/>
          <a:stretch/>
        </p:blipFill>
        <p:spPr bwMode="auto">
          <a:xfrm>
            <a:off x="0" y="-1"/>
            <a:ext cx="9144000" cy="514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00200" y="-323850"/>
            <a:ext cx="29718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5000" b="1" dirty="0">
                <a:solidFill>
                  <a:srgbClr val="FF00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244353" y="-334832"/>
            <a:ext cx="25146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5000" b="1" dirty="0">
                <a:solidFill>
                  <a:srgbClr val="FF0000"/>
                </a:solidFill>
                <a:latin typeface=".VnAvant" pitchFamily="34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1104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Nền PP dễ thương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533400" y="1123950"/>
            <a:ext cx="80772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8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8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altLang="en-US" sz="8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sz="7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altLang="en-US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steam”</a:t>
            </a:r>
            <a:endParaRPr lang="en-US" altLang="en-US" sz="7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Background Animasi Bergerak Papan Tulus II Pemandangan alam dengan Rumah  Pohon | Poster bunga, Ilustrasi, Seni abstr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541463" y="1047750"/>
            <a:ext cx="6764337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altLang="en-US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en-US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1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 descr="20 Hình nền mầm non đẹp, dễ thương, ngộ nghĩnh nhất - Wiki Secr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6"/>
          <p:cNvSpPr txBox="1">
            <a:spLocks noChangeArrowheads="1"/>
          </p:cNvSpPr>
          <p:nvPr/>
        </p:nvSpPr>
        <p:spPr bwMode="auto">
          <a:xfrm>
            <a:off x="1541463" y="1047750"/>
            <a:ext cx="72390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altLang="en-US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tấu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nhộn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en-US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ình Nền Mầm Non Đẹp Ngộ Nghĩnh, Dễ Thương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ình Nền Mầm Non Đẹp Ngộ Nghĩnh, Dễ Thương Nhấ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Hình Nền Mầm Non Đẹp Ngộ Nghĩnh, Dễ Thương Nhấ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333+ Hình Nền Powerpoint Dễ Thương, Cute, ngộ Nghĩ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0" y="0"/>
            <a:ext cx="914937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1047750"/>
            <a:ext cx="7848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altLang="en-US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en-US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5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0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Bộ hình nền &quot;Hoạt hình siêu dễ thương 2&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1143000" y="971550"/>
            <a:ext cx="7543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altLang="en-US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h,k</a:t>
            </a:r>
            <a:endParaRPr lang="en-US" altLang="en-US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Bộ hình nền &quot;Hoạt hình siêu dễ thương 2&quot; chất lượng cao cho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1143000" y="971550"/>
            <a:ext cx="7543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altLang="en-US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,k</a:t>
            </a:r>
            <a:endParaRPr lang="en-US" altLang="en-US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nhac nh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629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58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8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Bộ hình nền &quot;Hoạt hình siêu dễ thương 2&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1143000" y="971550"/>
            <a:ext cx="7543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altLang="en-US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h,k</a:t>
            </a:r>
            <a:endParaRPr lang="en-US" altLang="en-US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0+ khung nền đẹp, miễn phí dành cho powerpoint trong 2022 | Hình ảnh,  Hình, Khu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" r="1074" b="3287"/>
          <a:stretch/>
        </p:blipFill>
        <p:spPr bwMode="auto">
          <a:xfrm>
            <a:off x="0" y="-1"/>
            <a:ext cx="9144000" cy="514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00200" y="-323850"/>
            <a:ext cx="29718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5000" b="1" dirty="0">
                <a:solidFill>
                  <a:srgbClr val="FF00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244353" y="-334832"/>
            <a:ext cx="25146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5000" b="1" dirty="0">
                <a:solidFill>
                  <a:srgbClr val="FF0000"/>
                </a:solidFill>
                <a:latin typeface=".VnAvant" pitchFamily="34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5873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hững khung hình đẹp đơn giản, dễ thương dùng để bà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7"/>
          <a:stretch/>
        </p:blipFill>
        <p:spPr bwMode="auto">
          <a:xfrm>
            <a:off x="0" y="5154"/>
            <a:ext cx="9144000" cy="513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3352800" y="666750"/>
            <a:ext cx="2514600" cy="3981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solidFill>
                  <a:srgbClr val="FF00FF"/>
                </a:solidFill>
                <a:latin typeface=".VnAvant"/>
              </a:rPr>
              <a:t>h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352800" y="666750"/>
            <a:ext cx="685800" cy="398145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18437" name="Picture 5" descr="C:\Users\Techsi.vn\Downloads\Làm quen chữ h,k quậ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4" t="27340" r="34053" b="8215"/>
          <a:stretch/>
        </p:blipFill>
        <p:spPr bwMode="auto">
          <a:xfrm>
            <a:off x="4038600" y="1390650"/>
            <a:ext cx="1981200" cy="3314700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407100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hững khung hình đẹp đơn giản, dễ thương dùng để bà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7"/>
          <a:stretch/>
        </p:blipFill>
        <p:spPr bwMode="auto">
          <a:xfrm>
            <a:off x="0" y="5154"/>
            <a:ext cx="9144000" cy="513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3352799" y="971550"/>
            <a:ext cx="2290435" cy="3448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solidFill>
                  <a:srgbClr val="FF6600"/>
                </a:solidFill>
                <a:latin typeface=".VnAvant"/>
              </a:rPr>
              <a:t>k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3352800" y="966355"/>
            <a:ext cx="606136" cy="3461904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7" name="Picture 11" descr="net 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55">
            <a:off x="3949267" y="1792262"/>
            <a:ext cx="1535603" cy="133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netk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9104">
            <a:off x="3975437" y="2944835"/>
            <a:ext cx="1632364" cy="153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30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16175" y="361950"/>
            <a:ext cx="441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33CC"/>
                </a:solidFill>
                <a:latin typeface=".VnAvantH" pitchFamily="34" charset="0"/>
              </a:rPr>
              <a:t>C¸C KIÓU CH÷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504648"/>
              </p:ext>
            </p:extLst>
          </p:nvPr>
        </p:nvGraphicFramePr>
        <p:xfrm>
          <a:off x="1447800" y="1166813"/>
          <a:ext cx="6096000" cy="2469806"/>
        </p:xfrm>
        <a:graphic>
          <a:graphicData uri="http://schemas.openxmlformats.org/drawingml/2006/table">
            <a:tbl>
              <a:tblPr firstRow="1" bandRow="1"/>
              <a:tblGrid>
                <a:gridCol w="2032000"/>
                <a:gridCol w="2032000"/>
                <a:gridCol w="2032000"/>
              </a:tblGrid>
              <a:tr h="640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Chữ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hoa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7" marB="4573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Chữ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thường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7" marB="4573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Chữ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viết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thường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7" marB="4573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</a:tr>
              <a:tr h="914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T="45737" marB="4573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T="45737" marB="4573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T="45737" marB="4573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914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T="45737" marB="4573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T="45737" marB="4573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T="45737" marB="4573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254355" y="1657350"/>
            <a:ext cx="7016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6600" b="1" dirty="0">
                <a:solidFill>
                  <a:srgbClr val="FF00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93668" y="2635827"/>
            <a:ext cx="62304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6600" b="1" dirty="0">
                <a:solidFill>
                  <a:srgbClr val="FF0000"/>
                </a:solidFill>
                <a:latin typeface=".VnAvant" pitchFamily="34" charset="0"/>
              </a:rPr>
              <a:t>k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00" l="9778" r="89778">
                        <a14:backgroundMark x1="69778" y1="13667" x2="69778" y2="13667"/>
                        <a14:backgroundMark x1="61778" y1="11000" x2="61778" y2="11000"/>
                        <a14:backgroundMark x1="67111" y1="11667" x2="67111" y2="11667"/>
                        <a14:backgroundMark x1="49333" y1="78000" x2="49333" y2="78000"/>
                        <a14:backgroundMark x1="18667" y1="26333" x2="18667" y2="26333"/>
                        <a14:backgroundMark x1="40889" y1="27000" x2="40889" y2="27000"/>
                        <a14:backgroundMark x1="34222" y1="44333" x2="34222" y2="44333"/>
                        <a14:backgroundMark x1="22222" y1="43667" x2="22222" y2="43667"/>
                        <a14:backgroundMark x1="18222" y1="60333" x2="18222" y2="60333"/>
                        <a14:backgroundMark x1="20444" y1="77333" x2="20444" y2="77333"/>
                        <a14:backgroundMark x1="22667" y1="77000" x2="22667" y2="77000"/>
                        <a14:backgroundMark x1="16889" y1="78000" x2="16889" y2="78000"/>
                        <a14:backgroundMark x1="64444" y1="93333" x2="64444" y2="93333"/>
                        <a14:backgroundMark x1="70667" y1="93333" x2="70667" y2="93333"/>
                        <a14:backgroundMark x1="70222" y1="61000" x2="70222" y2="61000"/>
                        <a14:backgroundMark x1="28889" y1="43667" x2="28889" y2="43667"/>
                        <a14:backgroundMark x1="18222" y1="76667" x2="18222" y2="76667"/>
                        <a14:backgroundMark x1="21778" y1="77000" x2="21778" y2="77000"/>
                        <a14:backgroundMark x1="21333" y1="76667" x2="2133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06" y="1844635"/>
            <a:ext cx="550069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50" b="94500" l="34400" r="66267">
                        <a14:backgroundMark x1="49867" y1="72250" x2="49867" y2="7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06" r="29636"/>
          <a:stretch/>
        </p:blipFill>
        <p:spPr bwMode="auto">
          <a:xfrm>
            <a:off x="6285705" y="2789540"/>
            <a:ext cx="550069" cy="73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035175" y="1673486"/>
            <a:ext cx="762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6600" b="1" dirty="0">
                <a:solidFill>
                  <a:srgbClr val="0000FF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149475" y="2635827"/>
            <a:ext cx="685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6600" b="1" dirty="0">
                <a:solidFill>
                  <a:srgbClr val="0000FF"/>
                </a:solidFill>
                <a:latin typeface=".VnAvant" pitchFamily="34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37411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00FF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00FF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110</Words>
  <Application>Microsoft Office PowerPoint</Application>
  <PresentationFormat>On-screen Show (16:9)</PresentationFormat>
  <Paragraphs>35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29</cp:revision>
  <dcterms:created xsi:type="dcterms:W3CDTF">2022-12-24T08:08:39Z</dcterms:created>
  <dcterms:modified xsi:type="dcterms:W3CDTF">2023-12-19T08:58:49Z</dcterms:modified>
</cp:coreProperties>
</file>