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  <p:sldMasterId id="2147483751" r:id="rId3"/>
    <p:sldMasterId id="2147483763" r:id="rId4"/>
    <p:sldMasterId id="2147483775" r:id="rId5"/>
  </p:sldMasterIdLst>
  <p:sldIdLst>
    <p:sldId id="258" r:id="rId6"/>
    <p:sldId id="256" r:id="rId7"/>
    <p:sldId id="368" r:id="rId8"/>
    <p:sldId id="370" r:id="rId9"/>
    <p:sldId id="288" r:id="rId10"/>
    <p:sldId id="287" r:id="rId11"/>
    <p:sldId id="286" r:id="rId12"/>
    <p:sldId id="304" r:id="rId13"/>
    <p:sldId id="284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83" r:id="rId24"/>
    <p:sldId id="278" r:id="rId25"/>
    <p:sldId id="279" r:id="rId26"/>
    <p:sldId id="371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8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F3C62-F832-4E8C-8E6B-71E6DB2A6F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96045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C2E3-34E0-40BF-821C-E2AD69C1C8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04956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D6173-55E8-4937-B2BA-992DA53B3D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64651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AE78E-11D3-49EF-B998-2DFF2CF124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43464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738DD-5FB7-46AC-908E-3614854563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28996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9B9D8-D0BC-42CF-8BC9-06BFCC146A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04989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3929-5291-479B-A676-F27777007E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59368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A9706-7C57-4A50-83F1-CED74CB9AA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35656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7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478A-A7B0-4E17-859B-681D8C220D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9342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4118-F757-4B2D-80AB-9F7D5CCF1D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8030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92E14-E10D-45DF-B08C-6653672F1D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210391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DDF59C-F511-44B5-9406-F0FD9F155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BD05C0-5B74-4717-916A-1251E9ECB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13175-1B85-4B8A-BF6F-D2FAABAA9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6056-F1B6-4030-86EC-28020F9D4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504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835D35-2020-4867-B8D4-8E3618B9B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33612-29D4-4830-BF27-3124FE2F4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BF214-60E8-4AED-958E-556262EB9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14BD-447E-42E1-BC49-58564FC9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652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91FF9-9BE4-4B3B-89C4-20BF84833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AA4B37-AE88-40AF-BF6A-E86DBD6C3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FB891-5E72-4B38-B068-338F7803D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65F9-91EC-4A28-ABDC-537CD64D4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10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A3A16-3805-44FA-B1C8-F087651AF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A4200-91CF-4CA7-937B-70EFA4F45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FF012-9E2F-4EAA-BDDC-976F66BD3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8CB30-4144-4C6A-97CA-C306F9703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5FCB69-D424-417C-A773-AA2612F9A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96F2E2-EF45-4F46-BE01-DE47AB65A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00ADC2-1E8D-490B-991B-BF487C816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C71A-F062-47FD-9162-333F8C880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96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078911-83A5-4EC7-A416-95146102A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387756-B7FD-4140-BD32-CFB2CBD57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5B9B15-E0B0-47BB-807E-869031D64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D24C-0F03-43CE-9B69-515F00150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9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1C8360-BE11-4103-9F03-4EFEF10F7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02AADB-1712-43C7-91FA-AD144E4F9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C623AD-94C0-4D74-8E63-8C5A0AE7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23BD-5D92-423A-81AC-AD9565EC3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1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1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0AB94-0599-45F5-A2A6-93BE5DBD7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67DC7-86AF-481E-974A-77E5460D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F6B90-2DE6-49DA-A36C-CBE188C2D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D2E7-32FD-45D3-9CE0-C44E1A49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31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5821D-2457-411E-B7B7-C303AA86A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C7376-E47F-423B-BC04-118A6D3C8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1B122-A0BB-442F-9824-8A5E9A463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8115-0072-4130-AF23-7EE3B0423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F6A607-8F99-497A-8559-38AB399E5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F8FCE8-ECC1-4BA6-B323-18C10E548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D76B9-5B06-48CD-BB17-E7A469D71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54F1-B9B9-4C22-B997-DD4B8C38F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379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05A0C-86BA-4764-B6DE-E998B14CF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F16DA-1C9A-4C5C-BF59-7C9B3C459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F5D2C-B1BC-410B-92B6-7118B6BE8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991A-A4C4-4FBB-88D2-5C06FD10F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2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BF5D-02EC-4206-8843-A7EAA6A7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0BF7D-12C1-49B0-85C7-633482EF4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CB41-762B-4F94-849A-B1B7DEB5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3CA0F-BA96-4B38-9EB3-5996D017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6A5C-08F2-4145-A153-C1647FF2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7C3E6-7969-47B7-BA98-D644F823B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39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38CA-3C27-4445-BEB7-4D4B275B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CCA35-0232-4D06-B0D6-DD7D92B0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9F035-6BC4-44A0-87C6-6B81EF8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33605-366D-4064-98F7-77A7D8E4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89ECC-4950-4EE9-A5E7-927188CB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F1AD4-9FD9-4DFD-8B96-358116405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2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B942-B8B2-4C5B-99B3-63552F8C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F779-3ECB-4572-8518-77CDA81A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A11A2-CE1D-4578-969E-0EF4BAEA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C8BA-BFC9-4D57-89B7-4701A113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E04B-A340-467F-B41C-FA9A98B2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020A8-49ED-480C-BC4E-82547A250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28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658C-6DC9-41B0-94D2-D22CD4C9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08460-E136-41B3-9E1B-4598E16C3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83A29-444D-4A24-AC50-B3BAEA02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BB702-A8BD-43B8-A851-3DE99495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0E11-7946-4563-894F-C747E2E7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5A8DE-975C-47B4-B948-76203B6C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3A5B-7869-4E94-B172-6854BD4B6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86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DD40-8608-4C24-9D26-AB5CA7FA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E9D6-5BBA-4FF2-A2C1-E8ED53A3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C0F05-D30D-42AD-9778-0EED04862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77386-7707-4094-82A5-05AE6BE1C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36187-7F07-4E62-8AB0-A3637034A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E5B56-AC57-480F-8468-34FB05CE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70DA3-FD15-4D5C-B9DB-2D26CD40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99F8D-1D6D-4C58-AB5E-534EFD6B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EF9B-7919-48D6-8057-AD4666E8A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92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A153-2D22-4FD0-8575-5808DEE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CF9D7-EC6A-4E95-A7A7-C1E102CD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91AD6-90B0-4524-9E33-7B93D24D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D01B6-C00D-486A-8631-2E915401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B9A00-83A0-4A6F-B11A-CF48BC1C5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0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9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53EE1-7DB8-4A1C-8475-A4F2DE08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4F59F-DE25-41CE-93EB-631128AA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8F8FD-4654-454E-9E53-4C2A3D6D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CFD-AD1E-4DA6-A07D-6E1558138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444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B7C7-1135-419A-8306-99529FF1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6A77-2C68-4FF5-AEBD-B137D3D7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985F7-B9B3-4EB3-A527-95780E11E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FF46A-0C49-48B4-B052-1DE0E729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A7D0A-EE4D-4404-B0CF-A67B6F07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E19B8-C63A-4595-9FC6-E82D7910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17B0B-E799-4D1F-99EE-C520AB516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10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14B2-8CCB-4B77-B652-1ED3E14C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84F15-D689-41B9-8DB1-4D9AC2096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FBE89-895A-4A7A-937F-12B128EDA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6FD7-6797-48D3-9307-629AEB99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19A9B-BF09-45A2-865C-2A2C458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F22D6-2A9D-46AD-80B3-D08E14C1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06B4D-2F04-4BFD-B761-9F639023B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956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348E-227E-4997-BD48-1CD6D863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6D8CA-0F77-42DD-B00B-A48B7F2C4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60CC-C803-4248-869A-F0384736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C7332-B245-48D0-8ADD-07F63708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E6DB-DAAD-47B1-836D-8AD84B2F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887E-2C5E-4CF1-97DE-7D93801B1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69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4BB0B-E1CC-4F74-BAA8-4E2E5E499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1967F-C5B7-442F-B11E-13587B47A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CD7F-737A-450B-B35D-45ED7348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B094-3B13-4173-B55B-CC0A660A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03EB-6ECE-43B8-88BE-171E99E3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B15A-42E4-4392-A9EF-0D39B0097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17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5294C-E091-45E1-AC18-AB926C6A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86DA-33EA-407F-8133-C7F73D2E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D0B3-7553-40F4-83EE-E8D0DC4E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4449-D4F8-445C-A00E-EF7B3552D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15811"/>
      </p:ext>
    </p:extLst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0B16F-6D2B-42DC-94F7-8AA97D06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89DE-C050-4FBC-9310-C5634EB8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81A6-D378-4A87-87E4-745781B2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1FA5-D92B-4B4E-A207-ADFF21B70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99418"/>
      </p:ext>
    </p:extLst>
  </p:cSld>
  <p:clrMapOvr>
    <a:masterClrMapping/>
  </p:clrMapOvr>
  <p:transition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FB0E-3323-427D-8530-62DCAC0C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09560-3005-433E-8A33-116FB0DB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45AA-CDFB-44DB-B81B-A38315BB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5C21-E1E6-41DC-B3BA-081CBB99B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82283"/>
      </p:ext>
    </p:extLst>
  </p:cSld>
  <p:clrMapOvr>
    <a:masterClrMapping/>
  </p:clrMapOvr>
  <p:transition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5C817A-6438-4083-A3F3-3A4F4A74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8FF0D-9DE8-44D7-AB72-04E93B45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F7B748-6362-4209-847B-EAB1BBB7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344B-A039-4CD7-8187-8055C5F5E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426189"/>
      </p:ext>
    </p:extLst>
  </p:cSld>
  <p:clrMapOvr>
    <a:masterClrMapping/>
  </p:clrMapOvr>
  <p:transition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879220-476E-4C94-94B7-26DBD75A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CF1E8A-B61F-4A89-93B2-3EB396BD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E2698F-AAAE-4594-B981-AE798355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D003-C94C-486F-B119-448FEDBE3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25559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1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85DB27-4000-49BB-8093-06E58188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215894-8EF8-4445-A5B2-6C38A41E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9B8E73-82C3-4753-BFA2-5B6EC562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B03D-E937-489A-BE96-F7DC3F86C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22665"/>
      </p:ext>
    </p:extLst>
  </p:cSld>
  <p:clrMapOvr>
    <a:masterClrMapping/>
  </p:clrMapOvr>
  <p:transition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AA1890-1A79-40D6-B845-53D9471F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17F3C-83D4-42CC-A8CF-441BFE66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0CBFA3-0B95-46F3-B02B-9C0AFAC2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AAAE-A279-4553-9039-A839C881D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0299"/>
      </p:ext>
    </p:extLst>
  </p:cSld>
  <p:clrMapOvr>
    <a:masterClrMapping/>
  </p:clrMapOvr>
  <p:transition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80797F-531B-4A33-AE78-20D46890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F14FB-8C07-4A39-A370-A0D2AF5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ED12C8-881D-47E5-AB40-7956D91D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8CB-DA4F-4171-9D0C-68FF5314C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05197"/>
      </p:ext>
    </p:extLst>
  </p:cSld>
  <p:clrMapOvr>
    <a:masterClrMapping/>
  </p:clrMapOvr>
  <p:transition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05A489-BAA2-4430-86E4-8DCDE389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B69A4-C107-43AD-836A-35999FE0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8CF9DC-8BF4-417D-9388-EC40EC6C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74EF-9CD8-4F2C-8A9D-67698A731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62505"/>
      </p:ext>
    </p:extLst>
  </p:cSld>
  <p:clrMapOvr>
    <a:masterClrMapping/>
  </p:clrMapOvr>
  <p:transition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0731-F902-4538-B59D-51FF69E9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7647-A2E6-4F01-A3A0-E327FA38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FA6C-746D-4789-B2E4-0DB142F9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1D4E-CAD9-4D6D-85E7-D7CC7C3C3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16443"/>
      </p:ext>
    </p:extLst>
  </p:cSld>
  <p:clrMapOvr>
    <a:masterClrMapping/>
  </p:clrMapOvr>
  <p:transition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BC9B-C3FA-4BFE-BBC4-31D6669E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D259-36BE-4F81-9FFF-B4476173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0F14-5272-40C5-8EE3-0F27F3C5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C502-F5A8-4229-8A84-51B42068D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17125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10/16/2023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2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7" r:id="rId8"/>
    <p:sldLayoutId id="2147483728" r:id="rId9"/>
    <p:sldLayoutId id="2147483729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BF2E-CEB2-4343-BAA8-C899B658B7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99E196-3DFB-47CB-9C07-CC366F3A0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F4541C-6EA2-4AB1-8687-FA1E91895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ED3BA39F-F450-432D-9C70-E8855B00A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BD6134BF-C1D4-42BF-AB08-0491912E4A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90973EC8-60F4-4CA5-A4AC-1F6F0C51A0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F7FAD484-4FF8-4873-979D-09A1F6529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6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929A79-21F8-4332-AE34-64F6BF4A1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E27F70-D3F0-434B-BE80-BDEE92894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E8D3E4-0B89-49EE-B619-37B7DFA9CB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744860-EEFE-46F0-B4FA-E2F3BFD3A5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CE6628-7719-4518-81A7-1E99E4AB6C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689E2D-B8F2-4898-83FB-B3104472C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6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565D21E-C34F-4216-A326-FFB074308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C86DD15-EBD4-40E5-8406-E705537E9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AC1AD-2905-47AA-9CC4-4229641CD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6283-952A-4A71-8531-3ACC8C6E1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CF98B-A335-468F-BA96-FBC4E7ACE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C2E503-E254-43FD-AE0D-8955F7771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graphicsweb.com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NHAC%20MOI\Dia%201\Yeu%20Thu%20Do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media2.WAV"/><Relationship Id="rId7" Type="http://schemas.openxmlformats.org/officeDocument/2006/relationships/image" Target="../media/image16.png"/><Relationship Id="rId2" Type="http://schemas.microsoft.com/office/2007/relationships/media" Target="../media/media2.WAV"/><Relationship Id="rId1" Type="http://schemas.openxmlformats.org/officeDocument/2006/relationships/audio" Target="file:///D:\NHAC%20MOI\Dia%201\Yeu%20Thu%20Do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giang%20day%20HOA%20MAI\nhac%20nen%20mau%20giao\19.wma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19FDD-7187-4D9F-A332-F375910E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2" y="-14119"/>
            <a:ext cx="12211052" cy="6910885"/>
          </a:xfrm>
          <a:prstGeom prst="rect">
            <a:avLst/>
          </a:prstGeom>
        </p:spPr>
      </p:pic>
      <p:pic>
        <p:nvPicPr>
          <p:cNvPr id="3075" name="Picture 3">
            <a:hlinkClick r:id="rId3"/>
            <a:extLst>
              <a:ext uri="{FF2B5EF4-FFF2-40B4-BE49-F238E27FC236}">
                <a16:creationId xmlns:a16="http://schemas.microsoft.com/office/drawing/2014/main" id="{80C2D414-4ACA-4A73-AD72-7BBC9942C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16" y="5522262"/>
            <a:ext cx="1477191" cy="12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3"/>
            <a:extLst>
              <a:ext uri="{FF2B5EF4-FFF2-40B4-BE49-F238E27FC236}">
                <a16:creationId xmlns:a16="http://schemas.microsoft.com/office/drawing/2014/main" id="{78F6619B-295E-4FBD-BA4A-7312AEB94F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267" y="5609471"/>
            <a:ext cx="1397793" cy="124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4DAE01F2-9937-43A8-ABF4-6F59647B7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37" y="5697737"/>
            <a:ext cx="1562100" cy="1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3" descr="Hoa">
            <a:extLst>
              <a:ext uri="{FF2B5EF4-FFF2-40B4-BE49-F238E27FC236}">
                <a16:creationId xmlns:a16="http://schemas.microsoft.com/office/drawing/2014/main" id="{8F725073-9F08-416A-BFFA-B71D52CE4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85725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3" descr="Hoa">
            <a:extLst>
              <a:ext uri="{FF2B5EF4-FFF2-40B4-BE49-F238E27FC236}">
                <a16:creationId xmlns:a16="http://schemas.microsoft.com/office/drawing/2014/main" id="{B4356BA8-C66C-4A7A-97C9-F52545F395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446610"/>
            <a:ext cx="628650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Hoa">
            <a:extLst>
              <a:ext uri="{FF2B5EF4-FFF2-40B4-BE49-F238E27FC236}">
                <a16:creationId xmlns:a16="http://schemas.microsoft.com/office/drawing/2014/main" id="{545D8DE4-DCFA-49DE-B23D-A1B8340217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94723"/>
            <a:ext cx="628650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>
            <a:extLst>
              <a:ext uri="{FF2B5EF4-FFF2-40B4-BE49-F238E27FC236}">
                <a16:creationId xmlns:a16="http://schemas.microsoft.com/office/drawing/2014/main" id="{0F3AE135-209E-4DD5-8B42-99EC149DC5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5394723"/>
            <a:ext cx="628650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>
            <a:extLst>
              <a:ext uri="{FF2B5EF4-FFF2-40B4-BE49-F238E27FC236}">
                <a16:creationId xmlns:a16="http://schemas.microsoft.com/office/drawing/2014/main" id="{8D95E55A-2EB4-44C6-B99B-94DE89EF97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5655468"/>
            <a:ext cx="628650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>
            <a:extLst>
              <a:ext uri="{FF2B5EF4-FFF2-40B4-BE49-F238E27FC236}">
                <a16:creationId xmlns:a16="http://schemas.microsoft.com/office/drawing/2014/main" id="{3DFA6274-7EE5-4EEC-AF87-B74CBAEDC8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1460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3">
            <a:extLst>
              <a:ext uri="{FF2B5EF4-FFF2-40B4-BE49-F238E27FC236}">
                <a16:creationId xmlns:a16="http://schemas.microsoft.com/office/drawing/2014/main" id="{5585A9CE-2F24-45DC-B428-13DE34315B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0064" y="1912144"/>
            <a:ext cx="4029075" cy="3655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F84E8D84-5581-4BE2-944A-752A3F73DC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0050" y="2289574"/>
            <a:ext cx="4029075" cy="10014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44546A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Thơ: Tay ngoan</a:t>
            </a:r>
            <a:endParaRPr kumimoji="0" lang="en-US" sz="2700" b="1" i="1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44546A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86" name="Picture 43" descr="Hoa">
            <a:extLst>
              <a:ext uri="{FF2B5EF4-FFF2-40B4-BE49-F238E27FC236}">
                <a16:creationId xmlns:a16="http://schemas.microsoft.com/office/drawing/2014/main" id="{07B32C5F-ED6C-4B82-A033-3AAD5BC3A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45745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>
            <a:extLst>
              <a:ext uri="{FF2B5EF4-FFF2-40B4-BE49-F238E27FC236}">
                <a16:creationId xmlns:a16="http://schemas.microsoft.com/office/drawing/2014/main" id="{0999B5C7-DA24-4343-AFFD-AB5FB41495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3" descr="Hoa">
            <a:extLst>
              <a:ext uri="{FF2B5EF4-FFF2-40B4-BE49-F238E27FC236}">
                <a16:creationId xmlns:a16="http://schemas.microsoft.com/office/drawing/2014/main" id="{ED4C226D-DB97-466F-89E9-5A7328CE4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310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>
            <a:extLst>
              <a:ext uri="{FF2B5EF4-FFF2-40B4-BE49-F238E27FC236}">
                <a16:creationId xmlns:a16="http://schemas.microsoft.com/office/drawing/2014/main" id="{903F8662-C94A-484D-9ABA-558259F8E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56" y="532210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>
            <a:extLst>
              <a:ext uri="{FF2B5EF4-FFF2-40B4-BE49-F238E27FC236}">
                <a16:creationId xmlns:a16="http://schemas.microsoft.com/office/drawing/2014/main" id="{92F8BAC7-58CD-4865-BC9E-D1C84638CE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35" y="646510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>
            <a:extLst>
              <a:ext uri="{FF2B5EF4-FFF2-40B4-BE49-F238E27FC236}">
                <a16:creationId xmlns:a16="http://schemas.microsoft.com/office/drawing/2014/main" id="{362B8154-9EA6-42C4-BDA3-051194E2B1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286251"/>
            <a:ext cx="62865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Box 26">
            <a:extLst>
              <a:ext uri="{FF2B5EF4-FFF2-40B4-BE49-F238E27FC236}">
                <a16:creationId xmlns:a16="http://schemas.microsoft.com/office/drawing/2014/main" id="{14621D16-2831-4416-8292-90A549DB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699" y="213328"/>
            <a:ext cx="49720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TRƯỜNG MẦM NON GIANG BIÊN</a:t>
            </a:r>
          </a:p>
        </p:txBody>
      </p:sp>
      <p:sp>
        <p:nvSpPr>
          <p:cNvPr id="3093" name="TextBox 28">
            <a:extLst>
              <a:ext uri="{FF2B5EF4-FFF2-40B4-BE49-F238E27FC236}">
                <a16:creationId xmlns:a16="http://schemas.microsoft.com/office/drawing/2014/main" id="{2F39E432-12FA-4AD2-BC8D-6D25C237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1331964"/>
            <a:ext cx="6057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94" name="TextBox 30">
            <a:extLst>
              <a:ext uri="{FF2B5EF4-FFF2-40B4-BE49-F238E27FC236}">
                <a16:creationId xmlns:a16="http://schemas.microsoft.com/office/drawing/2014/main" id="{E7FEE40A-7833-4071-A87C-7729284A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3" y="3847562"/>
            <a:ext cx="42862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95" name="TextBox 4">
            <a:extLst>
              <a:ext uri="{FF2B5EF4-FFF2-40B4-BE49-F238E27FC236}">
                <a16:creationId xmlns:a16="http://schemas.microsoft.com/office/drawing/2014/main" id="{537EAEA5-E368-40C6-87E9-182CBC776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821" y="3422653"/>
            <a:ext cx="3576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 Thị Như Chơn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3D627C01-03F1-46ED-808C-ACE306CAF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4397130"/>
            <a:ext cx="621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Oanh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Rectangle 24">
            <a:extLst>
              <a:ext uri="{FF2B5EF4-FFF2-40B4-BE49-F238E27FC236}">
                <a16:creationId xmlns:a16="http://schemas.microsoft.com/office/drawing/2014/main" id="{BF671F9E-97C2-4154-BF1E-7C62DE890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id="{12772758-3771-47F9-BCF5-60FCCE079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98BB2A41-307E-4B93-9E6A-B0F04175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7">
            <a:extLst>
              <a:ext uri="{FF2B5EF4-FFF2-40B4-BE49-F238E27FC236}">
                <a16:creationId xmlns:a16="http://schemas.microsoft.com/office/drawing/2014/main" id="{E70481CD-C937-45BD-AC95-AC2E9F60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28">
            <a:extLst>
              <a:ext uri="{FF2B5EF4-FFF2-40B4-BE49-F238E27FC236}">
                <a16:creationId xmlns:a16="http://schemas.microsoft.com/office/drawing/2014/main" id="{48C4DC3A-6AD0-4BC7-8E09-8CA4E3F1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>
            <a:extLst>
              <a:ext uri="{FF2B5EF4-FFF2-40B4-BE49-F238E27FC236}">
                <a16:creationId xmlns:a16="http://schemas.microsoft.com/office/drawing/2014/main" id="{96161F66-1B24-4007-A24D-2036923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6" name="Group 2">
            <a:extLst>
              <a:ext uri="{FF2B5EF4-FFF2-40B4-BE49-F238E27FC236}">
                <a16:creationId xmlns:a16="http://schemas.microsoft.com/office/drawing/2014/main" id="{AA5C8231-950E-4C00-9BF0-4E87742D693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4419600" cy="4457700"/>
            <a:chOff x="192" y="528"/>
            <a:chExt cx="2784" cy="2808"/>
          </a:xfrm>
        </p:grpSpPr>
        <p:pic>
          <p:nvPicPr>
            <p:cNvPr id="21507" name="Picture 3">
              <a:extLst>
                <a:ext uri="{FF2B5EF4-FFF2-40B4-BE49-F238E27FC236}">
                  <a16:creationId xmlns:a16="http://schemas.microsoft.com/office/drawing/2014/main" id="{E20365D8-9F12-4CAB-A3B6-83041BE5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784" cy="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8" name="Text Box 4">
              <a:extLst>
                <a:ext uri="{FF2B5EF4-FFF2-40B4-BE49-F238E27FC236}">
                  <a16:creationId xmlns:a16="http://schemas.microsoft.com/office/drawing/2014/main" id="{8C81FD23-C209-4640-A40D-40459233C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04"/>
              <a:ext cx="432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21509" name="Text Box 5">
              <a:extLst>
                <a:ext uri="{FF2B5EF4-FFF2-40B4-BE49-F238E27FC236}">
                  <a16:creationId xmlns:a16="http://schemas.microsoft.com/office/drawing/2014/main" id="{41AAB68D-A42C-4024-AB85-4F5FE9E00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127368">
              <a:off x="661" y="18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21510" name="Text Box 6">
              <a:extLst>
                <a:ext uri="{FF2B5EF4-FFF2-40B4-BE49-F238E27FC236}">
                  <a16:creationId xmlns:a16="http://schemas.microsoft.com/office/drawing/2014/main" id="{3C367300-67CF-46CB-916C-925DC47BA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461881">
              <a:off x="2165" y="1099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21511" name="Text Box 7">
              <a:extLst>
                <a:ext uri="{FF2B5EF4-FFF2-40B4-BE49-F238E27FC236}">
                  <a16:creationId xmlns:a16="http://schemas.microsoft.com/office/drawing/2014/main" id="{75A5037C-167D-4E59-9CDC-7BEA58520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45779">
              <a:off x="1344" y="66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4</a:t>
              </a:r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64F5F5AE-949F-4755-87BE-5580828BF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31306">
              <a:off x="2160" y="196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A91FAC29-7427-486A-A31E-74374DD5C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347964">
              <a:off x="533" y="10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21514" name="AutoShape 10">
            <a:extLst>
              <a:ext uri="{FF2B5EF4-FFF2-40B4-BE49-F238E27FC236}">
                <a16:creationId xmlns:a16="http://schemas.microsoft.com/office/drawing/2014/main" id="{6643A8DF-FB23-42F3-8622-69AB49BB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00600"/>
            <a:ext cx="1066800" cy="2057400"/>
          </a:xfrm>
          <a:prstGeom prst="upArrow">
            <a:avLst>
              <a:gd name="adj1" fmla="val 50000"/>
              <a:gd name="adj2" fmla="val 48214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A185784F-2F84-4BD7-8394-7A947CFF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8745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0601FD03-55E9-42F2-A843-C29D15A3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935F5085-3834-494C-8DEE-738407BE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100" y="26670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7446B607-630D-4BC8-89FC-84A774EA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196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F859721A-51A1-4D3A-A863-DA908648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18745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8D04A109-B48B-495E-A00B-16D0B78D5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4196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716A313-3C96-4D4C-878F-57FDD0CE3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485901"/>
            <a:ext cx="8534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tên là gì?</a:t>
            </a:r>
          </a:p>
          <a:p>
            <a:pPr algn="ctr">
              <a:buFontTx/>
              <a:buNone/>
            </a:pPr>
            <a:r>
              <a:rPr lang="vi-VN" alt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sáng tác?</a:t>
            </a:r>
            <a:endParaRPr lang="en-US" altLang="en-US" sz="5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6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60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4800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0C65C07D-2FEC-4F84-84E1-A8178553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AF40A0FA-3E43-4F6F-99A4-28BFEB7E2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D0FE4742-EBC5-4C4D-869F-558CF60D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2600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66D9CD38-4601-4550-8BD0-8E11EC1A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6600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8" name="Rectangle 26">
            <a:extLst>
              <a:ext uri="{FF2B5EF4-FFF2-40B4-BE49-F238E27FC236}">
                <a16:creationId xmlns:a16="http://schemas.microsoft.com/office/drawing/2014/main" id="{883F5973-40B2-46E7-88F8-33EDAB09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>
            <a:extLst>
              <a:ext uri="{FF2B5EF4-FFF2-40B4-BE49-F238E27FC236}">
                <a16:creationId xmlns:a16="http://schemas.microsoft.com/office/drawing/2014/main" id="{21B36E37-9868-4D2C-804F-84E895F0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>
            <a:extLst>
              <a:ext uri="{FF2B5EF4-FFF2-40B4-BE49-F238E27FC236}">
                <a16:creationId xmlns:a16="http://schemas.microsoft.com/office/drawing/2014/main" id="{D13A983D-1158-4757-9AFD-E01B9BD1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>
            <a:extLst>
              <a:ext uri="{FF2B5EF4-FFF2-40B4-BE49-F238E27FC236}">
                <a16:creationId xmlns:a16="http://schemas.microsoft.com/office/drawing/2014/main" id="{6EEB4AAA-1F9F-4AEF-96CF-D86535C6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>
            <a:extLst>
              <a:ext uri="{FF2B5EF4-FFF2-40B4-BE49-F238E27FC236}">
                <a16:creationId xmlns:a16="http://schemas.microsoft.com/office/drawing/2014/main" id="{AB0DF697-27E5-4096-BBD4-DA4F21DB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4" name="Group 2">
            <a:extLst>
              <a:ext uri="{FF2B5EF4-FFF2-40B4-BE49-F238E27FC236}">
                <a16:creationId xmlns:a16="http://schemas.microsoft.com/office/drawing/2014/main" id="{B194F599-11E2-45DB-891C-542554813D2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4419600" cy="4457700"/>
            <a:chOff x="192" y="528"/>
            <a:chExt cx="2784" cy="2808"/>
          </a:xfrm>
        </p:grpSpPr>
        <p:pic>
          <p:nvPicPr>
            <p:cNvPr id="23555" name="Picture 3">
              <a:extLst>
                <a:ext uri="{FF2B5EF4-FFF2-40B4-BE49-F238E27FC236}">
                  <a16:creationId xmlns:a16="http://schemas.microsoft.com/office/drawing/2014/main" id="{0C822185-549D-4A3A-A47A-B0DD7C0D5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784" cy="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6" name="Text Box 4">
              <a:extLst>
                <a:ext uri="{FF2B5EF4-FFF2-40B4-BE49-F238E27FC236}">
                  <a16:creationId xmlns:a16="http://schemas.microsoft.com/office/drawing/2014/main" id="{8036CEBC-AF40-49BD-A0DE-69E4A29F3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04"/>
              <a:ext cx="432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23557" name="Text Box 5">
              <a:extLst>
                <a:ext uri="{FF2B5EF4-FFF2-40B4-BE49-F238E27FC236}">
                  <a16:creationId xmlns:a16="http://schemas.microsoft.com/office/drawing/2014/main" id="{353E076B-7AF7-4DEF-BE56-0A8E96B4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127368">
              <a:off x="661" y="18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23558" name="Text Box 6">
              <a:extLst>
                <a:ext uri="{FF2B5EF4-FFF2-40B4-BE49-F238E27FC236}">
                  <a16:creationId xmlns:a16="http://schemas.microsoft.com/office/drawing/2014/main" id="{F801ED2F-E410-49DC-8F63-ACF537D2A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461881">
              <a:off x="2165" y="1099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23559" name="Text Box 7">
              <a:extLst>
                <a:ext uri="{FF2B5EF4-FFF2-40B4-BE49-F238E27FC236}">
                  <a16:creationId xmlns:a16="http://schemas.microsoft.com/office/drawing/2014/main" id="{34F7FF46-4ABC-4207-9070-C78EC7875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45779">
              <a:off x="1344" y="66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4</a:t>
              </a:r>
            </a:p>
          </p:txBody>
        </p:sp>
        <p:sp>
          <p:nvSpPr>
            <p:cNvPr id="23560" name="Text Box 8">
              <a:extLst>
                <a:ext uri="{FF2B5EF4-FFF2-40B4-BE49-F238E27FC236}">
                  <a16:creationId xmlns:a16="http://schemas.microsoft.com/office/drawing/2014/main" id="{2AA77452-D87D-4DF9-9DA2-6614F1421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31306">
              <a:off x="2160" y="196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3561" name="Text Box 9">
              <a:extLst>
                <a:ext uri="{FF2B5EF4-FFF2-40B4-BE49-F238E27FC236}">
                  <a16:creationId xmlns:a16="http://schemas.microsoft.com/office/drawing/2014/main" id="{9CABBAD3-945D-4A6D-8C4C-354FDCC1C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347964">
              <a:off x="533" y="10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D5A638D0-73A6-4582-83CA-26D833D83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00600"/>
            <a:ext cx="1066800" cy="2057400"/>
          </a:xfrm>
          <a:prstGeom prst="upArrow">
            <a:avLst>
              <a:gd name="adj1" fmla="val 50000"/>
              <a:gd name="adj2" fmla="val 48214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64A5096F-4E54-4FF9-A0FC-C3A83A8F9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853FD7C1-C29D-49AA-A554-F03E2359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100" y="26670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326E314F-74E2-4F0E-9688-A7A6E59C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196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BA8D2DF8-5E04-4040-ADAD-564A45F3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1430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577" name="Text Box 25">
            <a:extLst>
              <a:ext uri="{FF2B5EF4-FFF2-40B4-BE49-F238E27FC236}">
                <a16:creationId xmlns:a16="http://schemas.microsoft.com/office/drawing/2014/main" id="{B5476B5B-C630-4D73-830D-2F096A04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4196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Yeu Thu Do.mp3">
            <a:hlinkClick r:id="" action="ppaction://media"/>
            <a:extLst>
              <a:ext uri="{FF2B5EF4-FFF2-40B4-BE49-F238E27FC236}">
                <a16:creationId xmlns:a16="http://schemas.microsoft.com/office/drawing/2014/main" id="{D09DBAA3-0970-48F4-BE47-213CD94B504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D452FDFB-FA71-4642-8F3E-2B3DAE071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8361" y="2146236"/>
            <a:ext cx="7898567" cy="2895600"/>
          </a:xfrm>
        </p:spPr>
        <p:txBody>
          <a:bodyPr/>
          <a:lstStyle/>
          <a:p>
            <a:pPr>
              <a:buFontTx/>
              <a:buNone/>
            </a:pPr>
            <a:r>
              <a:rPr lang="vi-VN" altLang="en-US" sz="6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nhắc đến bộ phận nào của cơ thể?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702F60A3-9B89-429A-A2C7-49D7203E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A4F96D35-B35E-45F5-9EA2-EDCC38BC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591ED3A8-C82C-45C4-BFAE-06EA207E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6600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A5A88491-6051-4241-822B-DE3A3990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2600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8">
            <a:extLst>
              <a:ext uri="{FF2B5EF4-FFF2-40B4-BE49-F238E27FC236}">
                <a16:creationId xmlns:a16="http://schemas.microsoft.com/office/drawing/2014/main" id="{362F1571-544B-45D1-BF35-72D5676E9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4" y="5699126"/>
            <a:ext cx="928687" cy="777875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1C418421-268E-43C0-9077-11F5FF70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715000"/>
            <a:ext cx="9906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423026A5-E055-4EA0-B9AF-203E2F46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715000"/>
            <a:ext cx="9906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CA8E552E-D703-4762-907C-0FEF09794D3F}"/>
              </a:ext>
            </a:extLst>
          </p:cNvPr>
          <p:cNvSpPr>
            <a:spLocks noChangeArrowheads="1"/>
          </p:cNvSpPr>
          <p:nvPr/>
        </p:nvSpPr>
        <p:spPr bwMode="auto">
          <a:xfrm rot="202565">
            <a:off x="9372600" y="5715001"/>
            <a:ext cx="990600" cy="835025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F79F7E38-FB31-4BA0-B006-68C5E982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715000"/>
            <a:ext cx="9906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8"/>
                </p:tgtEl>
              </p:cMediaNode>
            </p:audio>
          </p:childTnLst>
        </p:cTn>
      </p:par>
    </p:tnLst>
    <p:bldLst>
      <p:bldP spid="24584" grpId="0" animBg="1"/>
      <p:bldP spid="24585" grpId="0" animBg="1"/>
      <p:bldP spid="24586" grpId="0" animBg="1"/>
      <p:bldP spid="245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3" name="Rectangle 23">
            <a:extLst>
              <a:ext uri="{FF2B5EF4-FFF2-40B4-BE49-F238E27FC236}">
                <a16:creationId xmlns:a16="http://schemas.microsoft.com/office/drawing/2014/main" id="{AB9671F1-E766-4734-A48B-E6928E9B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EECFB3E3-04AC-41DF-AEE7-BDC6CC77E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C04604B5-E888-45E0-B287-AAED871F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2375F47D-3C80-4469-AAF6-B0F085D1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2" name="Group 2">
            <a:extLst>
              <a:ext uri="{FF2B5EF4-FFF2-40B4-BE49-F238E27FC236}">
                <a16:creationId xmlns:a16="http://schemas.microsoft.com/office/drawing/2014/main" id="{955775DF-296A-4912-AE64-9B35B58C4EB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33400"/>
            <a:ext cx="4419600" cy="4457700"/>
            <a:chOff x="192" y="528"/>
            <a:chExt cx="2784" cy="2808"/>
          </a:xfrm>
        </p:grpSpPr>
        <p:pic>
          <p:nvPicPr>
            <p:cNvPr id="25603" name="Picture 3">
              <a:extLst>
                <a:ext uri="{FF2B5EF4-FFF2-40B4-BE49-F238E27FC236}">
                  <a16:creationId xmlns:a16="http://schemas.microsoft.com/office/drawing/2014/main" id="{6011CB47-2D41-43BF-AD5A-24166B8D8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784" cy="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4" name="Text Box 4">
              <a:extLst>
                <a:ext uri="{FF2B5EF4-FFF2-40B4-BE49-F238E27FC236}">
                  <a16:creationId xmlns:a16="http://schemas.microsoft.com/office/drawing/2014/main" id="{9130FC79-D771-49F0-9EBC-4BFC38600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04"/>
              <a:ext cx="432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>
                  <a:solidFill>
                    <a:srgbClr val="CC3300"/>
                  </a:solidFill>
                </a:rPr>
                <a:t>4</a:t>
              </a:r>
            </a:p>
          </p:txBody>
        </p:sp>
        <p:sp>
          <p:nvSpPr>
            <p:cNvPr id="25605" name="Text Box 5">
              <a:extLst>
                <a:ext uri="{FF2B5EF4-FFF2-40B4-BE49-F238E27FC236}">
                  <a16:creationId xmlns:a16="http://schemas.microsoft.com/office/drawing/2014/main" id="{235AA421-7318-40B1-BC9D-550994AC8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127368">
              <a:off x="661" y="18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id="{93FED0D9-E60B-4499-92C1-15DA57018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461881">
              <a:off x="2165" y="1099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25607" name="Text Box 7">
              <a:extLst>
                <a:ext uri="{FF2B5EF4-FFF2-40B4-BE49-F238E27FC236}">
                  <a16:creationId xmlns:a16="http://schemas.microsoft.com/office/drawing/2014/main" id="{0CCF4BDF-199B-4912-9EA3-9D5E2112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45779">
              <a:off x="1344" y="66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66"/>
                  </a:solidFill>
                </a:rPr>
                <a:t>1</a:t>
              </a:r>
            </a:p>
          </p:txBody>
        </p:sp>
        <p:sp>
          <p:nvSpPr>
            <p:cNvPr id="25608" name="Text Box 8">
              <a:extLst>
                <a:ext uri="{FF2B5EF4-FFF2-40B4-BE49-F238E27FC236}">
                  <a16:creationId xmlns:a16="http://schemas.microsoft.com/office/drawing/2014/main" id="{1C5F89D4-2DFE-42BE-82AB-701B79DD5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31306">
              <a:off x="2160" y="196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5609" name="Text Box 9">
              <a:extLst>
                <a:ext uri="{FF2B5EF4-FFF2-40B4-BE49-F238E27FC236}">
                  <a16:creationId xmlns:a16="http://schemas.microsoft.com/office/drawing/2014/main" id="{4BE3BB7A-D850-492D-AF74-44D0A5E6D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347964">
              <a:off x="533" y="10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25610" name="AutoShape 10">
            <a:extLst>
              <a:ext uri="{FF2B5EF4-FFF2-40B4-BE49-F238E27FC236}">
                <a16:creationId xmlns:a16="http://schemas.microsoft.com/office/drawing/2014/main" id="{A157F90B-288F-45E5-AAB3-E16D97C3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1066800" cy="2209800"/>
          </a:xfrm>
          <a:prstGeom prst="upArrow">
            <a:avLst>
              <a:gd name="adj1" fmla="val 50000"/>
              <a:gd name="adj2" fmla="val 51786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8CD4E7BA-300F-4908-8EC8-F2CDEB51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C07C7FD1-9886-4CFF-A0A3-9E70E8E2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196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E02C1B00-EC87-4FEE-AAA2-910FC1A6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11125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916621FA-9000-4268-A92E-293BB77D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4196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1D15A0C0-B3BE-4EDA-815D-601EA5E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3333FF"/>
                </a:solidFill>
              </a:rPr>
              <a:t> </a:t>
            </a:r>
            <a:endParaRPr lang="en-US" altLang="en-US" sz="660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206AA87-127E-4BA3-A1CD-A04A03B4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84158"/>
            <a:ext cx="930764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sz="5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Đôi bàn tay của bạn nhỏ được tác giả miêu tả như thế nào?</a:t>
            </a:r>
          </a:p>
          <a:p>
            <a:pPr algn="l"/>
            <a:r>
              <a:rPr lang="vi-VN" sz="5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 Tay bạn nhỏ múa xòe ra giống cái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Rectangle 20">
            <a:extLst>
              <a:ext uri="{FF2B5EF4-FFF2-40B4-BE49-F238E27FC236}">
                <a16:creationId xmlns:a16="http://schemas.microsoft.com/office/drawing/2014/main" id="{F58EF678-3365-4260-866E-842DD6B2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id="{D4C1A8BB-4C85-4454-8391-5D7EFF34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E362A61A-F757-48D6-B592-5B88B54EB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5E618E58-DC5F-4645-A3D5-C3D4AE90DF95}"/>
              </a:ext>
            </a:extLst>
          </p:cNvPr>
          <p:cNvGrpSpPr>
            <a:grpSpLocks/>
          </p:cNvGrpSpPr>
          <p:nvPr/>
        </p:nvGrpSpPr>
        <p:grpSpPr bwMode="auto">
          <a:xfrm>
            <a:off x="1379537" y="211138"/>
            <a:ext cx="4868863" cy="4911725"/>
            <a:chOff x="-91" y="133"/>
            <a:chExt cx="3067" cy="3094"/>
          </a:xfrm>
        </p:grpSpPr>
        <p:pic>
          <p:nvPicPr>
            <p:cNvPr id="26627" name="Picture 3">
              <a:extLst>
                <a:ext uri="{FF2B5EF4-FFF2-40B4-BE49-F238E27FC236}">
                  <a16:creationId xmlns:a16="http://schemas.microsoft.com/office/drawing/2014/main" id="{C59DF7E1-6C24-43C9-8AF1-592B0620C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133"/>
              <a:ext cx="3067" cy="3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Text Box 4">
              <a:extLst>
                <a:ext uri="{FF2B5EF4-FFF2-40B4-BE49-F238E27FC236}">
                  <a16:creationId xmlns:a16="http://schemas.microsoft.com/office/drawing/2014/main" id="{658CC529-769C-4CB5-B56A-1CC280548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2119"/>
              <a:ext cx="4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 dirty="0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26629" name="Text Box 5">
              <a:extLst>
                <a:ext uri="{FF2B5EF4-FFF2-40B4-BE49-F238E27FC236}">
                  <a16:creationId xmlns:a16="http://schemas.microsoft.com/office/drawing/2014/main" id="{60DC2231-D3D5-4143-A337-CC2C395C0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72632">
              <a:off x="411" y="1686"/>
              <a:ext cx="4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FF0066"/>
                  </a:solidFill>
                </a:rPr>
                <a:t>1</a:t>
              </a:r>
            </a:p>
          </p:txBody>
        </p:sp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F5C74CAE-3CA6-4FD1-8029-140C62B2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38119">
              <a:off x="2029" y="879"/>
              <a:ext cx="4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CC3300"/>
                  </a:solidFill>
                </a:rPr>
                <a:t>4</a:t>
              </a:r>
            </a:p>
          </p:txBody>
        </p:sp>
        <p:sp>
          <p:nvSpPr>
            <p:cNvPr id="26631" name="Text Box 7">
              <a:extLst>
                <a:ext uri="{FF2B5EF4-FFF2-40B4-BE49-F238E27FC236}">
                  <a16:creationId xmlns:a16="http://schemas.microsoft.com/office/drawing/2014/main" id="{1F6F7682-4DA4-4849-8D19-739B0E4F3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354221">
              <a:off x="1200" y="356"/>
              <a:ext cx="4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26632" name="Text Box 8">
              <a:extLst>
                <a:ext uri="{FF2B5EF4-FFF2-40B4-BE49-F238E27FC236}">
                  <a16:creationId xmlns:a16="http://schemas.microsoft.com/office/drawing/2014/main" id="{5BAE521D-650C-4427-910B-E0BD7B702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268694">
              <a:off x="2067" y="1748"/>
              <a:ext cx="4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6633" name="Text Box 9">
              <a:extLst>
                <a:ext uri="{FF2B5EF4-FFF2-40B4-BE49-F238E27FC236}">
                  <a16:creationId xmlns:a16="http://schemas.microsoft.com/office/drawing/2014/main" id="{87C0BD86-833B-47EE-B52F-9A08F20E9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252036">
              <a:off x="421" y="800"/>
              <a:ext cx="4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26634" name="AutoShape 10">
            <a:extLst>
              <a:ext uri="{FF2B5EF4-FFF2-40B4-BE49-F238E27FC236}">
                <a16:creationId xmlns:a16="http://schemas.microsoft.com/office/drawing/2014/main" id="{4C975428-C6A2-4E41-9958-E973531A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00600"/>
            <a:ext cx="1066800" cy="2057400"/>
          </a:xfrm>
          <a:prstGeom prst="upArrow">
            <a:avLst>
              <a:gd name="adj1" fmla="val 50000"/>
              <a:gd name="adj2" fmla="val 48214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332B6CA5-39DA-4012-9A7A-A14F06C0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5F8956AB-41DE-47EA-965E-D28271E9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11125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4523F3B2-54BB-40A8-8583-2D13F0CF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4196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0C7BF68-9A7A-45DD-8DF9-7CF53DE81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1" y="1676400"/>
            <a:ext cx="8118475" cy="3733800"/>
          </a:xfrm>
        </p:spPr>
        <p:txBody>
          <a:bodyPr/>
          <a:lstStyle/>
          <a:p>
            <a:pPr>
              <a:buFontTx/>
              <a:buNone/>
            </a:pPr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khách đến nhà thì bàn tay làm gì?</a:t>
            </a:r>
            <a:endParaRPr lang="en-US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FFB01833-FC57-4F6E-994D-7CAFA553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391" y="0"/>
            <a:ext cx="10381990" cy="3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07B86C2E-BD9F-4D50-8F17-A0CD9660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4781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34F600F2-F4AB-41A3-BA8F-86D7C781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52010" y="3276599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49C2186F-21DC-4DF8-8A6A-09BED12EA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391" y="6529717"/>
            <a:ext cx="10381990" cy="3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Oval 7">
            <a:extLst>
              <a:ext uri="{FF2B5EF4-FFF2-40B4-BE49-F238E27FC236}">
                <a16:creationId xmlns:a16="http://schemas.microsoft.com/office/drawing/2014/main" id="{6A342D58-B6E4-408F-8DD4-73CBADC7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1430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7656" name="Oval 8">
            <a:extLst>
              <a:ext uri="{FF2B5EF4-FFF2-40B4-BE49-F238E27FC236}">
                <a16:creationId xmlns:a16="http://schemas.microsoft.com/office/drawing/2014/main" id="{07E96622-34E5-461B-A241-8265ADC9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2192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657" name="Oval 9">
            <a:extLst>
              <a:ext uri="{FF2B5EF4-FFF2-40B4-BE49-F238E27FC236}">
                <a16:creationId xmlns:a16="http://schemas.microsoft.com/office/drawing/2014/main" id="{1FBAF30C-C5D6-4F35-A2F0-89AC8F8E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2192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658" name="Oval 10">
            <a:extLst>
              <a:ext uri="{FF2B5EF4-FFF2-40B4-BE49-F238E27FC236}">
                <a16:creationId xmlns:a16="http://schemas.microsoft.com/office/drawing/2014/main" id="{221948F0-6C47-4EA8-A942-D3F75E39D719}"/>
              </a:ext>
            </a:extLst>
          </p:cNvPr>
          <p:cNvSpPr>
            <a:spLocks noChangeArrowheads="1"/>
          </p:cNvSpPr>
          <p:nvPr/>
        </p:nvSpPr>
        <p:spPr bwMode="auto">
          <a:xfrm rot="202565">
            <a:off x="8991600" y="5486400"/>
            <a:ext cx="1143000" cy="10668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7659" name="Oval 11">
            <a:extLst>
              <a:ext uri="{FF2B5EF4-FFF2-40B4-BE49-F238E27FC236}">
                <a16:creationId xmlns:a16="http://schemas.microsoft.com/office/drawing/2014/main" id="{3D782461-B915-416E-AEE1-D85A54005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295400" cy="10668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dirty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  <p:bldP spid="27658" grpId="0" animBg="1"/>
      <p:bldP spid="276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9" name="Rectangle 17">
            <a:extLst>
              <a:ext uri="{FF2B5EF4-FFF2-40B4-BE49-F238E27FC236}">
                <a16:creationId xmlns:a16="http://schemas.microsoft.com/office/drawing/2014/main" id="{9199DFC8-6C15-46E2-B3D1-AA801371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144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5E6AB1B8-8EC5-40E5-8917-66418999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4" name="Group 2">
            <a:extLst>
              <a:ext uri="{FF2B5EF4-FFF2-40B4-BE49-F238E27FC236}">
                <a16:creationId xmlns:a16="http://schemas.microsoft.com/office/drawing/2014/main" id="{1480B48E-954A-48CB-9ECB-E9DFA48FA03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4419600" cy="4457700"/>
            <a:chOff x="192" y="528"/>
            <a:chExt cx="2784" cy="2808"/>
          </a:xfrm>
        </p:grpSpPr>
        <p:pic>
          <p:nvPicPr>
            <p:cNvPr id="28675" name="Picture 3">
              <a:extLst>
                <a:ext uri="{FF2B5EF4-FFF2-40B4-BE49-F238E27FC236}">
                  <a16:creationId xmlns:a16="http://schemas.microsoft.com/office/drawing/2014/main" id="{0C7CDE1A-5B22-4A34-ACF5-74434EBC4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784" cy="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6" name="Text Box 4">
              <a:extLst>
                <a:ext uri="{FF2B5EF4-FFF2-40B4-BE49-F238E27FC236}">
                  <a16:creationId xmlns:a16="http://schemas.microsoft.com/office/drawing/2014/main" id="{786AFCC4-2D72-4CD0-81F8-4D6A2E487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04"/>
              <a:ext cx="432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28677" name="Text Box 5">
              <a:extLst>
                <a:ext uri="{FF2B5EF4-FFF2-40B4-BE49-F238E27FC236}">
                  <a16:creationId xmlns:a16="http://schemas.microsoft.com/office/drawing/2014/main" id="{F1BD219A-1A4A-4401-BE41-10053AA72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127368">
              <a:off x="661" y="18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4</a:t>
              </a:r>
            </a:p>
          </p:txBody>
        </p:sp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D11A8739-3E1D-462B-AD0F-BDE0B47BD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461881">
              <a:off x="2165" y="1099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28679" name="Text Box 7">
              <a:extLst>
                <a:ext uri="{FF2B5EF4-FFF2-40B4-BE49-F238E27FC236}">
                  <a16:creationId xmlns:a16="http://schemas.microsoft.com/office/drawing/2014/main" id="{6CEC7526-0900-4A39-B270-9317E3595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45779">
              <a:off x="1344" y="66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28680" name="Text Box 8">
              <a:extLst>
                <a:ext uri="{FF2B5EF4-FFF2-40B4-BE49-F238E27FC236}">
                  <a16:creationId xmlns:a16="http://schemas.microsoft.com/office/drawing/2014/main" id="{5D979253-91EF-43B5-BDB4-159CC061F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31306">
              <a:off x="2160" y="196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8681" name="Text Box 9">
              <a:extLst>
                <a:ext uri="{FF2B5EF4-FFF2-40B4-BE49-F238E27FC236}">
                  <a16:creationId xmlns:a16="http://schemas.microsoft.com/office/drawing/2014/main" id="{C4297626-9C28-4E4B-9F17-155A00552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347964">
              <a:off x="533" y="10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28682" name="AutoShape 10">
            <a:extLst>
              <a:ext uri="{FF2B5EF4-FFF2-40B4-BE49-F238E27FC236}">
                <a16:creationId xmlns:a16="http://schemas.microsoft.com/office/drawing/2014/main" id="{F4B8478F-5B7F-4AC0-81B9-2B143178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4400"/>
            <a:ext cx="1066800" cy="21336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AC1DB48E-8B97-4D2E-B302-EABF466E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03505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762BC8B1-E68A-4EC1-89E7-600CBFC0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3434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53008">
            <a:extLst>
              <a:ext uri="{FF2B5EF4-FFF2-40B4-BE49-F238E27FC236}">
                <a16:creationId xmlns:a16="http://schemas.microsoft.com/office/drawing/2014/main" id="{9C7CD92C-45BA-4525-95D4-A8C56054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BCCB4515-A36D-4056-A49E-3C4377B1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7543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660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5B855003-A73D-4189-A511-E65DECD49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1" y="1676400"/>
            <a:ext cx="8118475" cy="3733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buổi sáng tay giúp bé những gì?</a:t>
            </a:r>
            <a:endParaRPr lang="en-US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4D1A15-52C4-4151-BA8D-73D049D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C6DFE5E-3206-4380-98DE-B761F58E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CE31E-3E57-42A5-99D4-D6228B18F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70" y="734429"/>
            <a:ext cx="5699761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9FA8-32C2-40E1-A53C-3A20E7557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81" y="3204985"/>
            <a:ext cx="5699761" cy="1655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thơm tay ngoan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5E60D5B4-3F31-4064-A6B4-C17D8B4C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216AC7-EEB1-4A88-BB0D-F55F71A33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D93F05-5317-4B64-9958-4BC83FCA3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B0B10-6E16-4223-929C-B54E768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4D9FA3-5945-4633-A1DC-8240260C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B8E59F-FE2E-4D33-AD82-6496826C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C33DBE-C9D7-4333-9D99-7E6CB4429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B82CEC-E37A-4C7C-B42B-A5E957DB5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0"/>
          <a:stretch/>
        </p:blipFill>
        <p:spPr>
          <a:xfrm>
            <a:off x="5623827" y="480009"/>
            <a:ext cx="5897982" cy="589798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DC0F69C-B2BA-43F0-9DEB-47089F1A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31" t="18963" r="52721" b="17441"/>
          <a:stretch/>
        </p:blipFill>
        <p:spPr>
          <a:xfrm>
            <a:off x="10854666" y="1087308"/>
            <a:ext cx="1334286" cy="2962082"/>
          </a:xfrm>
          <a:prstGeom prst="rect">
            <a:avLst/>
          </a:prstGeom>
        </p:spPr>
      </p:pic>
      <p:pic>
        <p:nvPicPr>
          <p:cNvPr id="7" name="Tay Thơm Tay Ngoan - Candy Ngọc Hà  Nhạc Thiếu Nhi [MV 2018]">
            <a:hlinkClick r:id="" action="ppaction://media"/>
            <a:extLst>
              <a:ext uri="{FF2B5EF4-FFF2-40B4-BE49-F238E27FC236}">
                <a16:creationId xmlns:a16="http://schemas.microsoft.com/office/drawing/2014/main" id="{704B325C-FCE1-49D5-B4A8-80F62F6A3E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3234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8315" y="4049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Rectangle 14">
            <a:extLst>
              <a:ext uri="{FF2B5EF4-FFF2-40B4-BE49-F238E27FC236}">
                <a16:creationId xmlns:a16="http://schemas.microsoft.com/office/drawing/2014/main" id="{A8168969-BDEA-4ECE-BC8A-F2A18010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1752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0" name="Group 2">
            <a:extLst>
              <a:ext uri="{FF2B5EF4-FFF2-40B4-BE49-F238E27FC236}">
                <a16:creationId xmlns:a16="http://schemas.microsoft.com/office/drawing/2014/main" id="{25F81623-9DC3-4F0A-A03F-275D0724AEC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4419600" cy="4457700"/>
            <a:chOff x="192" y="528"/>
            <a:chExt cx="2784" cy="2808"/>
          </a:xfrm>
        </p:grpSpPr>
        <p:pic>
          <p:nvPicPr>
            <p:cNvPr id="32771" name="Picture 3">
              <a:extLst>
                <a:ext uri="{FF2B5EF4-FFF2-40B4-BE49-F238E27FC236}">
                  <a16:creationId xmlns:a16="http://schemas.microsoft.com/office/drawing/2014/main" id="{7B0085F1-78C1-40CF-A034-F85EC5BCC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784" cy="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2" name="Text Box 4">
              <a:extLst>
                <a:ext uri="{FF2B5EF4-FFF2-40B4-BE49-F238E27FC236}">
                  <a16:creationId xmlns:a16="http://schemas.microsoft.com/office/drawing/2014/main" id="{ADC0367F-ABE8-4CB3-A148-304505856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04"/>
              <a:ext cx="432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72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2773" name="Text Box 5">
              <a:extLst>
                <a:ext uri="{FF2B5EF4-FFF2-40B4-BE49-F238E27FC236}">
                  <a16:creationId xmlns:a16="http://schemas.microsoft.com/office/drawing/2014/main" id="{5FEE9365-49B3-4907-A42C-B940BF62F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127368">
              <a:off x="661" y="18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44524F0F-F9DE-4BE8-8293-A33CC4E65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461881">
              <a:off x="2165" y="1099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00FF"/>
                  </a:solidFill>
                </a:rPr>
                <a:t>6</a:t>
              </a:r>
            </a:p>
          </p:txBody>
        </p:sp>
        <p:sp>
          <p:nvSpPr>
            <p:cNvPr id="32775" name="Text Box 7">
              <a:extLst>
                <a:ext uri="{FF2B5EF4-FFF2-40B4-BE49-F238E27FC236}">
                  <a16:creationId xmlns:a16="http://schemas.microsoft.com/office/drawing/2014/main" id="{6CC3CE94-0A1B-43F0-B691-3F6BCE6EC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45779">
              <a:off x="1344" y="66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2776" name="Text Box 8">
              <a:extLst>
                <a:ext uri="{FF2B5EF4-FFF2-40B4-BE49-F238E27FC236}">
                  <a16:creationId xmlns:a16="http://schemas.microsoft.com/office/drawing/2014/main" id="{6136AC52-9AB0-4503-9F36-6C682F04E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31306">
              <a:off x="2160" y="196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32777" name="Text Box 9">
              <a:extLst>
                <a:ext uri="{FF2B5EF4-FFF2-40B4-BE49-F238E27FC236}">
                  <a16:creationId xmlns:a16="http://schemas.microsoft.com/office/drawing/2014/main" id="{CD2AA5E3-E41B-4718-99F8-55D632C79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347964">
              <a:off x="533" y="1051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0" b="1">
                  <a:solidFill>
                    <a:srgbClr val="FFFF66"/>
                  </a:solidFill>
                </a:rPr>
                <a:t>4</a:t>
              </a:r>
            </a:p>
          </p:txBody>
        </p:sp>
      </p:grp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25CF196D-28A9-4F58-8E2A-A4702C7F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00600"/>
            <a:ext cx="1066800" cy="2057400"/>
          </a:xfrm>
          <a:prstGeom prst="upArrow">
            <a:avLst>
              <a:gd name="adj1" fmla="val 50000"/>
              <a:gd name="adj2" fmla="val 48214"/>
            </a:avLst>
          </a:prstGeom>
          <a:gradFill rotWithShape="1">
            <a:gsLst>
              <a:gs pos="0">
                <a:srgbClr val="66FF66"/>
              </a:gs>
              <a:gs pos="50000">
                <a:srgbClr val="FF6600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endParaRPr lang="en-US"/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999635E8-E558-49E2-A3DA-6FAE58300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Yeu Thu Do.mp3">
            <a:hlinkClick r:id="" action="ppaction://media"/>
            <a:extLst>
              <a:ext uri="{FF2B5EF4-FFF2-40B4-BE49-F238E27FC236}">
                <a16:creationId xmlns:a16="http://schemas.microsoft.com/office/drawing/2014/main" id="{594709AD-3C64-4A09-ABCE-85BB8F9245A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CDFC0BBC-1450-4A65-8423-393FBB4C4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153400" cy="4724400"/>
          </a:xfrm>
        </p:spPr>
        <p:txBody>
          <a:bodyPr/>
          <a:lstStyle/>
          <a:p>
            <a:pPr algn="just">
              <a:buFontTx/>
              <a:buNone/>
            </a:pPr>
            <a:r>
              <a:rPr lang="vi-VN" altLang="en-US" sz="61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giữ gìn đôi bàn tay như thế nào?</a:t>
            </a:r>
            <a:endParaRPr lang="en-US" altLang="en-US" sz="61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28F56E5-A941-430E-8527-7A160C97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4342" y="6520636"/>
            <a:ext cx="10120920" cy="3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9B34E6F3-78AF-438B-A50E-07F8985E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1940" y="0"/>
            <a:ext cx="10120859" cy="3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E13F3C40-740B-461D-90B3-9889B6B7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0709" y="3276599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D36430D2-D4B5-4246-9510-B206774B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77059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Oval 8">
            <a:extLst>
              <a:ext uri="{FF2B5EF4-FFF2-40B4-BE49-F238E27FC236}">
                <a16:creationId xmlns:a16="http://schemas.microsoft.com/office/drawing/2014/main" id="{0970FE9A-6D70-48BA-92D5-C1385F84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562600"/>
            <a:ext cx="11430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3801" name="Oval 9">
            <a:extLst>
              <a:ext uri="{FF2B5EF4-FFF2-40B4-BE49-F238E27FC236}">
                <a16:creationId xmlns:a16="http://schemas.microsoft.com/office/drawing/2014/main" id="{2AD1AEE5-6E82-4754-8E0F-A80C547B8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562600"/>
            <a:ext cx="11430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3802" name="Oval 10">
            <a:extLst>
              <a:ext uri="{FF2B5EF4-FFF2-40B4-BE49-F238E27FC236}">
                <a16:creationId xmlns:a16="http://schemas.microsoft.com/office/drawing/2014/main" id="{5087A6EF-1DEF-40BC-908C-C03FA2F0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562600"/>
            <a:ext cx="11430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803" name="Oval 11">
            <a:extLst>
              <a:ext uri="{FF2B5EF4-FFF2-40B4-BE49-F238E27FC236}">
                <a16:creationId xmlns:a16="http://schemas.microsoft.com/office/drawing/2014/main" id="{21D4916B-5E57-4A08-9CC0-5B2AA77F05F1}"/>
              </a:ext>
            </a:extLst>
          </p:cNvPr>
          <p:cNvSpPr>
            <a:spLocks noChangeArrowheads="1"/>
          </p:cNvSpPr>
          <p:nvPr/>
        </p:nvSpPr>
        <p:spPr bwMode="auto">
          <a:xfrm rot="202565">
            <a:off x="9067800" y="5562600"/>
            <a:ext cx="10668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3804" name="Oval 12">
            <a:extLst>
              <a:ext uri="{FF2B5EF4-FFF2-40B4-BE49-F238E27FC236}">
                <a16:creationId xmlns:a16="http://schemas.microsoft.com/office/drawing/2014/main" id="{F26020D6-C1A9-4AD1-9EA7-04B9E7E46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562600"/>
            <a:ext cx="1143000" cy="990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pic>
        <p:nvPicPr>
          <p:cNvPr id="33811" name="Picture 19">
            <a:hlinkClick r:id="" action="ppaction://media"/>
            <a:extLst>
              <a:ext uri="{FF2B5EF4-FFF2-40B4-BE49-F238E27FC236}">
                <a16:creationId xmlns:a16="http://schemas.microsoft.com/office/drawing/2014/main" id="{049BF85E-3A5F-451C-9DF3-CDF2CD391EB5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502" fill="hold"/>
                                        <p:tgtEl>
                                          <p:spTgt spid="33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502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1"/>
                </p:tgtEl>
              </p:cMediaNode>
            </p:audio>
          </p:childTnLst>
        </p:cTn>
      </p:par>
    </p:tnLst>
    <p:bldLst>
      <p:bldP spid="33800" grpId="0" animBg="1"/>
      <p:bldP spid="33801" grpId="0" animBg="1"/>
      <p:bldP spid="33802" grpId="0" animBg="1"/>
      <p:bldP spid="33803" grpId="0" animBg="1"/>
      <p:bldP spid="338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4C99A-FFA9-4C37-8AE8-DB2FF0C3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331EC-411C-4038-BCEF-6B0B55E6CAD9}"/>
              </a:ext>
            </a:extLst>
          </p:cNvPr>
          <p:cNvSpPr txBox="1"/>
          <p:nvPr/>
        </p:nvSpPr>
        <p:spPr>
          <a:xfrm>
            <a:off x="3238500" y="4254426"/>
            <a:ext cx="5715000" cy="64633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491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2A83B1D-61D1-4EB8-B350-EDCAB7024E4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811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AutoShape 3">
            <a:extLst>
              <a:ext uri="{FF2B5EF4-FFF2-40B4-BE49-F238E27FC236}">
                <a16:creationId xmlns:a16="http://schemas.microsoft.com/office/drawing/2014/main" id="{9A57F688-938A-435D-808A-764549C0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"/>
            <a:ext cx="739140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Buổi học kết thúc.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 và hẹn gặp lại!</a:t>
            </a: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4C99A-FFA9-4C37-8AE8-DB2FF0C3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5124" name="TextBox 8">
            <a:extLst>
              <a:ext uri="{FF2B5EF4-FFF2-40B4-BE49-F238E27FC236}">
                <a16:creationId xmlns:a16="http://schemas.microsoft.com/office/drawing/2014/main" id="{C268436C-2D35-4278-805C-D3AF2199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036" y="3942424"/>
            <a:ext cx="5465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ngoan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 Thị Như Chơn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4D1A15-52C4-4151-BA8D-73D049D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C6DFE5E-3206-4380-98DE-B761F58E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5E60D5B4-3F31-4064-A6B4-C17D8B4C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216AC7-EEB1-4A88-BB0D-F55F71A33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D93F05-5317-4B64-9958-4BC83FCA3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B0B10-6E16-4223-929C-B54E768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4D9FA3-5945-4633-A1DC-8240260C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B8E59F-FE2E-4D33-AD82-6496826C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C33DBE-C9D7-4333-9D99-7E6CB4429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2DC0F69C-B2BA-43F0-9DEB-47089F1A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31" t="18963" r="52721" b="17441"/>
          <a:stretch/>
        </p:blipFill>
        <p:spPr>
          <a:xfrm>
            <a:off x="10854666" y="1087308"/>
            <a:ext cx="1334286" cy="2962082"/>
          </a:xfrm>
          <a:prstGeom prst="rect">
            <a:avLst/>
          </a:prstGeom>
        </p:spPr>
      </p:pic>
      <p:grpSp>
        <p:nvGrpSpPr>
          <p:cNvPr id="24" name="Group 4">
            <a:extLst>
              <a:ext uri="{FF2B5EF4-FFF2-40B4-BE49-F238E27FC236}">
                <a16:creationId xmlns:a16="http://schemas.microsoft.com/office/drawing/2014/main" id="{DD13E809-4FCE-4421-A992-8D9047CB43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ADA5016E-AD46-4094-B9A4-5A75DA7B9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33C6943-6503-45B1-87EA-D322C29C0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"/>
              <a:ext cx="513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 thò tay thụt</a:t>
              </a:r>
            </a:p>
            <a:p>
              <a:pPr algn="ctr"/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 thụt tay thò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38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7E2464D-3E89-4B7E-8DFF-E42FAAF9F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6C21FF6-BA7D-4680-9697-7798B0085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3B1EBFD3-5047-4607-99E9-31E9ED5DDF1E}"/>
              </a:ext>
            </a:extLst>
          </p:cNvPr>
          <p:cNvGrpSpPr>
            <a:grpSpLocks/>
          </p:cNvGrpSpPr>
          <p:nvPr/>
        </p:nvGrpSpPr>
        <p:grpSpPr bwMode="auto">
          <a:xfrm>
            <a:off x="8890" y="0"/>
            <a:ext cx="12183110" cy="7162800"/>
            <a:chOff x="0" y="0"/>
            <a:chExt cx="5760" cy="4512"/>
          </a:xfrm>
        </p:grpSpPr>
        <p:pic>
          <p:nvPicPr>
            <p:cNvPr id="46085" name="Picture 5">
              <a:extLst>
                <a:ext uri="{FF2B5EF4-FFF2-40B4-BE49-F238E27FC236}">
                  <a16:creationId xmlns:a16="http://schemas.microsoft.com/office/drawing/2014/main" id="{AD48D62D-3EEA-4715-8E8E-0A524A3A0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5760" cy="3744"/>
            </a:xfrm>
            <a:prstGeom prst="rect">
              <a:avLst/>
            </a:prstGeom>
            <a:solidFill>
              <a:srgbClr val="FFCC99"/>
            </a:solidFill>
          </p:spPr>
        </p:pic>
        <p:sp>
          <p:nvSpPr>
            <p:cNvPr id="46086" name="Rectangle 6">
              <a:extLst>
                <a:ext uri="{FF2B5EF4-FFF2-40B4-BE49-F238E27FC236}">
                  <a16:creationId xmlns:a16="http://schemas.microsoft.com/office/drawing/2014/main" id="{C9AE986A-4F26-475A-AB9A-ADBE467F8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 múa xòe hoa</a:t>
              </a:r>
            </a:p>
            <a:p>
              <a:pPr algn="ctr"/>
              <a:r>
                <a:rPr lang="vi-V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xinh mười ngón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06C939B-B7AE-4A61-AD72-FE52F2339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217E19-F522-4C36-883B-D9282EEE8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F3C707E6-C012-4465-8228-0F75901669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5061" name="Picture 5">
              <a:extLst>
                <a:ext uri="{FF2B5EF4-FFF2-40B4-BE49-F238E27FC236}">
                  <a16:creationId xmlns:a16="http://schemas.microsoft.com/office/drawing/2014/main" id="{23606847-89BB-4630-B6FE-BD35BE230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5760" cy="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2" name="Rectangle 6">
              <a:extLst>
                <a:ext uri="{FF2B5EF4-FFF2-40B4-BE49-F238E27FC236}">
                  <a16:creationId xmlns:a16="http://schemas.microsoft.com/office/drawing/2014/main" id="{D6A87BC1-E06B-47C6-A757-8B75E32DC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91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 ngoan vòng đón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 đến chơi nhà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 biết xòe ra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“Ú a” cùng bạn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0CF851F-3E94-433F-8A07-A08A002FF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A4378A-B55A-40ED-9B19-38350382A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44036" name="Group 4">
            <a:extLst>
              <a:ext uri="{FF2B5EF4-FFF2-40B4-BE49-F238E27FC236}">
                <a16:creationId xmlns:a16="http://schemas.microsoft.com/office/drawing/2014/main" id="{4FE1A270-EC1F-4EEE-8429-51EFC47B80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4037" name="Picture 5">
              <a:extLst>
                <a:ext uri="{FF2B5EF4-FFF2-40B4-BE49-F238E27FC236}">
                  <a16:creationId xmlns:a16="http://schemas.microsoft.com/office/drawing/2014/main" id="{0324E56E-1E30-4A59-A72D-EA9DE8828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5760" cy="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E7658B2B-9F5E-46AE-A058-69A2D996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9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 ngoan buổi sáng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Chải răng trắng tinh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 biết xếp hình</a:t>
              </a:r>
            </a:p>
            <a:p>
              <a:pPr algn="ctr"/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bài làm toán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can0159">
            <a:extLst>
              <a:ext uri="{FF2B5EF4-FFF2-40B4-BE49-F238E27FC236}">
                <a16:creationId xmlns:a16="http://schemas.microsoft.com/office/drawing/2014/main" id="{B92D65F7-478D-4552-A591-8877B4D0803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6096000" cy="4991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3491" name="Picture 3">
            <a:extLst>
              <a:ext uri="{FF2B5EF4-FFF2-40B4-BE49-F238E27FC236}">
                <a16:creationId xmlns:a16="http://schemas.microsoft.com/office/drawing/2014/main" id="{74D22EA4-699D-4334-9604-8922CCDA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9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>
            <a:extLst>
              <a:ext uri="{FF2B5EF4-FFF2-40B4-BE49-F238E27FC236}">
                <a16:creationId xmlns:a16="http://schemas.microsoft.com/office/drawing/2014/main" id="{31D2E055-B1C1-4E34-849F-81AD84C0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815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19.wma">
            <a:hlinkClick r:id="" action="ppaction://media"/>
            <a:extLst>
              <a:ext uri="{FF2B5EF4-FFF2-40B4-BE49-F238E27FC236}">
                <a16:creationId xmlns:a16="http://schemas.microsoft.com/office/drawing/2014/main" id="{54E1FD2D-2208-4279-ADE3-CA16AFCF617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248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2" descr="Picture7">
            <a:extLst>
              <a:ext uri="{FF2B5EF4-FFF2-40B4-BE49-F238E27FC236}">
                <a16:creationId xmlns:a16="http://schemas.microsoft.com/office/drawing/2014/main" id="{50911F0D-2D46-4F6F-AAB9-78024D80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WordArt 7">
            <a:extLst>
              <a:ext uri="{FF2B5EF4-FFF2-40B4-BE49-F238E27FC236}">
                <a16:creationId xmlns:a16="http://schemas.microsoft.com/office/drawing/2014/main" id="{78AC7099-C38C-49BB-9695-1DC8311B5A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860684"/>
            <a:ext cx="304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66FF33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3600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kern="10" dirty="0">
              <a:ln w="12700">
                <a:solidFill>
                  <a:srgbClr val="66FF33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77F60D20-EAA9-4372-851E-C558DF2F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475" y="3337090"/>
            <a:ext cx="57749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cùng bé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4" name="Picture 10">
            <a:extLst>
              <a:ext uri="{FF2B5EF4-FFF2-40B4-BE49-F238E27FC236}">
                <a16:creationId xmlns:a16="http://schemas.microsoft.com/office/drawing/2014/main" id="{BCB94EA0-9E60-4A24-AA96-E49DF7C0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59" y="3578902"/>
            <a:ext cx="3721100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WordArt 13">
            <a:extLst>
              <a:ext uri="{FF2B5EF4-FFF2-40B4-BE49-F238E27FC236}">
                <a16:creationId xmlns:a16="http://schemas.microsoft.com/office/drawing/2014/main" id="{C1F4C81C-BF02-4888-A4FE-6743555CA9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2846" y="2348087"/>
            <a:ext cx="3346554" cy="9368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92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326</Words>
  <Application>Microsoft Office PowerPoint</Application>
  <PresentationFormat>Widescreen</PresentationFormat>
  <Paragraphs>114</Paragraphs>
  <Slides>23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.VnBodoniH</vt:lpstr>
      <vt:lpstr>Arial</vt:lpstr>
      <vt:lpstr>Calibri</vt:lpstr>
      <vt:lpstr>Calibri Light</vt:lpstr>
      <vt:lpstr>Gill Sans Nova</vt:lpstr>
      <vt:lpstr>Times New Roman</vt:lpstr>
      <vt:lpstr>VNI-Avo</vt:lpstr>
      <vt:lpstr>ConfettiVTI</vt:lpstr>
      <vt:lpstr>1_Default Design</vt:lpstr>
      <vt:lpstr>2_Default Design</vt:lpstr>
      <vt:lpstr>Default Design</vt:lpstr>
      <vt:lpstr>3_Default Design</vt:lpstr>
      <vt:lpstr>PowerPoint Presentation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2023-10-07T16:06:55Z</dcterms:created>
  <dcterms:modified xsi:type="dcterms:W3CDTF">2023-10-16T11:59:23Z</dcterms:modified>
</cp:coreProperties>
</file>