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9" r:id="rId2"/>
    <p:sldId id="320" r:id="rId3"/>
    <p:sldId id="323" r:id="rId4"/>
    <p:sldId id="327" r:id="rId5"/>
    <p:sldId id="330" r:id="rId6"/>
    <p:sldId id="331" r:id="rId7"/>
    <p:sldId id="32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DFE"/>
    <a:srgbClr val="A4F2FA"/>
    <a:srgbClr val="0000CC"/>
    <a:srgbClr val="FFFF00"/>
    <a:srgbClr val="CC3399"/>
    <a:srgbClr val="0033CC"/>
    <a:srgbClr val="CC00CC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46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62F4-E656-4AA0-BB3E-CD2B8DC24A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66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31F2B-5364-4D46-A919-F8F4E0FA7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3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94098-2CF7-4237-AAC7-A6C965A33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66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8EADD-78C0-4749-8511-D73297A34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62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ADCF8-183A-4913-906B-8E89D23A7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2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2BE64-60CC-44C9-98F6-121F33533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89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5563A-1315-4EFC-98B1-6610920A6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88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22389-D859-4FC8-8F3B-564127BB8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13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BC51C-0E3E-4D3A-9DC4-47D8CB287D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48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AF2D8-57C4-4C0B-958E-0F0D5F8ABA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90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A3037-AA0C-4317-99AF-76C12FA79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53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E17F9D-063E-4088-991C-D21B38144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69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7"/>
            <a:ext cx="12191238" cy="6857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04737" y="741948"/>
            <a:ext cx="8746958" cy="5378088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0251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8031" y="741948"/>
            <a:ext cx="770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64" y="1546866"/>
            <a:ext cx="1466472" cy="15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9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D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2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06" r="2986"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9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80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26" y="134541"/>
            <a:ext cx="1324160" cy="146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2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264694"/>
            <a:ext cx="12191999" cy="6593306"/>
            <a:chOff x="0" y="264694"/>
            <a:chExt cx="12191999" cy="65933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64694"/>
              <a:ext cx="12191999" cy="659330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8047" y="3950036"/>
              <a:ext cx="4528754" cy="2907964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183" y="5582653"/>
            <a:ext cx="1686160" cy="1275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360" y="5404018"/>
            <a:ext cx="1686160" cy="1171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044" y="5397067"/>
            <a:ext cx="1049188" cy="7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7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451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107</Words>
  <Application>Microsoft Office PowerPoint</Application>
  <PresentationFormat>Custom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 PC</dc:creator>
  <cp:lastModifiedBy>MTC</cp:lastModifiedBy>
  <cp:revision>152</cp:revision>
  <dcterms:created xsi:type="dcterms:W3CDTF">2021-04-04T08:12:19Z</dcterms:created>
  <dcterms:modified xsi:type="dcterms:W3CDTF">2023-04-18T03:00:08Z</dcterms:modified>
</cp:coreProperties>
</file>