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A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2211737" y="149491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r>
              <a:rPr lang="en-US" sz="24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ĐỨC GIANG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212655" y="2126962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A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3A1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314432" y="2905191"/>
            <a:ext cx="6200031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D1</a:t>
            </a:r>
            <a:endParaRPr lang="en-US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Thu Hằng</a:t>
            </a:r>
            <a:endParaRPr lang="en-US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F65CD-64CB-FA41-F03E-D9441462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5" y="980488"/>
            <a:ext cx="1024293" cy="1031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C414E-8AC1-7966-61A8-FAF0B8A9BC6F}"/>
              </a:ext>
            </a:extLst>
          </p:cNvPr>
          <p:cNvSpPr txBox="1"/>
          <p:nvPr/>
        </p:nvSpPr>
        <p:spPr>
          <a:xfrm>
            <a:off x="4271393" y="5877512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457061" y="1624084"/>
            <a:ext cx="7277878" cy="4415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317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Administrator</cp:lastModifiedBy>
  <cp:revision>5</cp:revision>
  <dcterms:created xsi:type="dcterms:W3CDTF">2022-03-30T12:56:40Z</dcterms:created>
  <dcterms:modified xsi:type="dcterms:W3CDTF">2023-05-10T02:33:01Z</dcterms:modified>
</cp:coreProperties>
</file>