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99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98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3D1EBD-4B43-458B-AB81-074AA797A6A5}" type="datetimeFigureOut">
              <a:rPr lang="vi-VN" smtClean="0"/>
              <a:t>19/04/2023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8CC39-2C71-46CC-9C81-3541E7E5289D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70FAE-13E5-400A-8CB7-FC381A5DD431}" type="datetimeFigureOut">
              <a:rPr lang="vi-VN" smtClean="0"/>
              <a:t>19/04/2023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himes.wav"/>
          </p:stSnd>
        </p:sndAc>
      </p:transition>
    </mc:Choice>
    <mc:Fallback xmlns="">
      <p:transition spd="slow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70FAE-13E5-400A-8CB7-FC381A5DD431}" type="datetimeFigureOut">
              <a:rPr lang="vi-VN" smtClean="0"/>
              <a:t>19/04/2023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25DBEF-D55E-4ADD-ADD1-D2F44DBF8BBC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3" name="chimes.wav"/>
          </p:stSnd>
        </p:sndAc>
      </p:transition>
    </mc:Choice>
    <mc:Fallback xmlns="">
      <p:transition spd="slow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f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B4B0E6-8457-8162-9C58-3C8C01144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7989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8BB6EE-7565-20D8-B959-60DBFEF90101}"/>
              </a:ext>
            </a:extLst>
          </p:cNvPr>
          <p:cNvSpPr txBox="1"/>
          <p:nvPr/>
        </p:nvSpPr>
        <p:spPr>
          <a:xfrm>
            <a:off x="3511797" y="103030"/>
            <a:ext cx="516840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006980-7602-1A48-6807-A1804391EF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262" y="1073570"/>
            <a:ext cx="999788" cy="10069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4365B8-456F-F944-A932-9EFB3E8F2DA6}"/>
              </a:ext>
            </a:extLst>
          </p:cNvPr>
          <p:cNvSpPr txBox="1"/>
          <p:nvPr/>
        </p:nvSpPr>
        <p:spPr>
          <a:xfrm>
            <a:off x="2161863" y="2326878"/>
            <a:ext cx="852842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PTGT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503471-71DD-5E4E-0CC8-999F141B5AF4}"/>
              </a:ext>
            </a:extLst>
          </p:cNvPr>
          <p:cNvSpPr txBox="1"/>
          <p:nvPr/>
        </p:nvSpPr>
        <p:spPr>
          <a:xfrm>
            <a:off x="3721360" y="4089061"/>
            <a:ext cx="510748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4-5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Lê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Thuý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8906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704" y="1684676"/>
            <a:ext cx="7767962" cy="46451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27550" y="319405"/>
            <a:ext cx="2201545" cy="8299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máy</a:t>
            </a:r>
            <a:endParaRPr lang="vi-VN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09" y="133858"/>
            <a:ext cx="4438280" cy="29551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576" y="133858"/>
            <a:ext cx="4660777" cy="28579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809" y="3429000"/>
            <a:ext cx="4438280" cy="3181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2580" y="3509038"/>
            <a:ext cx="4660777" cy="3021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370" y="1784412"/>
            <a:ext cx="8759504" cy="4980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34239" y="454955"/>
            <a:ext cx="837311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chỉ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được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2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25" y="2090644"/>
            <a:ext cx="5302374" cy="37153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292" y="2090645"/>
            <a:ext cx="5153164" cy="37153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3166" y="342383"/>
            <a:ext cx="10526395" cy="132207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Khi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tham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gia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giao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thông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phải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đội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mũ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bảo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hiểm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</a:t>
            </a:r>
          </a:p>
          <a:p>
            <a:pPr algn="ctr"/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dừng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đèn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đỏ,đi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đúng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làn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đường</a:t>
            </a:r>
            <a:r>
              <a:rPr lang="en-US" sz="4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016" y="1563624"/>
            <a:ext cx="7141464" cy="46177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491991" y="214991"/>
            <a:ext cx="265938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Ô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con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2066"/>
            <a:ext cx="6365289" cy="36398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289" y="1993868"/>
            <a:ext cx="5614386" cy="341623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34942" y="412759"/>
            <a:ext cx="7078345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ột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khác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356" y="523783"/>
            <a:ext cx="10244833" cy="60545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983551" y="392811"/>
            <a:ext cx="7585710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o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sánh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08" y="2396971"/>
            <a:ext cx="6676008" cy="3555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219417"/>
            <a:ext cx="5592932" cy="36309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547" y="2684986"/>
            <a:ext cx="5126347" cy="31565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222" y="2299316"/>
            <a:ext cx="5922885" cy="37267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69866" y="370317"/>
            <a:ext cx="7632065" cy="92202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So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sánh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ô </a:t>
            </a:r>
            <a:r>
              <a:rPr lang="en-US" sz="54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tô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t (80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83210"/>
            <a:ext cx="12192000" cy="7140575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1332230" y="-212090"/>
            <a:ext cx="9284335" cy="1568450"/>
          </a:xfrm>
          <a:prstGeom prst="rect">
            <a:avLst/>
          </a:prstGeom>
          <a:noFill/>
        </p:spPr>
        <p:txBody>
          <a:bodyPr wrap="square" rtlCol="0" anchor="t">
            <a:prstTxWarp prst="textChevronInverted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Bài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đến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đây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là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kết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thúc</a:t>
            </a:r>
            <a:endParaRPr lang="en-US" sz="4800" b="1" dirty="0">
              <a:ln w="0"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Chúc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các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bé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chăm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ngoan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học</a:t>
            </a:r>
            <a:r>
              <a:rPr lang="en-US" sz="4800" b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 </a:t>
            </a:r>
            <a:r>
              <a:rPr lang="en-US" sz="4800" b="1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giỏi</a:t>
            </a:r>
            <a:endParaRPr lang="en-US" sz="480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9dab89bfe2d732e10a0ab8f488af7d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5" y="0"/>
            <a:ext cx="1219327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4EF3B7-4941-F628-E3D5-BA4C25DF43F4}"/>
              </a:ext>
            </a:extLst>
          </p:cNvPr>
          <p:cNvSpPr txBox="1"/>
          <p:nvPr/>
        </p:nvSpPr>
        <p:spPr>
          <a:xfrm>
            <a:off x="3279794" y="3077202"/>
            <a:ext cx="6377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ô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492289" y="1396014"/>
            <a:ext cx="7207422" cy="378565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“Xe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Đạp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Chuông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coong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yên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đổ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18586"/>
            <a:ext cx="9144000" cy="56284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65740" y="196615"/>
            <a:ext cx="225996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</a:t>
            </a:r>
            <a:r>
              <a:rPr lang="en-US" sz="5400" b="1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-219" t="17491" r="219" b="18347"/>
          <a:stretch>
            <a:fillRect/>
          </a:stretch>
        </p:blipFill>
        <p:spPr>
          <a:xfrm>
            <a:off x="1511935" y="787400"/>
            <a:ext cx="9295130" cy="528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032" y="2024110"/>
            <a:ext cx="5715000" cy="42514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90332" y="375055"/>
            <a:ext cx="878522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chở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hàng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8" y="2095130"/>
            <a:ext cx="6011662" cy="41804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0085" y="1407795"/>
            <a:ext cx="8291830" cy="53498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98170" y="80127"/>
            <a:ext cx="7777480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 đi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nhờ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chân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người</a:t>
            </a:r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936" y="697360"/>
            <a:ext cx="4084588" cy="283641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008" y="772451"/>
            <a:ext cx="4837590" cy="29518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74" y="3824615"/>
            <a:ext cx="4446112" cy="3033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3428999"/>
            <a:ext cx="5319607" cy="33191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46673" y="-150879"/>
            <a:ext cx="7098665" cy="9220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Một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số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loại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xe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đạp</a:t>
            </a:r>
            <a:r>
              <a:rPr lang="en-US" sz="5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khác</a:t>
            </a:r>
            <a:endParaRPr lang="en-US" sz="5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65815" y="2205639"/>
            <a:ext cx="5965223" cy="30469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“Xe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bánh</a:t>
            </a:r>
          </a:p>
          <a:p>
            <a:pPr algn="ctr"/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bịch</a:t>
            </a:r>
            <a:endParaRPr lang="en-US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Chạy</a:t>
            </a:r>
            <a:r>
              <a:rPr lang="en-US" sz="48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bon </a:t>
            </a:r>
            <a:r>
              <a:rPr lang="en-US" sz="4800" b="1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bon</a:t>
            </a:r>
            <a:r>
              <a:rPr lang="en-US" sz="48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vi-VN" sz="48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4" name="chimes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178</Words>
  <Application>Microsoft Office PowerPoint</Application>
  <PresentationFormat>Widescreen</PresentationFormat>
  <Paragraphs>30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Diệu Ân Hà</dc:creator>
  <cp:lastModifiedBy>Administrator</cp:lastModifiedBy>
  <cp:revision>12</cp:revision>
  <dcterms:created xsi:type="dcterms:W3CDTF">2021-09-16T01:55:00Z</dcterms:created>
  <dcterms:modified xsi:type="dcterms:W3CDTF">2023-04-19T02:55:08Z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E47BD562BFFC4F1B836C698AD9871C1A</vt:lpwstr>
  </property>
  <property fmtid="{D5CDD505-2E9C-101B-9397-08002B2CF9AE}" pid="3" name="KSOProductBuildVer">
    <vt:lpwstr>1033-11.2.0.10463</vt:lpwstr>
  </property>
</Properties>
</file>