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0" r:id="rId2"/>
    <p:sldId id="344" r:id="rId3"/>
    <p:sldId id="345" r:id="rId4"/>
    <p:sldId id="347" r:id="rId5"/>
    <p:sldId id="346" r:id="rId6"/>
    <p:sldId id="375" r:id="rId7"/>
    <p:sldId id="373" r:id="rId8"/>
    <p:sldId id="372" r:id="rId9"/>
    <p:sldId id="374" r:id="rId10"/>
    <p:sldId id="377" r:id="rId11"/>
    <p:sldId id="378" r:id="rId12"/>
    <p:sldId id="379" r:id="rId13"/>
    <p:sldId id="258" r:id="rId14"/>
    <p:sldId id="261" r:id="rId15"/>
    <p:sldId id="262" r:id="rId16"/>
    <p:sldId id="353" r:id="rId17"/>
    <p:sldId id="3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E4D5-D9D3-45E3-BCA5-B6869B526DD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10621-7B58-4B24-BF8C-7DCCD9745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4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10621-7B58-4B24-BF8C-7DCCD97450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6F1F-6F56-335A-7149-63993675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DBBE8-88E9-0984-8126-4475327D2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A9344-1AF2-E13A-E39C-79A301BD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3A3F1-774F-D3EF-94BA-D62546E2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DA674-38F4-54BC-C8A0-1FC2481D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AA3A-2FFC-2CE0-86D4-B0448BC6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44F92-ABDB-0361-D76E-17181B6A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F9D5A-6C1A-6C5C-F692-D2F0BA97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EA872-73B6-30CA-84A6-C22B3560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3766-794C-FE7D-E615-3C3D90EA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5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94637-67B8-C5D6-E54C-9FB96B783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C5E6A-00BC-B65E-2BDC-E9BEF0F5E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5FD22-05E0-56E7-F289-5A3E36AE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0543-8EEE-87F9-BCC0-514DFDFE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C7C62-36A4-BAA8-0CC0-3A4BC798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FA95-3105-E60C-D368-929AC41A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F364-FC5C-FBB4-FEED-8617FA94C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4681A-9308-FC88-EFC0-F34C3464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B06FA-E5B2-686F-2CE4-8FEBB420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30564-C24C-A600-8922-93AE967D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3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489C-CDF0-20E6-0DB2-634ECEDC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7237-9E50-410D-F37A-BC9F996C8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22CC3-3A45-12B9-ED20-F5934A47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40417-F3D9-7767-34B5-D5DEF76F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0ACB8-76FD-8AEF-A5BA-34EDA078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63B7-18BA-561A-152F-094CB408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EA624-2A9A-7B99-918D-31B7E89B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8A298-7FF1-A9FB-89FF-346E68CD8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A34EE-8E5E-11A0-4543-F32F6C14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9C282-69C1-947C-85E2-C99A0CAA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A1B4F-9361-5388-C984-37E3DEBF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79A9-A791-546D-14B0-AB580AB3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7D17-4C7E-7C24-2AF6-232EB8CC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028E6-77B9-5B81-88D5-2A47E0B70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B4AB1-16C0-6D81-494B-6A1782C19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4E507-4884-8A8B-9F99-9955D70D4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1CEB1-D118-B57A-6962-1FBA6CF9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62142-1AE7-D4F7-F6F6-B3C8E454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B20E1-30D2-7112-7D32-E8050175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7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600B-7D9A-CA31-177F-78F9828A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FAFD0-A572-8C44-8279-8A8620A9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8FA4F-DE40-0471-6E8A-DEFE61C7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135E1-D141-4F3B-8530-5CD0D4F5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0EEB2-C329-65FA-6A9E-DB984F2F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E9634-18C9-9810-10D0-F7F176AB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5B9CA-2D09-6C07-ADD0-64A5AD6E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2200-F85B-29F2-3EBE-28DFDE13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CFB7-28CA-8CA9-E74E-F59B706F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BD572-AF4A-26D1-BD7F-292B723D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16E53-9D2C-61EF-E1A1-393D4AB4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70BD4-E1EC-FED8-2B03-87765686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007E-65AF-14D2-7D15-5080551C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1BF3-9284-6354-3981-7984245E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CD707-CFF2-FC21-971A-8183A196B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DD882-86FF-9787-5A88-F2F4D17A1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3B890-76CF-AD5E-147E-1837B6EC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20222-F461-B610-591D-0C916272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97241-8938-1842-1B6B-5C3BFB66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0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27107-482C-B863-52CF-12E0D443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8BDB6-E5E2-472F-4EDA-E6A781BBA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B284E-B5EF-B850-BDC3-8891EF934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78C9-E87B-4A01-897A-31CF25A9F39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7CED5-7623-E8F1-1013-BACF5388F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DA5F-DF47-A137-20BC-4F1C80E47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94D9-4923-4C56-9779-ADD4A0CC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1.wdp"/><Relationship Id="rId3" Type="http://schemas.openxmlformats.org/officeDocument/2006/relationships/image" Target="../media/image26.jpeg"/><Relationship Id="rId7" Type="http://schemas.microsoft.com/office/2007/relationships/hdphoto" Target="../media/hdphoto8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video" Target="../media/media1.mp4"/><Relationship Id="rId7" Type="http://schemas.openxmlformats.org/officeDocument/2006/relationships/image" Target="../media/image6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" b="16240"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39298" y="175677"/>
            <a:ext cx="8382000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ĐỨC GIANG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1305" y="25908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PHÁT </a:t>
            </a:r>
            <a:r>
              <a:rPr lang="en-US" sz="1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 NHẬN THỨC</a:t>
            </a:r>
            <a:endParaRPr lang="en-US" sz="1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1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: KHÁM PHÁ XÃ HỘI</a:t>
            </a:r>
            <a:endParaRPr lang="en-US" sz="1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Ngôi nhà thân yêu của bé</a:t>
            </a:r>
            <a:endParaRPr lang="en-US" sz="1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90800" y="3962400"/>
            <a:ext cx="7010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96947" y="4718566"/>
            <a:ext cx="7010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Đào Thị Thu Thủy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43200" y="4876800"/>
            <a:ext cx="7010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B8B97169-1DBE-412E-9048-350C33211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143000" cy="1257300"/>
          </a:xfrm>
          <a:prstGeom prst="rect">
            <a:avLst/>
          </a:prstGeom>
        </p:spPr>
      </p:pic>
      <p:pic>
        <p:nvPicPr>
          <p:cNvPr id="11" name="Content Placeholder 13">
            <a:extLst>
              <a:ext uri="{FF2B5EF4-FFF2-40B4-BE49-F238E27FC236}">
                <a16:creationId xmlns:a16="http://schemas.microsoft.com/office/drawing/2014/main" id="{C36716FB-FCB5-43F2-AEBD-03A3993C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00700"/>
            <a:ext cx="1143000" cy="1257300"/>
          </a:xfrm>
          <a:prstGeom prst="rect">
            <a:avLst/>
          </a:prstGeom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93E9A36F-E4A3-423B-A297-94203EB9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2" y="-19050"/>
            <a:ext cx="1142999" cy="1257300"/>
          </a:xfrm>
          <a:prstGeom prst="rect">
            <a:avLst/>
          </a:prstGeom>
        </p:spPr>
      </p:pic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id="{9F1CE9FB-434C-43EF-A58B-A84594B6D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3907" y="5600700"/>
            <a:ext cx="1142999" cy="1257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84881" y="4787384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5 - 6 tuổi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03" y="1128434"/>
            <a:ext cx="782994" cy="787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938" r="100000">
                        <a14:foregroundMark x1="54479" y1="54844" x2="33958" y2="99844"/>
                        <a14:foregroundMark x1="26250" y1="57656" x2="938" y2="99844"/>
                        <a14:foregroundMark x1="32188" y1="82344" x2="44479" y2="91250"/>
                        <a14:foregroundMark x1="43646" y1="62031" x2="39896" y2="75781"/>
                        <a14:foregroundMark x1="52083" y1="64609" x2="40938" y2="70781"/>
                        <a14:foregroundMark x1="55521" y1="91563" x2="63854" y2="98594"/>
                        <a14:backgroundMark x1="22188" y1="39766" x2="625" y2="58047"/>
                        <a14:backgroundMark x1="13958" y1="57969" x2="104" y2="74844"/>
                        <a14:backgroundMark x1="2813" y1="77031" x2="104" y2="80625"/>
                        <a14:backgroundMark x1="1667" y1="80781" x2="417" y2="83203"/>
                        <a14:backgroundMark x1="87604" y1="33984" x2="99792" y2="27578"/>
                        <a14:backgroundMark x1="70833" y1="15625" x2="89479" y2="31172"/>
                        <a14:backgroundMark x1="67917" y1="22031" x2="66458" y2="31563"/>
                        <a14:backgroundMark x1="24792" y1="40156" x2="20417" y2="52891"/>
                        <a14:backgroundMark x1="27813" y1="39063" x2="24063" y2="50938"/>
                        <a14:backgroundMark x1="77352" y1="44706" x2="99129" y2="82876"/>
                        <a14:backgroundMark x1="74913" y1="46405" x2="74564" y2="54118"/>
                        <a14:backgroundMark x1="63066" y1="25359" x2="66202" y2="30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72"/>
          <a:stretch/>
        </p:blipFill>
        <p:spPr>
          <a:xfrm>
            <a:off x="-31094" y="4187310"/>
            <a:ext cx="2414888" cy="267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8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2"/>
    </mc:Choice>
    <mc:Fallback xmlns="">
      <p:transition spd="slow" advTm="21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ittle Girl With Her Mother Brushing Teeth Near Sink In Bathroom Stock  Photo, Picture And Royalty Free Image. Image 9771864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4207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vệ sinh là nơi để chúng ta vệ sinh cá nhân cho sạch sẽ thì sẽ phòng trách được các dịch bệnh theo mùa đấy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ảnh Cậu Bé đang Nằm Trên Giường Với Một Con Gấu Búp Bê Tải Xuống Miễn Phí,  ảnh trẻ em, cậu bé, người mẫu đẹp Trên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 phòng ngủ là phòng dành để chúng ta nghỉ ngơi để lấy lại sức lực tiếp tục vui chơi học tập và làm việc </a:t>
            </a:r>
            <a:r>
              <a:rPr lang="pt-PT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đấy.</a:t>
            </a:r>
          </a:p>
          <a:p>
            <a:pPr algn="ctr"/>
            <a:r>
              <a:rPr lang="pt-PT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</a:t>
            </a:r>
            <a:r>
              <a:rPr lang="pt-PT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các con cũng phải ngủ đủ giấc để có sức khỏe tốt nhé.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160" y="303014"/>
            <a:ext cx="1187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1818640" algn="l"/>
              </a:tabLst>
            </a:pPr>
            <a:r>
              <a:rPr lang="pt-PT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pt-PT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con, đồ dùng ở mỗi phòng sẽ giống hay khác nhau? </a:t>
            </a:r>
            <a:endPara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6" descr="Ba loại câu hỏi người học tiếng Anh cần biết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45"/>
            <a:ext cx="12192000" cy="59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74CB-CD49-BB29-2B18-6497902B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CCE70-0A96-D474-4660-CD2955C7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39 mẫu thiết kế phòng khách đẹp, chuẩn hiện đại!">
            <a:extLst>
              <a:ext uri="{FF2B5EF4-FFF2-40B4-BE49-F238E27FC236}">
                <a16:creationId xmlns:a16="http://schemas.microsoft.com/office/drawing/2014/main" id="{491A9EBE-291D-90F1-87F4-39BD6BF8C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r="4218" b="13190"/>
          <a:stretch/>
        </p:blipFill>
        <p:spPr bwMode="auto">
          <a:xfrm>
            <a:off x="0" y="15081"/>
            <a:ext cx="12192000" cy="68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1816-B2B5-4A11-7608-2FFD0461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98F6-FFDA-F382-1FDE-56AB6D3DC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iết kế nội thất phòng ngủ hiện đại đầy đủ tiện nghi">
            <a:extLst>
              <a:ext uri="{FF2B5EF4-FFF2-40B4-BE49-F238E27FC236}">
                <a16:creationId xmlns:a16="http://schemas.microsoft.com/office/drawing/2014/main" id="{9569BB20-ED60-DAD7-BEE5-FC9ED3FD0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/>
          <a:stretch/>
        </p:blipFill>
        <p:spPr bwMode="auto">
          <a:xfrm>
            <a:off x="0" y="0"/>
            <a:ext cx="12192000" cy="68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58890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5B1C-D5B8-E4EA-F366-E63CF42C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45976-B032-D22D-B4AA-97195D5CF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ombo nội thất phòng ngủ cho bé gỗ công nghiệp CPT-06">
            <a:extLst>
              <a:ext uri="{FF2B5EF4-FFF2-40B4-BE49-F238E27FC236}">
                <a16:creationId xmlns:a16="http://schemas.microsoft.com/office/drawing/2014/main" id="{4FCF99E1-FCF3-076F-FA76-7CC8D0A0A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0" b="4715"/>
          <a:stretch/>
        </p:blipFill>
        <p:spPr bwMode="auto">
          <a:xfrm>
            <a:off x="0" y="-18016"/>
            <a:ext cx="12192000" cy="68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8836-D342-9931-C2E3-77A95775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4F483-5CCC-DE6D-9543-4FAB65AD6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D3CD62-4253-3B4C-9317-07C16AE2AFEF}"/>
              </a:ext>
            </a:extLst>
          </p:cNvPr>
          <p:cNvGrpSpPr/>
          <p:nvPr/>
        </p:nvGrpSpPr>
        <p:grpSpPr>
          <a:xfrm>
            <a:off x="0" y="0"/>
            <a:ext cx="12192000" cy="6877512"/>
            <a:chOff x="0" y="0"/>
            <a:chExt cx="12192000" cy="6877512"/>
          </a:xfrm>
        </p:grpSpPr>
        <p:pic>
          <p:nvPicPr>
            <p:cNvPr id="2052" name="Picture 4" descr="Thiết kế nội thất phòng bếp theo phong cách hiện đại">
              <a:extLst>
                <a:ext uri="{FF2B5EF4-FFF2-40B4-BE49-F238E27FC236}">
                  <a16:creationId xmlns:a16="http://schemas.microsoft.com/office/drawing/2014/main" id="{EE0D818F-AB8A-068A-88B0-F1B6ED8F44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9" t="3722" r="3720" b="13436"/>
            <a:stretch/>
          </p:blipFill>
          <p:spPr bwMode="auto">
            <a:xfrm>
              <a:off x="0" y="0"/>
              <a:ext cx="12192000" cy="6877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6" descr="Nồi cơm điện SATO 22F031 2.2 Lít">
              <a:extLst>
                <a:ext uri="{FF2B5EF4-FFF2-40B4-BE49-F238E27FC236}">
                  <a16:creationId xmlns:a16="http://schemas.microsoft.com/office/drawing/2014/main" id="{5F5A34CC-3863-A332-F172-A42EB3B86C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50" b="90000" l="10000" r="90000">
                          <a14:foregroundMark x1="25500" y1="8000" x2="30250" y2="8625"/>
                          <a14:foregroundMark x1="33375" y1="8875" x2="60000" y2="7250"/>
                          <a14:foregroundMark x1="60000" y1="7250" x2="60000" y2="7250"/>
                          <a14:foregroundMark x1="32250" y1="20500" x2="52500" y2="18875"/>
                          <a14:foregroundMark x1="52500" y1="18875" x2="63375" y2="18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4069" r="10833" b="7500"/>
            <a:stretch/>
          </p:blipFill>
          <p:spPr bwMode="auto">
            <a:xfrm>
              <a:off x="4112774" y="3439187"/>
              <a:ext cx="776726" cy="84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2" descr="Bộ Bát Đĩa Cao Cấp Sứ Nhật Bản 23 Món Kèm Đũa | HomeAZ">
              <a:extLst>
                <a:ext uri="{FF2B5EF4-FFF2-40B4-BE49-F238E27FC236}">
                  <a16:creationId xmlns:a16="http://schemas.microsoft.com/office/drawing/2014/main" id="{E3C3BB11-7492-F685-DB95-AB18F1A37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06" b="89806" l="4516" r="92645">
                          <a14:foregroundMark x1="44000" y1="21548" x2="44000" y2="40129"/>
                          <a14:foregroundMark x1="40387" y1="18968" x2="49032" y2="18968"/>
                          <a14:foregroundMark x1="49032" y1="18968" x2="49935" y2="25806"/>
                          <a14:foregroundMark x1="46581" y1="18194" x2="50968" y2="18452"/>
                          <a14:foregroundMark x1="48000" y1="18194" x2="52000" y2="18452"/>
                          <a14:foregroundMark x1="10581" y1="53677" x2="10581" y2="68516"/>
                          <a14:foregroundMark x1="4645" y1="31484" x2="5548" y2="34323"/>
                          <a14:foregroundMark x1="7871" y1="55613" x2="9935" y2="76129"/>
                          <a14:foregroundMark x1="20903" y1="87355" x2="27097" y2="88000"/>
                          <a14:foregroundMark x1="27355" y1="88000" x2="30452" y2="88000"/>
                          <a14:foregroundMark x1="54968" y1="81419" x2="60516" y2="82710"/>
                          <a14:foregroundMark x1="71355" y1="82968" x2="82323" y2="82323"/>
                          <a14:foregroundMark x1="82323" y1="82323" x2="82323" y2="82323"/>
                          <a14:foregroundMark x1="84645" y1="82065" x2="92645" y2="78323"/>
                          <a14:foregroundMark x1="92645" y1="78323" x2="92645" y2="78323"/>
                          <a14:foregroundMark x1="61806" y1="68516" x2="61806" y2="72774"/>
                          <a14:foregroundMark x1="84387" y1="51613" x2="82065" y2="61161"/>
                          <a14:foregroundMark x1="56516" y1="33161" x2="56516" y2="33161"/>
                          <a14:foregroundMark x1="62065" y1="31355" x2="63742" y2="31355"/>
                          <a14:foregroundMark x1="65419" y1="30839" x2="67355" y2="30839"/>
                          <a14:foregroundMark x1="85290" y1="50968" x2="85290" y2="5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" t="15478" r="6037" b="10534"/>
            <a:stretch/>
          </p:blipFill>
          <p:spPr bwMode="auto">
            <a:xfrm>
              <a:off x="7145716" y="3493174"/>
              <a:ext cx="975933" cy="787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Rất Hay: Bàn ăn mặt đá nhỏ gọn cho phòng bếp nhỏ thêm đẳng cấp">
              <a:extLst>
                <a:ext uri="{FF2B5EF4-FFF2-40B4-BE49-F238E27FC236}">
                  <a16:creationId xmlns:a16="http://schemas.microsoft.com/office/drawing/2014/main" id="{9E18A74A-F249-5AE4-123E-2EEAF9A47F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613" b="91798" l="25814" r="71628">
                          <a14:foregroundMark x1="26395" y1="45375" x2="31163" y2="60733"/>
                          <a14:foregroundMark x1="29767" y1="32984" x2="31860" y2="39965"/>
                          <a14:foregroundMark x1="29535" y1="72426" x2="29535" y2="74346"/>
                          <a14:foregroundMark x1="25930" y1="57068" x2="29186" y2="68237"/>
                          <a14:foregroundMark x1="29186" y1="68237" x2="28837" y2="84642"/>
                          <a14:foregroundMark x1="34186" y1="60908" x2="36395" y2="91798"/>
                          <a14:foregroundMark x1="36395" y1="91798" x2="36395" y2="91798"/>
                          <a14:foregroundMark x1="64312" y1="44580" x2="63256" y2="47993"/>
                          <a14:foregroundMark x1="67791" y1="33333" x2="65350" y2="41224"/>
                          <a14:foregroundMark x1="71860" y1="42583" x2="65581" y2="60908"/>
                          <a14:foregroundMark x1="65581" y1="60908" x2="65581" y2="60908"/>
                          <a14:foregroundMark x1="65465" y1="62653" x2="65233" y2="68761"/>
                          <a14:foregroundMark x1="60930" y1="57941" x2="61628" y2="62478"/>
                          <a14:foregroundMark x1="32093" y1="62653" x2="41047" y2="69983"/>
                          <a14:foregroundMark x1="68953" y1="34380" x2="68488" y2="36475"/>
                          <a14:foregroundMark x1="68953" y1="35079" x2="67209" y2="31239"/>
                          <a14:foregroundMark x1="30000" y1="32984" x2="31279" y2="32461"/>
                          <a14:foregroundMark x1="29535" y1="32984" x2="31163" y2="31588"/>
                          <a14:foregroundMark x1="31163" y1="31588" x2="32326" y2="31239"/>
                          <a14:foregroundMark x1="32646" y1="32434" x2="32796" y2="32914"/>
                          <a14:foregroundMark x1="67674" y1="31239" x2="68953" y2="34206"/>
                          <a14:foregroundMark x1="68256" y1="31588" x2="69302" y2="33508"/>
                          <a14:foregroundMark x1="64663" y1="39801" x2="64606" y2="40140"/>
                          <a14:foregroundMark x1="65581" y1="34380" x2="64948" y2="38118"/>
                          <a14:foregroundMark x1="46771" y1="16033" x2="46868" y2="16341"/>
                          <a14:foregroundMark x1="55233" y1="33857" x2="55581" y2="33857"/>
                          <a14:foregroundMark x1="53023" y1="33508" x2="53023" y2="33508"/>
                          <a14:foregroundMark x1="59535" y1="66318" x2="63256" y2="65271"/>
                          <a14:backgroundMark x1="50698" y1="14834" x2="49767" y2="22513"/>
                          <a14:backgroundMark x1="52442" y1="14136" x2="54535" y2="16754"/>
                          <a14:backgroundMark x1="45349" y1="14834" x2="46860" y2="15881"/>
                          <a14:backgroundMark x1="50116" y1="23386" x2="49767" y2="29843"/>
                          <a14:backgroundMark x1="47093" y1="16405" x2="46628" y2="20070"/>
                          <a14:backgroundMark x1="49767" y1="29843" x2="49767" y2="31763"/>
                          <a14:backgroundMark x1="49767" y1="31239" x2="50000" y2="31239"/>
                          <a14:backgroundMark x1="50000" y1="29668" x2="50116" y2="30890"/>
                          <a14:backgroundMark x1="49884" y1="31763" x2="50698" y2="32461"/>
                          <a14:backgroundMark x1="63721" y1="37347" x2="63256" y2="38918"/>
                          <a14:backgroundMark x1="63372" y1="40140" x2="63372" y2="42757"/>
                          <a14:backgroundMark x1="63605" y1="41710" x2="63488" y2="44503"/>
                          <a14:backgroundMark x1="32326" y1="31065" x2="33023" y2="31937"/>
                          <a14:backgroundMark x1="33488" y1="32461" x2="34302" y2="35079"/>
                          <a14:backgroundMark x1="68605" y1="40489" x2="68953" y2="397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5" t="29274" r="24419" b="4974"/>
            <a:stretch/>
          </p:blipFill>
          <p:spPr bwMode="auto">
            <a:xfrm>
              <a:off x="6435602" y="4472136"/>
              <a:ext cx="2950969" cy="2385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Bếp từ, bếp điện, bếp hồng ngoại, chính hãng, giá tốt T9/2022">
              <a:extLst>
                <a:ext uri="{FF2B5EF4-FFF2-40B4-BE49-F238E27FC236}">
                  <a16:creationId xmlns:a16="http://schemas.microsoft.com/office/drawing/2014/main" id="{BCDBA9A3-2B47-752A-A6F7-C5C5F1CF3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89844" l="4688" r="96484">
                          <a14:foregroundMark x1="4199" y1="52246" x2="4688" y2="59961"/>
                          <a14:foregroundMark x1="4688" y1="59961" x2="4688" y2="59961"/>
                          <a14:foregroundMark x1="91406" y1="50586" x2="96484" y2="59473"/>
                          <a14:foregroundMark x1="96484" y1="59473" x2="95020" y2="59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90" b="34790"/>
            <a:stretch/>
          </p:blipFill>
          <p:spPr bwMode="auto">
            <a:xfrm>
              <a:off x="5270531" y="4114800"/>
              <a:ext cx="1650938" cy="222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Ấm điện Đạt Tường AG-01 3L, bảng giá 10/2022">
              <a:extLst>
                <a:ext uri="{FF2B5EF4-FFF2-40B4-BE49-F238E27FC236}">
                  <a16:creationId xmlns:a16="http://schemas.microsoft.com/office/drawing/2014/main" id="{40CD3AE2-D84E-3FD5-409C-F14CC1519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625" b="95625" l="10000" r="90000">
                          <a14:foregroundMark x1="34375" y1="9063" x2="51563" y2="5625"/>
                          <a14:foregroundMark x1="68125" y1="30000" x2="68125" y2="33750"/>
                          <a14:foregroundMark x1="66250" y1="17500" x2="68125" y2="29375"/>
                          <a14:foregroundMark x1="69063" y1="35938" x2="67500" y2="38438"/>
                          <a14:foregroundMark x1="75625" y1="35625" x2="76250" y2="33750"/>
                          <a14:foregroundMark x1="88125" y1="35625" x2="89375" y2="39063"/>
                          <a14:foregroundMark x1="64688" y1="58438" x2="29063" y2="73750"/>
                          <a14:foregroundMark x1="50625" y1="64063" x2="57500" y2="74063"/>
                          <a14:foregroundMark x1="28125" y1="90313" x2="44375" y2="95625"/>
                          <a14:foregroundMark x1="37188" y1="32813" x2="43750" y2="39063"/>
                          <a14:foregroundMark x1="24688" y1="45000" x2="29063" y2="45000"/>
                          <a14:foregroundMark x1="11563" y1="28125" x2="35313" y2="10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514" y="3650746"/>
              <a:ext cx="726818" cy="62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302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09F7-C7FF-3316-4B1B-06BD658E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9B37-C023-AF8B-6FC5-4FAA2F47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73 mẫu Thiết kế nhà tắm đẹp đơn giản, nội thất phòng tắm hiện đại">
            <a:extLst>
              <a:ext uri="{FF2B5EF4-FFF2-40B4-BE49-F238E27FC236}">
                <a16:creationId xmlns:a16="http://schemas.microsoft.com/office/drawing/2014/main" id="{0EAFB9FB-4F02-3D65-E11F-19AD4105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1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009" y="2647472"/>
            <a:ext cx="9037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để tránh nắng mưa</a:t>
            </a:r>
          </a:p>
          <a:p>
            <a:pPr algn="ctr"/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được an giấc, xưa nay vẫn cần?</a:t>
            </a:r>
          </a:p>
          <a:p>
            <a:pPr algn="ctr"/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2481" y="4175895"/>
            <a:ext cx="791819" cy="791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8E7C29-471F-0475-138F-5BC29C6929CC}"/>
              </a:ext>
            </a:extLst>
          </p:cNvPr>
          <p:cNvSpPr txBox="1"/>
          <p:nvPr/>
        </p:nvSpPr>
        <p:spPr>
          <a:xfrm>
            <a:off x="5200650" y="1310114"/>
            <a:ext cx="2647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ả ngôi nhà của em - Văn lớp 5 | VFO.VN">
            <a:extLst>
              <a:ext uri="{FF2B5EF4-FFF2-40B4-BE49-F238E27FC236}">
                <a16:creationId xmlns:a16="http://schemas.microsoft.com/office/drawing/2014/main" id="{0CE9315F-2688-3FBB-9203-015A0BDE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36" y="1256613"/>
            <a:ext cx="45720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54"/>
    </mc:Choice>
    <mc:Fallback xmlns="">
      <p:transition spd="slow" advTm="46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2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5" grpId="0"/>
      <p:bldP spid="5" grpId="1"/>
      <p:bldP spid="9" grpId="0"/>
      <p:bldP spid="9" grpId="1"/>
    </p:bldLst>
  </p:timing>
  <p:extLst>
    <p:ext uri="{E180D4A7-C9FB-4DFB-919C-405C955672EB}">
      <p14:showEvtLst xmlns:p14="http://schemas.microsoft.com/office/powerpoint/2010/main">
        <p14:playEvt time="13732" objId="21"/>
        <p14:stopEvt time="19139" objId="21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7737-B185-2F65-1BF3-6E22B609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B116-F2EF-339E-4255-299DAF0A7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525675-0982-88F7-7FD3-484D0181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FB0BE-4208-579D-6BFC-37A0CD5AF8DE}"/>
              </a:ext>
            </a:extLst>
          </p:cNvPr>
          <p:cNvSpPr txBox="1"/>
          <p:nvPr/>
        </p:nvSpPr>
        <p:spPr>
          <a:xfrm>
            <a:off x="4811990" y="542042"/>
            <a:ext cx="5199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nhà con là gì?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ình ảnh địa Chỉ PNG, Vector, PSD, và biểu tượng để tải về miễn phí |  pngtree">
            <a:extLst>
              <a:ext uri="{FF2B5EF4-FFF2-40B4-BE49-F238E27FC236}">
                <a16:creationId xmlns:a16="http://schemas.microsoft.com/office/drawing/2014/main" id="{F2EFF42B-362A-F42C-8705-FB18E5940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4" b="92222" l="10000" r="90000">
                        <a14:foregroundMark x1="47778" y1="8333" x2="52222" y2="7222"/>
                        <a14:foregroundMark x1="49444" y1="92222" x2="51111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453">
            <a:off x="9920655" y="317376"/>
            <a:ext cx="1019685" cy="10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C33CE7-463A-0C72-D2FB-223C48F0D42C}"/>
              </a:ext>
            </a:extLst>
          </p:cNvPr>
          <p:cNvGrpSpPr/>
          <p:nvPr/>
        </p:nvGrpSpPr>
        <p:grpSpPr>
          <a:xfrm>
            <a:off x="3348528" y="2733675"/>
            <a:ext cx="6388102" cy="4200524"/>
            <a:chOff x="3348528" y="2733675"/>
            <a:chExt cx="6388102" cy="4200524"/>
          </a:xfrm>
        </p:grpSpPr>
        <p:pic>
          <p:nvPicPr>
            <p:cNvPr id="9224" name="Picture 8" descr="Kết quả hình ảnh | Question mark gif, Cartoon question mark, Question mark">
              <a:extLst>
                <a:ext uri="{FF2B5EF4-FFF2-40B4-BE49-F238E27FC236}">
                  <a16:creationId xmlns:a16="http://schemas.microsoft.com/office/drawing/2014/main" id="{59F1FD22-A74E-79FB-A207-38B116941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380" y="2733675"/>
              <a:ext cx="6191250" cy="412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ình ảnh Địa Chỉ Nhà ở Nơi Cư Trú Tọa độ Vị Trí PNG , Clipart Tại Nhà, Địa  Chỉ, Nhà ở PNG miễn phí tải tập tin PSDComment và Vector">
              <a:extLst>
                <a:ext uri="{FF2B5EF4-FFF2-40B4-BE49-F238E27FC236}">
                  <a16:creationId xmlns:a16="http://schemas.microsoft.com/office/drawing/2014/main" id="{588AF968-306D-3034-8F08-D07E8B688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50" b="90000" l="8438" r="91875">
                          <a14:foregroundMark x1="49688" y1="8750" x2="49688" y2="8750"/>
                          <a14:foregroundMark x1="8438" y1="48750" x2="8438" y2="48750"/>
                          <a14:foregroundMark x1="91875" y1="48438" x2="91875" y2="4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6" b="11567"/>
            <a:stretch/>
          </p:blipFill>
          <p:spPr bwMode="auto">
            <a:xfrm>
              <a:off x="3348528" y="4381498"/>
              <a:ext cx="3041223" cy="2552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5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9406-95CC-9AB0-38AF-5A690D02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99E0-AAC2-13D7-3A56-9502C713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954B2-620D-465C-8F55-A11DB1393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12191999" cy="6839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18E101-891C-4A04-8AAC-4799DCBE6745}"/>
              </a:ext>
            </a:extLst>
          </p:cNvPr>
          <p:cNvSpPr txBox="1"/>
          <p:nvPr/>
        </p:nvSpPr>
        <p:spPr>
          <a:xfrm>
            <a:off x="1548744" y="2037670"/>
            <a:ext cx="9094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266" name="Picture 2" descr="LINE 個人原創貼圖 - Machi-kyun! 2 Example with GIF Animation trong 2022 | Anime,  Hình gif, Dễ thương">
            <a:extLst>
              <a:ext uri="{FF2B5EF4-FFF2-40B4-BE49-F238E27FC236}">
                <a16:creationId xmlns:a16="http://schemas.microsoft.com/office/drawing/2014/main" id="{2CB7747D-0427-62BF-7C46-E92A008B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3" y="3438071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ách xác định nguyên giá tài sản cố định hữu hình">
            <a:extLst>
              <a:ext uri="{FF2B5EF4-FFF2-40B4-BE49-F238E27FC236}">
                <a16:creationId xmlns:a16="http://schemas.microsoft.com/office/drawing/2014/main" id="{D62703B9-32DF-D12D-CBF9-179117472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4" b="89928" l="9904" r="89936">
                        <a14:foregroundMark x1="44569" y1="81055" x2="44569" y2="81055"/>
                        <a14:foregroundMark x1="44569" y1="78657" x2="46166" y2="77218"/>
                        <a14:foregroundMark x1="27316" y1="81535" x2="31470" y2="78177"/>
                        <a14:foregroundMark x1="65016" y1="66667" x2="68850" y2="68585"/>
                        <a14:foregroundMark x1="49042" y1="7914" x2="49042" y2="7914"/>
                        <a14:backgroundMark x1="26358" y1="5995" x2="12939" y2="19424"/>
                        <a14:backgroundMark x1="78435" y1="9832" x2="95048" y2="21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4" r="13579"/>
          <a:stretch/>
        </p:blipFill>
        <p:spPr bwMode="auto">
          <a:xfrm>
            <a:off x="2419348" y="2545556"/>
            <a:ext cx="4191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st Vẫy Tay Chao GIFs | Gfycat">
            <a:extLst>
              <a:ext uri="{FF2B5EF4-FFF2-40B4-BE49-F238E27FC236}">
                <a16:creationId xmlns:a16="http://schemas.microsoft.com/office/drawing/2014/main" id="{5A0573BB-F82F-65EA-A3A9-8CFB73D7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0F0A1E-6E9D-B444-428B-2842B10BCC79}"/>
              </a:ext>
            </a:extLst>
          </p:cNvPr>
          <p:cNvSpPr txBox="1"/>
          <p:nvPr/>
        </p:nvSpPr>
        <p:spPr>
          <a:xfrm>
            <a:off x="-1" y="6088559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bạn! Mình tên là Mai. Mời các bạn đến thăm ngôi nhà thân yêu của mình nhé!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Rất Hay: 49 Mẫu Nhà Mái Thái 2 Tầng Đẹp Hiện Đại Không Thể Rời Mắ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7450" y="4319622"/>
            <a:ext cx="853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61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ừ vựng tiếng Anh về chủ đề nhà cửa">
            <a:extLst>
              <a:ext uri="{FF2B5EF4-FFF2-40B4-BE49-F238E27FC236}">
                <a16:creationId xmlns:a16="http://schemas.microsoft.com/office/drawing/2014/main" id="{E16A0220-AC78-3CE2-F70C-A44998D8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92" b="94463" l="7283" r="92157">
                        <a14:foregroundMark x1="7563" y1="80130" x2="8964" y2="85342"/>
                        <a14:foregroundMark x1="7283" y1="94788" x2="48459" y2="95440"/>
                        <a14:foregroundMark x1="48459" y1="95440" x2="81793" y2="92834"/>
                        <a14:foregroundMark x1="81793" y1="92834" x2="87675" y2="95114"/>
                        <a14:foregroundMark x1="50980" y1="7492" x2="53782" y2="13355"/>
                        <a14:foregroundMark x1="92157" y1="32248" x2="92157" y2="32248"/>
                        <a14:foregroundMark x1="11765" y1="31596" x2="11765" y2="31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87" y="-60928"/>
            <a:ext cx="8052684" cy="720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349661" y="4537276"/>
            <a:ext cx="3588152" cy="24422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63787" y="4537276"/>
            <a:ext cx="2685327" cy="2320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165" y="2216552"/>
            <a:ext cx="2812648" cy="24422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63787" y="2216552"/>
            <a:ext cx="2685327" cy="2320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7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ân khu Sapphire 2 - Vinhomes Ocean Park tung ưu đãi “khủng” mua nhà ở ng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6200" y="0"/>
            <a:ext cx="1239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 </a:t>
            </a:r>
            <a:r>
              <a:rPr lang="pt-PT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lại có những công dụng khác nhau như phòng khách thường là phòng sinh hoạt chung của cả gia đình, là nơi tiếp đón khách đến chơi nhà.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02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ảnh Mẹ Và Con Trai ở Nhà Bếp Nấu ăn Tải Xuống Miễn Phí, ảnh mẹ, con gái, mẹ  và con trai đẹp Trên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69"/>
            <a:ext cx="12192000" cy="69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40" y="-42337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bếp là nơi mẹ hay sử dụng nhiều nhất vì đây là phòng để nấu ra những món ăn ngon cho chúng ta này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2.2|4.8|-10.3|12.5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D5A57B1-101F-4106-87E1-29B69B4B99F1}"/>
  <p:tag name="TIMING" val="|1.2|3.8|2.1|2.9|3|14.3|1.5|1.6|1.3|1.4|1.5|1.2|1.1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254</Words>
  <Application>Microsoft Office PowerPoint</Application>
  <PresentationFormat>Widescreen</PresentationFormat>
  <Paragraphs>27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2022-10-22T01:07:30Z</dcterms:created>
  <dcterms:modified xsi:type="dcterms:W3CDTF">2023-02-22T16:21:39Z</dcterms:modified>
</cp:coreProperties>
</file>