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85" r:id="rId3"/>
    <p:sldId id="256" r:id="rId4"/>
    <p:sldId id="257" r:id="rId5"/>
    <p:sldId id="258" r:id="rId6"/>
    <p:sldId id="259" r:id="rId7"/>
    <p:sldId id="261" r:id="rId8"/>
    <p:sldId id="269" r:id="rId9"/>
    <p:sldId id="270" r:id="rId10"/>
    <p:sldId id="28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4" d="100"/>
          <a:sy n="74" d="100"/>
        </p:scale>
        <p:origin x="-546"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28491916-EA69-826C-3F88-357F52AE58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3C20CFD-E452-7AC3-CBBC-04B563B7E7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7A9B92E-C026-5C07-24E6-D906B714A049}"/>
              </a:ext>
            </a:extLst>
          </p:cNvPr>
          <p:cNvSpPr>
            <a:spLocks noGrp="1" noChangeArrowheads="1"/>
          </p:cNvSpPr>
          <p:nvPr>
            <p:ph type="sldNum" sz="quarter" idx="12"/>
          </p:nvPr>
        </p:nvSpPr>
        <p:spPr>
          <a:ln/>
        </p:spPr>
        <p:txBody>
          <a:bodyPr/>
          <a:lstStyle>
            <a:lvl1pPr>
              <a:defRPr/>
            </a:lvl1pPr>
          </a:lstStyle>
          <a:p>
            <a:pPr>
              <a:defRPr/>
            </a:pPr>
            <a:fld id="{301D9F18-03A9-4373-A6D9-FCFE13F6F64B}" type="slidenum">
              <a:rPr lang="en-US" altLang="en-US"/>
              <a:pPr>
                <a:defRPr/>
              </a:pPr>
              <a:t>‹#›</a:t>
            </a:fld>
            <a:endParaRPr lang="en-US" altLang="en-US"/>
          </a:p>
        </p:txBody>
      </p:sp>
    </p:spTree>
    <p:extLst>
      <p:ext uri="{BB962C8B-B14F-4D97-AF65-F5344CB8AC3E}">
        <p14:creationId xmlns:p14="http://schemas.microsoft.com/office/powerpoint/2010/main" val="1523287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8A3538F-032C-E550-D752-46BF85C2F95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FCED957-B376-3006-ADEC-186B63C1A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E4AA0E5E-7B31-A692-C117-CA66B4334BAF}"/>
              </a:ext>
            </a:extLst>
          </p:cNvPr>
          <p:cNvSpPr>
            <a:spLocks noGrp="1" noChangeArrowheads="1"/>
          </p:cNvSpPr>
          <p:nvPr>
            <p:ph type="sldNum" sz="quarter" idx="12"/>
          </p:nvPr>
        </p:nvSpPr>
        <p:spPr>
          <a:ln/>
        </p:spPr>
        <p:txBody>
          <a:bodyPr/>
          <a:lstStyle>
            <a:lvl1pPr>
              <a:defRPr/>
            </a:lvl1pPr>
          </a:lstStyle>
          <a:p>
            <a:pPr>
              <a:defRPr/>
            </a:pPr>
            <a:fld id="{BAF9E761-7C9A-485C-970A-10EF567DAFD1}" type="slidenum">
              <a:rPr lang="en-US" altLang="en-US"/>
              <a:pPr>
                <a:defRPr/>
              </a:pPr>
              <a:t>‹#›</a:t>
            </a:fld>
            <a:endParaRPr lang="en-US" altLang="en-US"/>
          </a:p>
        </p:txBody>
      </p:sp>
    </p:spTree>
    <p:extLst>
      <p:ext uri="{BB962C8B-B14F-4D97-AF65-F5344CB8AC3E}">
        <p14:creationId xmlns:p14="http://schemas.microsoft.com/office/powerpoint/2010/main" val="69544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24FEAA28-0081-64FA-6D04-547803B477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94537902-3AAB-4F05-2029-E7B60323A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8EA7DFA-412F-CA14-857E-BF6F52E55360}"/>
              </a:ext>
            </a:extLst>
          </p:cNvPr>
          <p:cNvSpPr>
            <a:spLocks noGrp="1" noChangeArrowheads="1"/>
          </p:cNvSpPr>
          <p:nvPr>
            <p:ph type="sldNum" sz="quarter" idx="12"/>
          </p:nvPr>
        </p:nvSpPr>
        <p:spPr>
          <a:ln/>
        </p:spPr>
        <p:txBody>
          <a:bodyPr/>
          <a:lstStyle>
            <a:lvl1pPr>
              <a:defRPr/>
            </a:lvl1pPr>
          </a:lstStyle>
          <a:p>
            <a:pPr>
              <a:defRPr/>
            </a:pPr>
            <a:fld id="{8B1D41FA-3318-48E6-9C0A-7D73A6D5C890}" type="slidenum">
              <a:rPr lang="en-US" altLang="en-US"/>
              <a:pPr>
                <a:defRPr/>
              </a:pPr>
              <a:t>‹#›</a:t>
            </a:fld>
            <a:endParaRPr lang="en-US" altLang="en-US"/>
          </a:p>
        </p:txBody>
      </p:sp>
    </p:spTree>
    <p:extLst>
      <p:ext uri="{BB962C8B-B14F-4D97-AF65-F5344CB8AC3E}">
        <p14:creationId xmlns:p14="http://schemas.microsoft.com/office/powerpoint/2010/main" val="148109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454A863-E8C8-BD46-566B-5B5EC23B2B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840034A-DE2D-18E3-C45A-D673327F02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299EFED-B434-BC56-0768-4FB6EF526FEB}"/>
              </a:ext>
            </a:extLst>
          </p:cNvPr>
          <p:cNvSpPr>
            <a:spLocks noGrp="1" noChangeArrowheads="1"/>
          </p:cNvSpPr>
          <p:nvPr>
            <p:ph type="sldNum" sz="quarter" idx="12"/>
          </p:nvPr>
        </p:nvSpPr>
        <p:spPr>
          <a:ln/>
        </p:spPr>
        <p:txBody>
          <a:bodyPr/>
          <a:lstStyle>
            <a:lvl1pPr>
              <a:defRPr/>
            </a:lvl1pPr>
          </a:lstStyle>
          <a:p>
            <a:pPr>
              <a:defRPr/>
            </a:pPr>
            <a:fld id="{60AD531F-3F87-49C2-98EF-8722BB2EEE53}" type="slidenum">
              <a:rPr lang="en-US" altLang="en-US"/>
              <a:pPr>
                <a:defRPr/>
              </a:pPr>
              <a:t>‹#›</a:t>
            </a:fld>
            <a:endParaRPr lang="en-US" altLang="en-US"/>
          </a:p>
        </p:txBody>
      </p:sp>
    </p:spTree>
    <p:extLst>
      <p:ext uri="{BB962C8B-B14F-4D97-AF65-F5344CB8AC3E}">
        <p14:creationId xmlns:p14="http://schemas.microsoft.com/office/powerpoint/2010/main" val="220592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1C11D4B5-61B1-B186-B36B-E2F4E155B9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F87AF26-1171-73D9-F8B8-FA89D1616E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E3563A8-DA5D-D058-354E-C350FEB1F215}"/>
              </a:ext>
            </a:extLst>
          </p:cNvPr>
          <p:cNvSpPr>
            <a:spLocks noGrp="1" noChangeArrowheads="1"/>
          </p:cNvSpPr>
          <p:nvPr>
            <p:ph type="sldNum" sz="quarter" idx="12"/>
          </p:nvPr>
        </p:nvSpPr>
        <p:spPr>
          <a:ln/>
        </p:spPr>
        <p:txBody>
          <a:bodyPr/>
          <a:lstStyle>
            <a:lvl1pPr>
              <a:defRPr/>
            </a:lvl1pPr>
          </a:lstStyle>
          <a:p>
            <a:pPr>
              <a:defRPr/>
            </a:pPr>
            <a:fld id="{3EAB2725-B7DE-4260-8B60-72F3CE099135}" type="slidenum">
              <a:rPr lang="en-US" altLang="en-US"/>
              <a:pPr>
                <a:defRPr/>
              </a:pPr>
              <a:t>‹#›</a:t>
            </a:fld>
            <a:endParaRPr lang="en-US" altLang="en-US"/>
          </a:p>
        </p:txBody>
      </p:sp>
    </p:spTree>
    <p:extLst>
      <p:ext uri="{BB962C8B-B14F-4D97-AF65-F5344CB8AC3E}">
        <p14:creationId xmlns:p14="http://schemas.microsoft.com/office/powerpoint/2010/main" val="837973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2B02A5F-2885-34FA-B55D-57878EC949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D0451A2-58A7-5350-28AB-CF98DB15E5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E0C14D2-15A2-F9C6-3288-B6B871F72207}"/>
              </a:ext>
            </a:extLst>
          </p:cNvPr>
          <p:cNvSpPr>
            <a:spLocks noGrp="1" noChangeArrowheads="1"/>
          </p:cNvSpPr>
          <p:nvPr>
            <p:ph type="sldNum" sz="quarter" idx="12"/>
          </p:nvPr>
        </p:nvSpPr>
        <p:spPr>
          <a:ln/>
        </p:spPr>
        <p:txBody>
          <a:bodyPr/>
          <a:lstStyle>
            <a:lvl1pPr>
              <a:defRPr/>
            </a:lvl1pPr>
          </a:lstStyle>
          <a:p>
            <a:pPr>
              <a:defRPr/>
            </a:pPr>
            <a:fld id="{CAFA3DDD-2306-457F-B756-005E40E9CF94}" type="slidenum">
              <a:rPr lang="en-US" altLang="en-US"/>
              <a:pPr>
                <a:defRPr/>
              </a:pPr>
              <a:t>‹#›</a:t>
            </a:fld>
            <a:endParaRPr lang="en-US" altLang="en-US"/>
          </a:p>
        </p:txBody>
      </p:sp>
    </p:spTree>
    <p:extLst>
      <p:ext uri="{BB962C8B-B14F-4D97-AF65-F5344CB8AC3E}">
        <p14:creationId xmlns:p14="http://schemas.microsoft.com/office/powerpoint/2010/main" val="3332824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1006B09F-C9C4-9E96-D02E-6BD328D6345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F899C212-F1A0-A79B-D043-5C2DF6B799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E032F59F-8448-392A-EAAD-2B2AD2F5C871}"/>
              </a:ext>
            </a:extLst>
          </p:cNvPr>
          <p:cNvSpPr>
            <a:spLocks noGrp="1" noChangeArrowheads="1"/>
          </p:cNvSpPr>
          <p:nvPr>
            <p:ph type="sldNum" sz="quarter" idx="12"/>
          </p:nvPr>
        </p:nvSpPr>
        <p:spPr>
          <a:ln/>
        </p:spPr>
        <p:txBody>
          <a:bodyPr/>
          <a:lstStyle>
            <a:lvl1pPr>
              <a:defRPr/>
            </a:lvl1pPr>
          </a:lstStyle>
          <a:p>
            <a:pPr>
              <a:defRPr/>
            </a:pPr>
            <a:fld id="{536DC788-E20E-4D68-9CCA-B0BEC2C5F916}" type="slidenum">
              <a:rPr lang="en-US" altLang="en-US"/>
              <a:pPr>
                <a:defRPr/>
              </a:pPr>
              <a:t>‹#›</a:t>
            </a:fld>
            <a:endParaRPr lang="en-US" altLang="en-US"/>
          </a:p>
        </p:txBody>
      </p:sp>
    </p:spTree>
    <p:extLst>
      <p:ext uri="{BB962C8B-B14F-4D97-AF65-F5344CB8AC3E}">
        <p14:creationId xmlns:p14="http://schemas.microsoft.com/office/powerpoint/2010/main" val="28244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63CD5636-101F-3512-94AD-6A6DF45257F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D2C2566-7EBA-2295-72AB-B4534A1928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660070E2-3C72-6009-A34C-CD6FE78A1007}"/>
              </a:ext>
            </a:extLst>
          </p:cNvPr>
          <p:cNvSpPr>
            <a:spLocks noGrp="1" noChangeArrowheads="1"/>
          </p:cNvSpPr>
          <p:nvPr>
            <p:ph type="sldNum" sz="quarter" idx="12"/>
          </p:nvPr>
        </p:nvSpPr>
        <p:spPr>
          <a:ln/>
        </p:spPr>
        <p:txBody>
          <a:bodyPr/>
          <a:lstStyle>
            <a:lvl1pPr>
              <a:defRPr/>
            </a:lvl1pPr>
          </a:lstStyle>
          <a:p>
            <a:pPr>
              <a:defRPr/>
            </a:pPr>
            <a:fld id="{8AD0434E-DF91-436C-84CB-88FCB9986563}" type="slidenum">
              <a:rPr lang="en-US" altLang="en-US"/>
              <a:pPr>
                <a:defRPr/>
              </a:pPr>
              <a:t>‹#›</a:t>
            </a:fld>
            <a:endParaRPr lang="en-US" altLang="en-US"/>
          </a:p>
        </p:txBody>
      </p:sp>
    </p:spTree>
    <p:extLst>
      <p:ext uri="{BB962C8B-B14F-4D97-AF65-F5344CB8AC3E}">
        <p14:creationId xmlns:p14="http://schemas.microsoft.com/office/powerpoint/2010/main" val="2898179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32ECBCA-1F21-0593-767C-30316C3A743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54E13BF3-1AB8-BCB9-AC5B-8157F2CC5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B72B413-F959-73AA-B139-C4A4593ADC35}"/>
              </a:ext>
            </a:extLst>
          </p:cNvPr>
          <p:cNvSpPr>
            <a:spLocks noGrp="1" noChangeArrowheads="1"/>
          </p:cNvSpPr>
          <p:nvPr>
            <p:ph type="sldNum" sz="quarter" idx="12"/>
          </p:nvPr>
        </p:nvSpPr>
        <p:spPr>
          <a:ln/>
        </p:spPr>
        <p:txBody>
          <a:bodyPr/>
          <a:lstStyle>
            <a:lvl1pPr>
              <a:defRPr/>
            </a:lvl1pPr>
          </a:lstStyle>
          <a:p>
            <a:pPr>
              <a:defRPr/>
            </a:pPr>
            <a:fld id="{3FED194D-233E-4CB8-B704-D5FBAAF1F6F0}" type="slidenum">
              <a:rPr lang="en-US" altLang="en-US"/>
              <a:pPr>
                <a:defRPr/>
              </a:pPr>
              <a:t>‹#›</a:t>
            </a:fld>
            <a:endParaRPr lang="en-US" altLang="en-US"/>
          </a:p>
        </p:txBody>
      </p:sp>
    </p:spTree>
    <p:extLst>
      <p:ext uri="{BB962C8B-B14F-4D97-AF65-F5344CB8AC3E}">
        <p14:creationId xmlns:p14="http://schemas.microsoft.com/office/powerpoint/2010/main" val="189313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B10FBB84-62D4-4373-E596-EF1787DFB3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0F835D07-68B2-2885-2D1B-AF7CA0CE94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EE6AC3F-0613-D067-1AC9-491726E9A20D}"/>
              </a:ext>
            </a:extLst>
          </p:cNvPr>
          <p:cNvSpPr>
            <a:spLocks noGrp="1" noChangeArrowheads="1"/>
          </p:cNvSpPr>
          <p:nvPr>
            <p:ph type="sldNum" sz="quarter" idx="12"/>
          </p:nvPr>
        </p:nvSpPr>
        <p:spPr>
          <a:ln/>
        </p:spPr>
        <p:txBody>
          <a:bodyPr/>
          <a:lstStyle>
            <a:lvl1pPr>
              <a:defRPr/>
            </a:lvl1pPr>
          </a:lstStyle>
          <a:p>
            <a:pPr>
              <a:defRPr/>
            </a:pPr>
            <a:fld id="{3635B52F-D2C7-403E-9C84-9581A5E33DF6}" type="slidenum">
              <a:rPr lang="en-US" altLang="en-US"/>
              <a:pPr>
                <a:defRPr/>
              </a:pPr>
              <a:t>‹#›</a:t>
            </a:fld>
            <a:endParaRPr lang="en-US" altLang="en-US"/>
          </a:p>
        </p:txBody>
      </p:sp>
    </p:spTree>
    <p:extLst>
      <p:ext uri="{BB962C8B-B14F-4D97-AF65-F5344CB8AC3E}">
        <p14:creationId xmlns:p14="http://schemas.microsoft.com/office/powerpoint/2010/main" val="3337780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727EC2A-68BF-D896-291F-32F17546759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6B898EF-FDF6-BE53-7B2F-5DAB58FDA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53A5124-AA27-A438-365F-B2833C0FB8C8}"/>
              </a:ext>
            </a:extLst>
          </p:cNvPr>
          <p:cNvSpPr>
            <a:spLocks noGrp="1" noChangeArrowheads="1"/>
          </p:cNvSpPr>
          <p:nvPr>
            <p:ph type="sldNum" sz="quarter" idx="12"/>
          </p:nvPr>
        </p:nvSpPr>
        <p:spPr>
          <a:ln/>
        </p:spPr>
        <p:txBody>
          <a:bodyPr/>
          <a:lstStyle>
            <a:lvl1pPr>
              <a:defRPr/>
            </a:lvl1pPr>
          </a:lstStyle>
          <a:p>
            <a:pPr>
              <a:defRPr/>
            </a:pPr>
            <a:fld id="{9363B84A-7DE0-4B9A-95FC-76E38DE141B1}" type="slidenum">
              <a:rPr lang="en-US" altLang="en-US"/>
              <a:pPr>
                <a:defRPr/>
              </a:pPr>
              <a:t>‹#›</a:t>
            </a:fld>
            <a:endParaRPr lang="en-US" altLang="en-US"/>
          </a:p>
        </p:txBody>
      </p:sp>
    </p:spTree>
    <p:extLst>
      <p:ext uri="{BB962C8B-B14F-4D97-AF65-F5344CB8AC3E}">
        <p14:creationId xmlns:p14="http://schemas.microsoft.com/office/powerpoint/2010/main" val="141888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8A43A85-B247-1669-D174-CE1F89529FD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C02A3EE0-6711-5BFF-7050-132EA5CCAA48}"/>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16B29ECB-F996-612F-D940-28BA809399C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xmlns="" id="{75CFC92F-2ACF-17E2-6A8B-ECB79951B14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xmlns="" id="{7D9638C8-7C7D-224E-DA87-DF93467345B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A7357F7-F028-4E47-9981-122264FC6F5A}" type="slidenum">
              <a:rPr lang="en-US" altLang="en-US"/>
              <a:pPr>
                <a:defRPr/>
              </a:pPr>
              <a:t>‹#›</a:t>
            </a:fld>
            <a:endParaRPr lang="en-US" altLang="en-US"/>
          </a:p>
        </p:txBody>
      </p:sp>
    </p:spTree>
    <p:extLst>
      <p:ext uri="{BB962C8B-B14F-4D97-AF65-F5344CB8AC3E}">
        <p14:creationId xmlns:p14="http://schemas.microsoft.com/office/powerpoint/2010/main" val="4061985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png"/><Relationship Id="rId7" Type="http://schemas.openxmlformats.org/officeDocument/2006/relationships/image" Target="../media/image10.gif"/><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3.gif"/><Relationship Id="rId5" Type="http://schemas.openxmlformats.org/officeDocument/2006/relationships/image" Target="../media/image3.gi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2.png"/><Relationship Id="rId7" Type="http://schemas.openxmlformats.org/officeDocument/2006/relationships/image" Target="../media/image9.gif"/><Relationship Id="rId2" Type="http://schemas.openxmlformats.org/officeDocument/2006/relationships/image" Target="../media/image7.gif"/><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8.gif"/><Relationship Id="rId10" Type="http://schemas.openxmlformats.org/officeDocument/2006/relationships/image" Target="../media/image20.png"/><Relationship Id="rId4" Type="http://schemas.openxmlformats.org/officeDocument/2006/relationships/image" Target="../media/image3.gif"/><Relationship Id="rId9" Type="http://schemas.openxmlformats.org/officeDocument/2006/relationships/image" Target="../media/image19.gif"/></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9.gif"/><Relationship Id="rId7" Type="http://schemas.openxmlformats.org/officeDocument/2006/relationships/image" Target="../media/image2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3.gif"/><Relationship Id="rId4" Type="http://schemas.openxmlformats.org/officeDocument/2006/relationships/image" Target="../media/image21.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5.png"/><Relationship Id="rId7" Type="http://schemas.openxmlformats.org/officeDocument/2006/relationships/image" Target="../media/image26.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image" Target="../media/image22.gif"/><Relationship Id="rId10" Type="http://schemas.openxmlformats.org/officeDocument/2006/relationships/image" Target="../media/image29.png"/><Relationship Id="rId4" Type="http://schemas.openxmlformats.org/officeDocument/2006/relationships/image" Target="../media/image3.gi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4.png"/><Relationship Id="rId3" Type="http://schemas.openxmlformats.org/officeDocument/2006/relationships/image" Target="../media/image8.gif"/><Relationship Id="rId7" Type="http://schemas.openxmlformats.org/officeDocument/2006/relationships/image" Target="../media/image30.png"/><Relationship Id="rId12" Type="http://schemas.openxmlformats.org/officeDocument/2006/relationships/image" Target="../media/image27.gif"/><Relationship Id="rId17" Type="http://schemas.openxmlformats.org/officeDocument/2006/relationships/image" Target="../media/image37.png"/><Relationship Id="rId2" Type="http://schemas.openxmlformats.org/officeDocument/2006/relationships/image" Target="../media/image7.gif"/><Relationship Id="rId16" Type="http://schemas.openxmlformats.org/officeDocument/2006/relationships/image" Target="../media/image36.gif"/><Relationship Id="rId1" Type="http://schemas.openxmlformats.org/officeDocument/2006/relationships/slideLayout" Target="../slideLayouts/slideLayout1.xml"/><Relationship Id="rId6" Type="http://schemas.openxmlformats.org/officeDocument/2006/relationships/image" Target="../media/image11.gif"/><Relationship Id="rId11" Type="http://schemas.openxmlformats.org/officeDocument/2006/relationships/image" Target="../media/image33.png"/><Relationship Id="rId5" Type="http://schemas.openxmlformats.org/officeDocument/2006/relationships/image" Target="../media/image10.gif"/><Relationship Id="rId15" Type="http://schemas.openxmlformats.org/officeDocument/2006/relationships/image" Target="../media/image35.png"/><Relationship Id="rId10" Type="http://schemas.openxmlformats.org/officeDocument/2006/relationships/image" Target="../media/image32.gif"/><Relationship Id="rId4" Type="http://schemas.openxmlformats.org/officeDocument/2006/relationships/image" Target="../media/image9.gif"/><Relationship Id="rId9" Type="http://schemas.openxmlformats.org/officeDocument/2006/relationships/image" Target="../media/image3.gif"/><Relationship Id="rId14" Type="http://schemas.openxmlformats.org/officeDocument/2006/relationships/image" Target="../media/image2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nen 3">
            <a:extLst>
              <a:ext uri="{FF2B5EF4-FFF2-40B4-BE49-F238E27FC236}">
                <a16:creationId xmlns:a16="http://schemas.microsoft.com/office/drawing/2014/main" xmlns="" id="{628F17F4-29DF-5735-F73A-E410931CC73F}"/>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1" name="Group 7">
            <a:extLst>
              <a:ext uri="{FF2B5EF4-FFF2-40B4-BE49-F238E27FC236}">
                <a16:creationId xmlns:a16="http://schemas.microsoft.com/office/drawing/2014/main" xmlns="" id="{5C6E0815-21DC-B9CF-E79F-82DE83DC93BE}"/>
              </a:ext>
            </a:extLst>
          </p:cNvPr>
          <p:cNvGrpSpPr>
            <a:grpSpLocks/>
          </p:cNvGrpSpPr>
          <p:nvPr/>
        </p:nvGrpSpPr>
        <p:grpSpPr bwMode="auto">
          <a:xfrm>
            <a:off x="-3886200" y="3581401"/>
            <a:ext cx="3581400" cy="2555875"/>
            <a:chOff x="336" y="1152"/>
            <a:chExt cx="2256" cy="1610"/>
          </a:xfrm>
        </p:grpSpPr>
        <p:pic>
          <p:nvPicPr>
            <p:cNvPr id="2056" name="Picture 8" descr="ca-cau-vong">
              <a:extLst>
                <a:ext uri="{FF2B5EF4-FFF2-40B4-BE49-F238E27FC236}">
                  <a16:creationId xmlns:a16="http://schemas.microsoft.com/office/drawing/2014/main" xmlns="" id="{98B3988D-1D5C-73FE-6C16-9371DD25223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descr="Picture5">
              <a:extLst>
                <a:ext uri="{FF2B5EF4-FFF2-40B4-BE49-F238E27FC236}">
                  <a16:creationId xmlns:a16="http://schemas.microsoft.com/office/drawing/2014/main" xmlns="" id="{A3BC9A75-8CE6-C3FD-4BED-8026E53D6D7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0" descr="Picture5">
              <a:extLst>
                <a:ext uri="{FF2B5EF4-FFF2-40B4-BE49-F238E27FC236}">
                  <a16:creationId xmlns:a16="http://schemas.microsoft.com/office/drawing/2014/main" xmlns="" id="{F1160F08-C813-7900-A9FE-34FE84A9EFA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0" descr="Picture5">
              <a:extLst>
                <a:ext uri="{FF2B5EF4-FFF2-40B4-BE49-F238E27FC236}">
                  <a16:creationId xmlns:a16="http://schemas.microsoft.com/office/drawing/2014/main" xmlns="" id="{CC88534F-54A5-55F3-4B9D-E94C5F050B0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20" descr="Picture5">
              <a:extLst>
                <a:ext uri="{FF2B5EF4-FFF2-40B4-BE49-F238E27FC236}">
                  <a16:creationId xmlns:a16="http://schemas.microsoft.com/office/drawing/2014/main" xmlns="" id="{39166A2B-EA90-0959-8772-B3FCA2E143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20" descr="Picture5">
              <a:extLst>
                <a:ext uri="{FF2B5EF4-FFF2-40B4-BE49-F238E27FC236}">
                  <a16:creationId xmlns:a16="http://schemas.microsoft.com/office/drawing/2014/main" xmlns="" id="{2F333A18-94F3-C02A-45A4-E98DB889927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0" descr="Picture5">
              <a:extLst>
                <a:ext uri="{FF2B5EF4-FFF2-40B4-BE49-F238E27FC236}">
                  <a16:creationId xmlns:a16="http://schemas.microsoft.com/office/drawing/2014/main" xmlns="" id="{B552F6B4-D81B-306A-860D-9BA9E361155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20" descr="Picture5">
              <a:extLst>
                <a:ext uri="{FF2B5EF4-FFF2-40B4-BE49-F238E27FC236}">
                  <a16:creationId xmlns:a16="http://schemas.microsoft.com/office/drawing/2014/main" xmlns="" id="{F2E86BE0-2C4D-9368-8462-0B4E84EF5B2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20" descr="Picture5">
              <a:extLst>
                <a:ext uri="{FF2B5EF4-FFF2-40B4-BE49-F238E27FC236}">
                  <a16:creationId xmlns:a16="http://schemas.microsoft.com/office/drawing/2014/main" xmlns="" id="{B404A561-9A0B-5FD0-D3C5-966BB478CFA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0" descr="Picture5">
              <a:extLst>
                <a:ext uri="{FF2B5EF4-FFF2-40B4-BE49-F238E27FC236}">
                  <a16:creationId xmlns:a16="http://schemas.microsoft.com/office/drawing/2014/main" xmlns="" id="{2175F1F4-4DC4-5807-E096-562229264E1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2" name="TextBox 4">
            <a:extLst>
              <a:ext uri="{FF2B5EF4-FFF2-40B4-BE49-F238E27FC236}">
                <a16:creationId xmlns:a16="http://schemas.microsoft.com/office/drawing/2014/main" xmlns="" id="{7BF9369B-2208-580A-30F8-BEC322A362E1}"/>
              </a:ext>
            </a:extLst>
          </p:cNvPr>
          <p:cNvSpPr txBox="1">
            <a:spLocks noChangeArrowheads="1"/>
          </p:cNvSpPr>
          <p:nvPr/>
        </p:nvSpPr>
        <p:spPr bwMode="auto">
          <a:xfrm>
            <a:off x="3094039" y="381000"/>
            <a:ext cx="60039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PHÒNG GIÁO DỤC VÀ ĐÀO TẠO QUẬN LONG BIÊN</a:t>
            </a:r>
          </a:p>
          <a:p>
            <a:pPr algn="ct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Times New Roman" panose="02020603050405020304" pitchFamily="18" charset="0"/>
              </a:rPr>
              <a:t>TRƯỜNG MẦM NON ĐỨC GIANG</a:t>
            </a:r>
          </a:p>
        </p:txBody>
      </p:sp>
      <p:pic>
        <p:nvPicPr>
          <p:cNvPr id="2053" name="Picture 3">
            <a:extLst>
              <a:ext uri="{FF2B5EF4-FFF2-40B4-BE49-F238E27FC236}">
                <a16:creationId xmlns:a16="http://schemas.microsoft.com/office/drawing/2014/main" xmlns="" id="{95936967-7A13-D68B-C58D-CD07117315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0" y="1219201"/>
            <a:ext cx="889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xmlns="" id="{1EB571A8-DA11-3B95-0A7C-012D0609F0A6}"/>
              </a:ext>
            </a:extLst>
          </p:cNvPr>
          <p:cNvSpPr txBox="1">
            <a:spLocks noChangeArrowheads="1"/>
          </p:cNvSpPr>
          <p:nvPr/>
        </p:nvSpPr>
        <p:spPr bwMode="auto">
          <a:xfrm>
            <a:off x="3560612" y="2142885"/>
            <a:ext cx="5516568" cy="986011"/>
          </a:xfrm>
          <a:prstGeom prst="rect">
            <a:avLst/>
          </a:prstGeom>
          <a:noFill/>
          <a:ln>
            <a:noFill/>
          </a:ln>
        </p:spPr>
        <p:txBody>
          <a:bodyPr>
            <a:prstTxWarp prst="textDeflate">
              <a:avLst/>
            </a:prstTxWarp>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685800" eaLnBrk="0" fontAlgn="base" hangingPunct="0">
              <a:spcBef>
                <a:spcPct val="0"/>
              </a:spcBef>
              <a:spcAft>
                <a:spcPct val="0"/>
              </a:spcAft>
              <a:buNone/>
              <a:defRPr/>
            </a:pPr>
            <a:r>
              <a:rPr lang="en-US" sz="3600" b="1" dirty="0">
                <a:solidFill>
                  <a:srgbClr val="FF0000"/>
                </a:solidFill>
                <a:latin typeface="Times New Roman" panose="02020603050405020304" pitchFamily="18" charset="0"/>
                <a:cs typeface="Times New Roman" panose="02020603050405020304" pitchFamily="18" charset="0"/>
              </a:rPr>
              <a:t>GIÁO </a:t>
            </a:r>
            <a:r>
              <a:rPr lang="en-US" sz="3600" b="1">
                <a:solidFill>
                  <a:srgbClr val="FF0000"/>
                </a:solidFill>
                <a:latin typeface="Times New Roman" panose="02020603050405020304" pitchFamily="18" charset="0"/>
                <a:cs typeface="Times New Roman" panose="02020603050405020304" pitchFamily="18" charset="0"/>
              </a:rPr>
              <a:t>ÁN VĂN HỌC</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055" name="TextBox 5">
            <a:extLst>
              <a:ext uri="{FF2B5EF4-FFF2-40B4-BE49-F238E27FC236}">
                <a16:creationId xmlns:a16="http://schemas.microsoft.com/office/drawing/2014/main" xmlns="" id="{D803805E-C017-E332-708C-E7F1CD43D226}"/>
              </a:ext>
            </a:extLst>
          </p:cNvPr>
          <p:cNvSpPr txBox="1">
            <a:spLocks noChangeArrowheads="1"/>
          </p:cNvSpPr>
          <p:nvPr/>
        </p:nvSpPr>
        <p:spPr bwMode="auto">
          <a:xfrm>
            <a:off x="2112964" y="3386139"/>
            <a:ext cx="79660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88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Aft>
                <a:spcPct val="0"/>
              </a:spcAft>
              <a:buNone/>
            </a:pPr>
            <a:r>
              <a:rPr lang="en-US" altLang="en-US" sz="2000" b="1">
                <a:solidFill>
                  <a:srgbClr val="000000"/>
                </a:solidFill>
                <a:latin typeface="Times New Roman" panose="02020603050405020304" pitchFamily="18" charset="0"/>
                <a:ea typeface="Times New Roman" panose="02020603050405020304" pitchFamily="18" charset="0"/>
                <a:cs typeface="Arial" panose="020B0604020202020204" pitchFamily="34" charset="0"/>
              </a:rPr>
              <a:t>Đề tài: Truyện “Cá Cầu Vồng”</a:t>
            </a:r>
          </a:p>
          <a:p>
            <a:pPr eaLnBrk="0" fontAlgn="base" hangingPunct="0">
              <a:spcAft>
                <a:spcPct val="0"/>
              </a:spcAft>
              <a:buNone/>
            </a:pPr>
            <a:r>
              <a:rPr lang="en-US" altLang="en-US" sz="2000" b="1">
                <a:solidFill>
                  <a:srgbClr val="000000"/>
                </a:solidFill>
                <a:latin typeface="Times New Roman" panose="02020603050405020304" pitchFamily="18" charset="0"/>
                <a:ea typeface="Times New Roman" panose="02020603050405020304" pitchFamily="18" charset="0"/>
                <a:cs typeface="Arial" panose="020B0604020202020204" pitchFamily="34" charset="0"/>
              </a:rPr>
              <a:t>Lứa tuổi: Mẫu giáo bé (3 -  4 tuổi)</a:t>
            </a:r>
          </a:p>
          <a:p>
            <a:pPr eaLnBrk="0" fontAlgn="base" hangingPunct="0">
              <a:spcAft>
                <a:spcPct val="0"/>
              </a:spcAft>
              <a:buNone/>
            </a:pPr>
            <a:r>
              <a:rPr lang="en-US" altLang="en-US" sz="2000" b="1">
                <a:solidFill>
                  <a:srgbClr val="000000"/>
                </a:solidFill>
                <a:latin typeface="Times New Roman" panose="02020603050405020304" pitchFamily="18" charset="0"/>
                <a:ea typeface="Times New Roman" panose="02020603050405020304" pitchFamily="18" charset="0"/>
                <a:cs typeface="Arial" panose="020B0604020202020204" pitchFamily="34" charset="0"/>
              </a:rPr>
              <a:t>Thời gian: 20 - 25 phút</a:t>
            </a:r>
          </a:p>
          <a:p>
            <a:pPr eaLnBrk="0" fontAlgn="base" hangingPunct="0">
              <a:spcAft>
                <a:spcPct val="0"/>
              </a:spcAft>
              <a:buNone/>
            </a:pPr>
            <a:r>
              <a:rPr lang="en-US" altLang="en-US" sz="2000" b="1">
                <a:solidFill>
                  <a:srgbClr val="000000"/>
                </a:solidFill>
                <a:latin typeface="Times New Roman" panose="02020603050405020304" pitchFamily="18" charset="0"/>
                <a:ea typeface="Times New Roman" panose="02020603050405020304" pitchFamily="18" charset="0"/>
                <a:cs typeface="Arial" panose="020B0604020202020204" pitchFamily="34" charset="0"/>
              </a:rPr>
              <a:t>Người thực hiện: Nguyễn Thị Thu Hương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6" descr="User1">
            <a:extLst>
              <a:ext uri="{FF2B5EF4-FFF2-40B4-BE49-F238E27FC236}">
                <a16:creationId xmlns:a16="http://schemas.microsoft.com/office/drawing/2014/main" xmlns="" id="{0B3F0F2E-B679-387F-3C31-D665866071A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898009">
            <a:off x="7676001" y="3937400"/>
            <a:ext cx="1778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 descr="cua">
            <a:extLst>
              <a:ext uri="{FF2B5EF4-FFF2-40B4-BE49-F238E27FC236}">
                <a16:creationId xmlns:a16="http://schemas.microsoft.com/office/drawing/2014/main" xmlns="" id="{8CBCCA44-53BF-FC06-0749-15173E82BCD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7313" y="752910"/>
            <a:ext cx="2667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9" descr="tom-hum-1">
            <a:extLst>
              <a:ext uri="{FF2B5EF4-FFF2-40B4-BE49-F238E27FC236}">
                <a16:creationId xmlns:a16="http://schemas.microsoft.com/office/drawing/2014/main" xmlns="" id="{B1A80BDA-7F98-295F-EA45-A7999D583A3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90216" y="3190440"/>
            <a:ext cx="2297113"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xmlns="" id="{74323558-8BFF-90C8-A8AC-D2A3D5DD6805}"/>
              </a:ext>
            </a:extLst>
          </p:cNvPr>
          <p:cNvGrpSpPr>
            <a:grpSpLocks/>
          </p:cNvGrpSpPr>
          <p:nvPr/>
        </p:nvGrpSpPr>
        <p:grpSpPr bwMode="auto">
          <a:xfrm>
            <a:off x="6530601" y="492126"/>
            <a:ext cx="2667000" cy="2098675"/>
            <a:chOff x="336" y="1152"/>
            <a:chExt cx="2256" cy="1610"/>
          </a:xfrm>
        </p:grpSpPr>
        <p:pic>
          <p:nvPicPr>
            <p:cNvPr id="12300" name="Picture 7" descr="ca-cau-vong">
              <a:extLst>
                <a:ext uri="{FF2B5EF4-FFF2-40B4-BE49-F238E27FC236}">
                  <a16:creationId xmlns:a16="http://schemas.microsoft.com/office/drawing/2014/main" xmlns="" id="{6B87B38B-344E-75C9-345F-D266AFD63FF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0" descr="Picture5">
              <a:extLst>
                <a:ext uri="{FF2B5EF4-FFF2-40B4-BE49-F238E27FC236}">
                  <a16:creationId xmlns:a16="http://schemas.microsoft.com/office/drawing/2014/main" xmlns="" id="{560141A1-D36F-BDC9-D861-87B9193C8CAF}"/>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0" descr="Picture5">
              <a:extLst>
                <a:ext uri="{FF2B5EF4-FFF2-40B4-BE49-F238E27FC236}">
                  <a16:creationId xmlns:a16="http://schemas.microsoft.com/office/drawing/2014/main" xmlns="" id="{6FB1E903-2249-9B2B-1A5B-7387A77375D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0" descr="Picture5">
              <a:extLst>
                <a:ext uri="{FF2B5EF4-FFF2-40B4-BE49-F238E27FC236}">
                  <a16:creationId xmlns:a16="http://schemas.microsoft.com/office/drawing/2014/main" xmlns="" id="{98EE8B83-1F34-43D7-0013-B6C678268B4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Picture 20" descr="Picture5">
              <a:extLst>
                <a:ext uri="{FF2B5EF4-FFF2-40B4-BE49-F238E27FC236}">
                  <a16:creationId xmlns:a16="http://schemas.microsoft.com/office/drawing/2014/main" xmlns="" id="{F087DEF5-518F-13AC-F334-BE7601A87E32}"/>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5" name="Picture 20" descr="Picture5">
              <a:extLst>
                <a:ext uri="{FF2B5EF4-FFF2-40B4-BE49-F238E27FC236}">
                  <a16:creationId xmlns:a16="http://schemas.microsoft.com/office/drawing/2014/main" xmlns="" id="{D972A068-CF20-6252-906A-4CECE154DA33}"/>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6" name="Picture 20" descr="Picture5">
              <a:extLst>
                <a:ext uri="{FF2B5EF4-FFF2-40B4-BE49-F238E27FC236}">
                  <a16:creationId xmlns:a16="http://schemas.microsoft.com/office/drawing/2014/main" xmlns="" id="{CA8F0882-CF0F-5EB3-8273-FD0B73E3F9D9}"/>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20" descr="Picture5">
              <a:extLst>
                <a:ext uri="{FF2B5EF4-FFF2-40B4-BE49-F238E27FC236}">
                  <a16:creationId xmlns:a16="http://schemas.microsoft.com/office/drawing/2014/main" xmlns="" id="{D1252BC4-6026-8E47-4BCC-C0F981CA73B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20" descr="Picture5">
              <a:extLst>
                <a:ext uri="{FF2B5EF4-FFF2-40B4-BE49-F238E27FC236}">
                  <a16:creationId xmlns:a16="http://schemas.microsoft.com/office/drawing/2014/main" xmlns="" id="{5A0622AD-BCCD-6555-1548-2DFA1C73A6A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9" name="Picture 20" descr="Picture5">
              <a:extLst>
                <a:ext uri="{FF2B5EF4-FFF2-40B4-BE49-F238E27FC236}">
                  <a16:creationId xmlns:a16="http://schemas.microsoft.com/office/drawing/2014/main" xmlns="" id="{95A8C8E7-9126-3276-E6BF-92A88E61DAF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amond(i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xmlns="" id="{56335E63-6582-69B5-1892-FE2714EA6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a:extLst>
              <a:ext uri="{FF2B5EF4-FFF2-40B4-BE49-F238E27FC236}">
                <a16:creationId xmlns:a16="http://schemas.microsoft.com/office/drawing/2014/main" xmlns="" id="{9DCEDF0E-413B-1EC4-C641-B0C9F25605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4" y="2100264"/>
            <a:ext cx="35782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xmlns="" id="{74DA7173-6D99-9572-578C-7B86F0D57F9C}"/>
              </a:ext>
            </a:extLst>
          </p:cNvPr>
          <p:cNvSpPr/>
          <p:nvPr/>
        </p:nvSpPr>
        <p:spPr>
          <a:xfrm>
            <a:off x="3933722" y="1181604"/>
            <a:ext cx="5096588" cy="923330"/>
          </a:xfrm>
          <a:prstGeom prst="rect">
            <a:avLst/>
          </a:prstGeom>
          <a:noFill/>
          <a:ln>
            <a:noFill/>
          </a:ln>
        </p:spPr>
        <p:txBody>
          <a:bodyPr spcFirstLastPara="1" wrap="none">
            <a:prstTxWarp prst="textArchUp">
              <a:avLst/>
            </a:prstTxWarp>
            <a:spAutoFit/>
          </a:bodyPr>
          <a:lstStyle/>
          <a:p>
            <a:pPr algn="ctr" eaLnBrk="0" fontAlgn="base" hangingPunct="0">
              <a:spcBef>
                <a:spcPct val="0"/>
              </a:spcBef>
              <a:spcAft>
                <a:spcPct val="0"/>
              </a:spcAft>
              <a:defRPr/>
            </a:pPr>
            <a:r>
              <a:rPr lang="en-US" sz="20000" b="1">
                <a:solidFill>
                  <a:srgbClr val="FF0000"/>
                </a:solidFill>
                <a:latin typeface=".VnArabia" panose="020B7200000000000000" pitchFamily="34" charset="0"/>
                <a:cs typeface="Times New Roman" panose="02020603050405020304" pitchFamily="18" charset="0"/>
              </a:rPr>
              <a:t>C</a:t>
            </a:r>
            <a:r>
              <a:rPr lang="en-US" sz="20000" b="1">
                <a:solidFill>
                  <a:srgbClr val="FFFF00"/>
                </a:solidFill>
                <a:latin typeface=".VnArabia" panose="020B7200000000000000" pitchFamily="34" charset="0"/>
                <a:cs typeface="Times New Roman" panose="02020603050405020304" pitchFamily="18" charset="0"/>
              </a:rPr>
              <a:t>Á</a:t>
            </a:r>
            <a:r>
              <a:rPr lang="en-US" sz="20000" b="1">
                <a:solidFill>
                  <a:srgbClr val="FF0000"/>
                </a:solidFill>
                <a:latin typeface=".VnArabia" panose="020B7200000000000000" pitchFamily="34" charset="0"/>
                <a:cs typeface="Times New Roman" panose="02020603050405020304" pitchFamily="18" charset="0"/>
              </a:rPr>
              <a:t> </a:t>
            </a:r>
            <a:r>
              <a:rPr lang="en-US" sz="20000" b="1">
                <a:solidFill>
                  <a:srgbClr val="7030A0"/>
                </a:solidFill>
                <a:latin typeface=".VnArabia" panose="020B7200000000000000" pitchFamily="34" charset="0"/>
                <a:cs typeface="Times New Roman" panose="02020603050405020304" pitchFamily="18" charset="0"/>
              </a:rPr>
              <a:t>C</a:t>
            </a:r>
            <a:r>
              <a:rPr lang="en-US" sz="20000" b="1">
                <a:solidFill>
                  <a:srgbClr val="2D2D8A">
                    <a:lumMod val="75000"/>
                  </a:srgbClr>
                </a:solidFill>
                <a:latin typeface=".VnArabia" panose="020B7200000000000000" pitchFamily="34" charset="0"/>
                <a:cs typeface="Times New Roman" panose="02020603050405020304" pitchFamily="18" charset="0"/>
              </a:rPr>
              <a:t>Ầ</a:t>
            </a:r>
            <a:r>
              <a:rPr lang="en-US" sz="20000" b="1">
                <a:solidFill>
                  <a:srgbClr val="808080">
                    <a:lumMod val="20000"/>
                    <a:lumOff val="80000"/>
                  </a:srgbClr>
                </a:solidFill>
                <a:latin typeface=".VnArabia" panose="020B7200000000000000" pitchFamily="34" charset="0"/>
                <a:cs typeface="Times New Roman" panose="02020603050405020304" pitchFamily="18" charset="0"/>
              </a:rPr>
              <a:t>U</a:t>
            </a:r>
            <a:r>
              <a:rPr lang="en-US" sz="20000" b="1">
                <a:solidFill>
                  <a:srgbClr val="FF0000"/>
                </a:solidFill>
                <a:latin typeface=".VnArabia" panose="020B7200000000000000" pitchFamily="34" charset="0"/>
                <a:cs typeface="Times New Roman" panose="02020603050405020304" pitchFamily="18" charset="0"/>
              </a:rPr>
              <a:t> </a:t>
            </a:r>
            <a:r>
              <a:rPr lang="en-US" sz="20000" b="1">
                <a:solidFill>
                  <a:srgbClr val="FFFF00"/>
                </a:solidFill>
                <a:latin typeface=".VnArabia" panose="020B7200000000000000" pitchFamily="34" charset="0"/>
                <a:cs typeface="Times New Roman" panose="02020603050405020304" pitchFamily="18" charset="0"/>
              </a:rPr>
              <a:t>V</a:t>
            </a:r>
            <a:r>
              <a:rPr lang="en-US" sz="20000" b="1">
                <a:solidFill>
                  <a:srgbClr val="0070C0"/>
                </a:solidFill>
                <a:latin typeface=".VnArabia" panose="020B7200000000000000" pitchFamily="34" charset="0"/>
                <a:cs typeface="Times New Roman" panose="02020603050405020304" pitchFamily="18" charset="0"/>
              </a:rPr>
              <a:t>Ồ</a:t>
            </a:r>
            <a:r>
              <a:rPr lang="en-US" sz="20000" b="1">
                <a:solidFill>
                  <a:srgbClr val="000000"/>
                </a:solidFill>
                <a:latin typeface=".VnArabia" panose="020B7200000000000000" pitchFamily="34" charset="0"/>
                <a:cs typeface="Times New Roman" panose="02020603050405020304" pitchFamily="18" charset="0"/>
              </a:rPr>
              <a:t>N</a:t>
            </a:r>
            <a:r>
              <a:rPr lang="en-US" sz="20000" b="1">
                <a:solidFill>
                  <a:srgbClr val="FF0000"/>
                </a:solidFill>
                <a:latin typeface=".VnArabia" panose="020B7200000000000000" pitchFamily="34" charset="0"/>
                <a:cs typeface="Times New Roman" panose="02020603050405020304" pitchFamily="18" charset="0"/>
              </a:rPr>
              <a:t>G</a:t>
            </a:r>
            <a:endParaRPr lang="en-US" sz="20000" b="1">
              <a:solidFill>
                <a:srgbClr val="FF0000"/>
              </a:solidFill>
              <a:latin typeface=".VnArabia" panose="020B7200000000000000" pitchFamily="34" charset="0"/>
            </a:endParaRPr>
          </a:p>
        </p:txBody>
      </p:sp>
      <p:sp>
        <p:nvSpPr>
          <p:cNvPr id="3077" name="TextBox 8">
            <a:extLst>
              <a:ext uri="{FF2B5EF4-FFF2-40B4-BE49-F238E27FC236}">
                <a16:creationId xmlns:a16="http://schemas.microsoft.com/office/drawing/2014/main" xmlns="" id="{C82274FC-D0F2-64E5-F8C0-14790698A16A}"/>
              </a:ext>
            </a:extLst>
          </p:cNvPr>
          <p:cNvSpPr txBox="1">
            <a:spLocks noChangeArrowheads="1"/>
          </p:cNvSpPr>
          <p:nvPr/>
        </p:nvSpPr>
        <p:spPr bwMode="auto">
          <a:xfrm>
            <a:off x="6858000" y="2286001"/>
            <a:ext cx="312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400" b="1">
                <a:solidFill>
                  <a:srgbClr val="000000"/>
                </a:solidFill>
                <a:latin typeface="Times New Roman" panose="02020603050405020304" pitchFamily="18" charset="0"/>
                <a:cs typeface="Times New Roman" panose="02020603050405020304" pitchFamily="18" charset="0"/>
              </a:rPr>
              <a:t>Sưu tầm: Cẩm Bích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4098" name="Picture 6" descr="nen 1">
            <a:extLst>
              <a:ext uri="{FF2B5EF4-FFF2-40B4-BE49-F238E27FC236}">
                <a16:creationId xmlns:a16="http://schemas.microsoft.com/office/drawing/2014/main" xmlns="" id="{47202A8E-2EAA-5954-0B0A-560775C949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8">
            <a:extLst>
              <a:ext uri="{FF2B5EF4-FFF2-40B4-BE49-F238E27FC236}">
                <a16:creationId xmlns:a16="http://schemas.microsoft.com/office/drawing/2014/main" xmlns="" id="{93F58622-A6BD-1CD2-8704-5FD4865F4B04}"/>
              </a:ext>
            </a:extLst>
          </p:cNvPr>
          <p:cNvGrpSpPr>
            <a:grpSpLocks/>
          </p:cNvGrpSpPr>
          <p:nvPr/>
        </p:nvGrpSpPr>
        <p:grpSpPr bwMode="auto">
          <a:xfrm>
            <a:off x="2057400" y="1828801"/>
            <a:ext cx="3581400" cy="2555875"/>
            <a:chOff x="336" y="1152"/>
            <a:chExt cx="2256" cy="1610"/>
          </a:xfrm>
        </p:grpSpPr>
        <p:pic>
          <p:nvPicPr>
            <p:cNvPr id="4105" name="Picture 7" descr="ca-cau-vong">
              <a:extLst>
                <a:ext uri="{FF2B5EF4-FFF2-40B4-BE49-F238E27FC236}">
                  <a16:creationId xmlns:a16="http://schemas.microsoft.com/office/drawing/2014/main" xmlns="" id="{78F30A35-5ED7-DA31-067B-D7DDD70E83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20" descr="Picture5">
              <a:extLst>
                <a:ext uri="{FF2B5EF4-FFF2-40B4-BE49-F238E27FC236}">
                  <a16:creationId xmlns:a16="http://schemas.microsoft.com/office/drawing/2014/main" xmlns="" id="{CB332E90-31CB-3E52-5457-EC3E2C13E49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20" descr="Picture5">
              <a:extLst>
                <a:ext uri="{FF2B5EF4-FFF2-40B4-BE49-F238E27FC236}">
                  <a16:creationId xmlns:a16="http://schemas.microsoft.com/office/drawing/2014/main" xmlns="" id="{B4308F6E-8848-D3F1-6E61-7B0C78D8971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0" descr="Picture5">
              <a:extLst>
                <a:ext uri="{FF2B5EF4-FFF2-40B4-BE49-F238E27FC236}">
                  <a16:creationId xmlns:a16="http://schemas.microsoft.com/office/drawing/2014/main" xmlns="" id="{9C193EB7-1962-0796-2F79-D7C61BA9ED6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0" descr="Picture5">
              <a:extLst>
                <a:ext uri="{FF2B5EF4-FFF2-40B4-BE49-F238E27FC236}">
                  <a16:creationId xmlns:a16="http://schemas.microsoft.com/office/drawing/2014/main" xmlns="" id="{ACA8E670-975A-8A8C-71BD-5F8E82EFDCA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0" descr="Picture5">
              <a:extLst>
                <a:ext uri="{FF2B5EF4-FFF2-40B4-BE49-F238E27FC236}">
                  <a16:creationId xmlns:a16="http://schemas.microsoft.com/office/drawing/2014/main" xmlns="" id="{A80C0E83-8F3C-9583-868D-3F9749F302F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20" descr="Picture5">
              <a:extLst>
                <a:ext uri="{FF2B5EF4-FFF2-40B4-BE49-F238E27FC236}">
                  <a16:creationId xmlns:a16="http://schemas.microsoft.com/office/drawing/2014/main" xmlns="" id="{FCAD3BEC-C1ED-D3AD-7136-A2693009881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20" descr="Picture5">
              <a:extLst>
                <a:ext uri="{FF2B5EF4-FFF2-40B4-BE49-F238E27FC236}">
                  <a16:creationId xmlns:a16="http://schemas.microsoft.com/office/drawing/2014/main" xmlns="" id="{62BAB7A4-507D-7D93-787D-9108E01A34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20" descr="Picture5">
              <a:extLst>
                <a:ext uri="{FF2B5EF4-FFF2-40B4-BE49-F238E27FC236}">
                  <a16:creationId xmlns:a16="http://schemas.microsoft.com/office/drawing/2014/main" xmlns="" id="{E096A425-AE9B-89DF-C614-ACA9BF82B7C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20" descr="Picture5">
              <a:extLst>
                <a:ext uri="{FF2B5EF4-FFF2-40B4-BE49-F238E27FC236}">
                  <a16:creationId xmlns:a16="http://schemas.microsoft.com/office/drawing/2014/main" xmlns="" id="{2B202672-D97F-A2E5-B3A2-0FA830F55D1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0" name="Picture 19" descr="fish-gif- (53)">
            <a:extLst>
              <a:ext uri="{FF2B5EF4-FFF2-40B4-BE49-F238E27FC236}">
                <a16:creationId xmlns:a16="http://schemas.microsoft.com/office/drawing/2014/main" xmlns="" id="{08860DA1-FC15-1181-ADE2-99953A71C8F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81001"/>
            <a:ext cx="3505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0" descr="fish-gif- (11)">
            <a:extLst>
              <a:ext uri="{FF2B5EF4-FFF2-40B4-BE49-F238E27FC236}">
                <a16:creationId xmlns:a16="http://schemas.microsoft.com/office/drawing/2014/main" xmlns="" id="{A25E69FF-683D-4434-BE10-80A81B5DC22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267076" y="5248276"/>
            <a:ext cx="26765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21" descr="fish-gif- (25)">
            <a:extLst>
              <a:ext uri="{FF2B5EF4-FFF2-40B4-BE49-F238E27FC236}">
                <a16:creationId xmlns:a16="http://schemas.microsoft.com/office/drawing/2014/main" xmlns="" id="{15D857F6-5E3B-57AF-C835-576DA1B6D3E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5181600"/>
            <a:ext cx="3276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22" descr="fish-gif- (27)">
            <a:extLst>
              <a:ext uri="{FF2B5EF4-FFF2-40B4-BE49-F238E27FC236}">
                <a16:creationId xmlns:a16="http://schemas.microsoft.com/office/drawing/2014/main" xmlns="" id="{4EC9390C-9A9E-9C79-F966-61ACFAEB0AF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886700" y="5322888"/>
            <a:ext cx="37719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2">
            <a:extLst>
              <a:ext uri="{FF2B5EF4-FFF2-40B4-BE49-F238E27FC236}">
                <a16:creationId xmlns:a16="http://schemas.microsoft.com/office/drawing/2014/main" xmlns="" id="{8647E840-9C75-D6BD-833F-FE7FC8C9832A}"/>
              </a:ext>
            </a:extLst>
          </p:cNvPr>
          <p:cNvSpPr txBox="1">
            <a:spLocks noChangeArrowheads="1"/>
          </p:cNvSpPr>
          <p:nvPr/>
        </p:nvSpPr>
        <p:spPr bwMode="auto">
          <a:xfrm>
            <a:off x="124618" y="6052344"/>
            <a:ext cx="90471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2000" b="1">
                <a:solidFill>
                  <a:srgbClr val="000000"/>
                </a:solidFill>
                <a:latin typeface="Times New Roman" panose="02020603050405020304" pitchFamily="18" charset="0"/>
                <a:cs typeface="Calibri" panose="020F0502020204030204" pitchFamily="34" charset="0"/>
              </a:rPr>
              <a:t>Trước kia, cá Cầu Vồng là con cá đẹp nhất trong biển cả. Vì luôn nghĩ rằng mình đẹp nên cá Cầu Vồng rất kiêu căng và không chơi với những con cá khác.</a:t>
            </a:r>
            <a:br>
              <a:rPr lang="en-US" altLang="en-US" sz="2000" b="1">
                <a:solidFill>
                  <a:srgbClr val="000000"/>
                </a:solidFill>
                <a:latin typeface="Times New Roman" panose="02020603050405020304" pitchFamily="18" charset="0"/>
                <a:cs typeface="Calibri" panose="020F0502020204030204" pitchFamily="34" charset="0"/>
              </a:rPr>
            </a:br>
            <a:endParaRPr lang="en-US" altLang="en-US" sz="20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autoRev="1" fill="hold" nodeType="withEffect">
                                  <p:stCondLst>
                                    <p:cond delay="0"/>
                                  </p:stCondLst>
                                  <p:childTnLst>
                                    <p:animMotion origin="layout" path="M -6.38889E-6 2.96296E-6 C -0.00331 0.00162 -0.00643 0.00463 -0.00973 2.96296E-6 C -0.01094 -0.00162 -0.01285 -0.00556 -0.01129 -0.00649 C -0.00817 -0.00811 -0.00487 -0.00486 -0.00157 -0.00417 C -0.00261 -0.00625 -0.00539 -0.00811 -0.00487 -0.01065 C -0.00452 -0.01297 -0.00174 -0.01274 -6.38889E-6 -0.01274 C 0.00329 -0.01274 0.00642 -0.01135 0.00972 -0.01065 C 0.01353 -0.00741 0.01996 -0.00486 0.01301 0.00439 C 0.01058 0.00764 0.00329 0.00856 0.00329 0.00856 C -0.00504 0.00578 -0.00435 0.00902 -6.38889E-6 2.96296E-6 Z " pathEditMode="relative" ptsTypes="ffffffffff">
                                      <p:cBhvr>
                                        <p:cTn id="6" dur="3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xmlns="" id="{7E38A328-A9DB-F153-679D-A13705DC0034}"/>
              </a:ext>
            </a:extLst>
          </p:cNvPr>
          <p:cNvSpPr>
            <a:spLocks noGrp="1" noChangeArrowheads="1"/>
          </p:cNvSpPr>
          <p:nvPr>
            <p:ph type="title"/>
          </p:nvPr>
        </p:nvSpPr>
        <p:spPr/>
        <p:txBody>
          <a:bodyPr/>
          <a:lstStyle/>
          <a:p>
            <a:pPr eaLnBrk="1" hangingPunct="1"/>
            <a:endParaRPr lang="en-US" altLang="en-US"/>
          </a:p>
        </p:txBody>
      </p:sp>
      <p:sp>
        <p:nvSpPr>
          <p:cNvPr id="5123" name="Rectangle 3">
            <a:extLst>
              <a:ext uri="{FF2B5EF4-FFF2-40B4-BE49-F238E27FC236}">
                <a16:creationId xmlns:a16="http://schemas.microsoft.com/office/drawing/2014/main" xmlns="" id="{BF1D917D-7E6A-CBA8-CC70-B270DE2A0401}"/>
              </a:ext>
            </a:extLst>
          </p:cNvPr>
          <p:cNvSpPr>
            <a:spLocks noGrp="1" noChangeArrowheads="1"/>
          </p:cNvSpPr>
          <p:nvPr>
            <p:ph type="body" idx="1"/>
          </p:nvPr>
        </p:nvSpPr>
        <p:spPr/>
        <p:txBody>
          <a:bodyPr/>
          <a:lstStyle/>
          <a:p>
            <a:pPr eaLnBrk="1" hangingPunct="1"/>
            <a:endParaRPr lang="en-US" altLang="en-US"/>
          </a:p>
        </p:txBody>
      </p:sp>
      <p:pic>
        <p:nvPicPr>
          <p:cNvPr id="5124" name="Picture 4" descr="nen 3">
            <a:extLst>
              <a:ext uri="{FF2B5EF4-FFF2-40B4-BE49-F238E27FC236}">
                <a16:creationId xmlns:a16="http://schemas.microsoft.com/office/drawing/2014/main" xmlns="" id="{BF13747A-2B40-A7F2-2181-25E7B43B91D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User1">
            <a:extLst>
              <a:ext uri="{FF2B5EF4-FFF2-40B4-BE49-F238E27FC236}">
                <a16:creationId xmlns:a16="http://schemas.microsoft.com/office/drawing/2014/main" xmlns="" id="{8893835E-568E-82F2-A443-AC32459D7F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98009">
            <a:off x="12573000" y="2590800"/>
            <a:ext cx="1778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xmlns="" id="{7FB382C8-E4A8-ED52-2581-620769829ABE}"/>
              </a:ext>
            </a:extLst>
          </p:cNvPr>
          <p:cNvGrpSpPr>
            <a:grpSpLocks/>
          </p:cNvGrpSpPr>
          <p:nvPr/>
        </p:nvGrpSpPr>
        <p:grpSpPr bwMode="auto">
          <a:xfrm>
            <a:off x="1752600" y="1219201"/>
            <a:ext cx="3581400" cy="2555875"/>
            <a:chOff x="336" y="1152"/>
            <a:chExt cx="2256" cy="1610"/>
          </a:xfrm>
        </p:grpSpPr>
        <p:pic>
          <p:nvPicPr>
            <p:cNvPr id="5132" name="Picture 8" descr="ca-cau-vong">
              <a:extLst>
                <a:ext uri="{FF2B5EF4-FFF2-40B4-BE49-F238E27FC236}">
                  <a16:creationId xmlns:a16="http://schemas.microsoft.com/office/drawing/2014/main" xmlns="" id="{B91BC97C-13E3-8DAB-4FD4-5BFFEEE716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20" descr="Picture5">
              <a:extLst>
                <a:ext uri="{FF2B5EF4-FFF2-40B4-BE49-F238E27FC236}">
                  <a16:creationId xmlns:a16="http://schemas.microsoft.com/office/drawing/2014/main" xmlns="" id="{C20CD105-A301-E2C1-16D3-B8766C1C9DD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20" descr="Picture5">
              <a:extLst>
                <a:ext uri="{FF2B5EF4-FFF2-40B4-BE49-F238E27FC236}">
                  <a16:creationId xmlns:a16="http://schemas.microsoft.com/office/drawing/2014/main" xmlns="" id="{576C2022-962A-17A8-98A5-F8C6457E500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20" descr="Picture5">
              <a:extLst>
                <a:ext uri="{FF2B5EF4-FFF2-40B4-BE49-F238E27FC236}">
                  <a16:creationId xmlns:a16="http://schemas.microsoft.com/office/drawing/2014/main" xmlns="" id="{6777020E-E2F6-B513-3B8E-EEC67781139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6" name="Picture 20" descr="Picture5">
              <a:extLst>
                <a:ext uri="{FF2B5EF4-FFF2-40B4-BE49-F238E27FC236}">
                  <a16:creationId xmlns:a16="http://schemas.microsoft.com/office/drawing/2014/main" xmlns="" id="{CD07619F-A4E6-0E6E-2D25-30E3BD0D162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20" descr="Picture5">
              <a:extLst>
                <a:ext uri="{FF2B5EF4-FFF2-40B4-BE49-F238E27FC236}">
                  <a16:creationId xmlns:a16="http://schemas.microsoft.com/office/drawing/2014/main" xmlns="" id="{A2B6F636-1DA7-1CBD-E473-7B6A1F6F467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0" descr="Picture5">
              <a:extLst>
                <a:ext uri="{FF2B5EF4-FFF2-40B4-BE49-F238E27FC236}">
                  <a16:creationId xmlns:a16="http://schemas.microsoft.com/office/drawing/2014/main" xmlns="" id="{B5E64AF4-7F6E-B248-5D8D-013247603F3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20" descr="Picture5">
              <a:extLst>
                <a:ext uri="{FF2B5EF4-FFF2-40B4-BE49-F238E27FC236}">
                  <a16:creationId xmlns:a16="http://schemas.microsoft.com/office/drawing/2014/main" xmlns="" id="{89FF99A1-E919-F2A6-CF30-07082164DE1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0" descr="Picture5">
              <a:extLst>
                <a:ext uri="{FF2B5EF4-FFF2-40B4-BE49-F238E27FC236}">
                  <a16:creationId xmlns:a16="http://schemas.microsoft.com/office/drawing/2014/main" xmlns="" id="{3F122DA8-111B-6934-2903-D17226EC4CB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0" descr="Picture5">
              <a:extLst>
                <a:ext uri="{FF2B5EF4-FFF2-40B4-BE49-F238E27FC236}">
                  <a16:creationId xmlns:a16="http://schemas.microsoft.com/office/drawing/2014/main" xmlns="" id="{0923FB39-64C2-87EC-A19C-93F8EDEECCF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7" name="Picture 18" descr="fish-gif- (72)">
            <a:extLst>
              <a:ext uri="{FF2B5EF4-FFF2-40B4-BE49-F238E27FC236}">
                <a16:creationId xmlns:a16="http://schemas.microsoft.com/office/drawing/2014/main" xmlns="" id="{C45E2D2D-ED88-E6C5-2A84-B5AACA4A3E4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105400"/>
            <a:ext cx="28575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20" descr="fish-gif- (9)">
            <a:extLst>
              <a:ext uri="{FF2B5EF4-FFF2-40B4-BE49-F238E27FC236}">
                <a16:creationId xmlns:a16="http://schemas.microsoft.com/office/drawing/2014/main" xmlns="" id="{ABC4711B-C711-D9C4-D3C8-5E6032CE092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6248401"/>
            <a:ext cx="47625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25" descr="fish-gif- (25)">
            <a:extLst>
              <a:ext uri="{FF2B5EF4-FFF2-40B4-BE49-F238E27FC236}">
                <a16:creationId xmlns:a16="http://schemas.microsoft.com/office/drawing/2014/main" xmlns="" id="{8B3DA836-60E9-431B-86CC-911FF771145F}"/>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724401"/>
            <a:ext cx="3352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6" descr="User1">
            <a:extLst>
              <a:ext uri="{FF2B5EF4-FFF2-40B4-BE49-F238E27FC236}">
                <a16:creationId xmlns:a16="http://schemas.microsoft.com/office/drawing/2014/main" xmlns="" id="{77AE31AE-9E37-41F2-E38F-258E8C5D4C1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98009">
            <a:off x="5715000" y="2286000"/>
            <a:ext cx="1778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1" name="TextBox 2">
            <a:extLst>
              <a:ext uri="{FF2B5EF4-FFF2-40B4-BE49-F238E27FC236}">
                <a16:creationId xmlns:a16="http://schemas.microsoft.com/office/drawing/2014/main" xmlns="" id="{D2300D96-7233-5B9F-A0C1-136B53DD689E}"/>
              </a:ext>
            </a:extLst>
          </p:cNvPr>
          <p:cNvSpPr txBox="1">
            <a:spLocks noChangeArrowheads="1"/>
          </p:cNvSpPr>
          <p:nvPr/>
        </p:nvSpPr>
        <p:spPr bwMode="auto">
          <a:xfrm>
            <a:off x="1447800" y="5648325"/>
            <a:ext cx="922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Calibri" panose="020F0502020204030204" pitchFamily="34" charset="0"/>
              </a:rPr>
              <a:t>Có một lần, cá Xanh nhỏ đến hỏi xin cá Cầu Vồng một cái vẩy lóng lánh. Cá Cầu Vồng chỉ cười lớn và nói:</a:t>
            </a:r>
            <a:br>
              <a:rPr lang="en-US" altLang="en-US" sz="1800" b="1">
                <a:solidFill>
                  <a:srgbClr val="000000"/>
                </a:solidFill>
                <a:latin typeface="Times New Roman" panose="02020603050405020304" pitchFamily="18" charset="0"/>
                <a:cs typeface="Calibri" panose="020F0502020204030204" pitchFamily="34" charset="0"/>
              </a:rPr>
            </a:br>
            <a:r>
              <a:rPr lang="en-US" altLang="en-US" sz="1800" b="1">
                <a:solidFill>
                  <a:srgbClr val="000000"/>
                </a:solidFill>
                <a:latin typeface="Times New Roman" panose="02020603050405020304" pitchFamily="18" charset="0"/>
                <a:cs typeface="Calibri" panose="020F0502020204030204" pitchFamily="34" charset="0"/>
              </a:rPr>
              <a:t>- Không bao giờ!</a:t>
            </a:r>
            <a:br>
              <a:rPr lang="en-US" altLang="en-US" sz="1800" b="1">
                <a:solidFill>
                  <a:srgbClr val="000000"/>
                </a:solidFill>
                <a:latin typeface="Times New Roman" panose="02020603050405020304" pitchFamily="18" charset="0"/>
                <a:cs typeface="Calibri" panose="020F0502020204030204" pitchFamily="34" charset="0"/>
              </a:rPr>
            </a:br>
            <a:r>
              <a:rPr lang="en-US" altLang="en-US" sz="1800" b="1">
                <a:solidFill>
                  <a:srgbClr val="000000"/>
                </a:solidFill>
                <a:latin typeface="Times New Roman" panose="02020603050405020304" pitchFamily="18" charset="0"/>
                <a:cs typeface="Calibri" panose="020F0502020204030204" pitchFamily="34" charset="0"/>
              </a:rPr>
              <a:t>Từ đó, tất cả cá dần dần rời xa, Không chuyện trò và chơi với cá Cầu Vồng nữa. </a:t>
            </a: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6875 0.00115 C -0.06484 0.00324 -0.0582 -0.0051 -0.07265 -0.01135 C -0.08698 -0.0176 -0.12539 -0.02986 -0.15442 -0.03611 C -0.18346 -0.0426 -0.1845 -0.04908 -0.24674 -0.05047 C -0.30872 -0.05162 -0.41875 -0.04283 -0.52643 -0.04445 " pathEditMode="relative" rAng="0" ptsTypes="AAAAA">
                                      <p:cBhvr>
                                        <p:cTn id="6" dur="5000" fill="hold"/>
                                        <p:tgtEl>
                                          <p:spTgt spid="3078"/>
                                        </p:tgtEl>
                                        <p:attrNameLst>
                                          <p:attrName>ppt_x</p:attrName>
                                          <p:attrName>ppt_y</p:attrName>
                                        </p:attrNameLst>
                                      </p:cBhvr>
                                      <p:rCtr x="-22643" y="-2569"/>
                                    </p:animMotion>
                                  </p:childTnLst>
                                </p:cTn>
                              </p:par>
                            </p:childTnLst>
                          </p:cTn>
                        </p:par>
                        <p:par>
                          <p:cTn id="7" fill="hold" nodeType="afterGroup">
                            <p:stCondLst>
                              <p:cond delay="5000"/>
                            </p:stCondLst>
                            <p:childTnLst>
                              <p:par>
                                <p:cTn id="8" presetID="6" presetClass="exit" presetSubtype="16" fill="hold" nodeType="afterEffect">
                                  <p:stCondLst>
                                    <p:cond delay="0"/>
                                  </p:stCondLst>
                                  <p:childTnLst>
                                    <p:animEffect transition="out" filter="circle(in)">
                                      <p:cBhvr>
                                        <p:cTn id="9" dur="1000"/>
                                        <p:tgtEl>
                                          <p:spTgt spid="3078"/>
                                        </p:tgtEl>
                                      </p:cBhvr>
                                    </p:animEffect>
                                    <p:set>
                                      <p:cBhvr>
                                        <p:cTn id="10" dur="1" fill="hold">
                                          <p:stCondLst>
                                            <p:cond delay="999"/>
                                          </p:stCondLst>
                                        </p:cTn>
                                        <p:tgtEl>
                                          <p:spTgt spid="3078"/>
                                        </p:tgtEl>
                                        <p:attrNameLst>
                                          <p:attrName>style.visibility</p:attrName>
                                        </p:attrNameLst>
                                      </p:cBhvr>
                                      <p:to>
                                        <p:strVal val="hidden"/>
                                      </p:to>
                                    </p:set>
                                  </p:childTnLst>
                                </p:cTn>
                              </p:par>
                              <p:par>
                                <p:cTn id="11" presetID="6" presetClass="entr" presetSubtype="16" fill="hold" nodeType="withEffect">
                                  <p:stCondLst>
                                    <p:cond delay="0"/>
                                  </p:stCondLst>
                                  <p:childTnLst>
                                    <p:set>
                                      <p:cBhvr>
                                        <p:cTn id="12" dur="1" fill="hold">
                                          <p:stCondLst>
                                            <p:cond delay="0"/>
                                          </p:stCondLst>
                                        </p:cTn>
                                        <p:tgtEl>
                                          <p:spTgt spid="3098"/>
                                        </p:tgtEl>
                                        <p:attrNameLst>
                                          <p:attrName>style.visibility</p:attrName>
                                        </p:attrNameLst>
                                      </p:cBhvr>
                                      <p:to>
                                        <p:strVal val="visible"/>
                                      </p:to>
                                    </p:set>
                                    <p:animEffect transition="in" filter="circle(in)">
                                      <p:cBhvr>
                                        <p:cTn id="13" dur="1000"/>
                                        <p:tgtEl>
                                          <p:spTgt spid="3098"/>
                                        </p:tgtEl>
                                      </p:cBhvr>
                                    </p:animEffect>
                                  </p:childTnLst>
                                </p:cTn>
                              </p:par>
                            </p:childTnLst>
                          </p:cTn>
                        </p:par>
                        <p:par>
                          <p:cTn id="14" fill="hold" nodeType="afterGroup">
                            <p:stCondLst>
                              <p:cond delay="6000"/>
                            </p:stCondLst>
                            <p:childTnLst>
                              <p:par>
                                <p:cTn id="15" presetID="0" presetClass="path" presetSubtype="0" repeatCount="indefinite" accel="50000" decel="50000" autoRev="1" fill="hold" nodeType="afterEffect">
                                  <p:stCondLst>
                                    <p:cond delay="0"/>
                                  </p:stCondLst>
                                  <p:childTnLst>
                                    <p:animMotion origin="layout" path="M -6.38889E-6 2.96296E-6 C -0.00331 0.00162 -0.00643 0.00463 -0.00973 2.96296E-6 C -0.01094 -0.00162 -0.01285 -0.00556 -0.01129 -0.00649 C -0.00817 -0.00811 -0.00487 -0.00486 -0.00157 -0.00417 C -0.00261 -0.00625 -0.00539 -0.00811 -0.00487 -0.01065 C -0.00452 -0.01297 -0.00174 -0.01274 -6.38889E-6 -0.01274 C 0.00329 -0.01274 0.00642 -0.01135 0.00972 -0.01065 C 0.01353 -0.00741 0.01996 -0.00486 0.01301 0.00439 C 0.01058 0.00764 0.00329 0.00856 0.00329 0.00856 C -0.00504 0.00578 -0.00435 0.00902 -6.38889E-6 2.96296E-6 Z " pathEditMode="relative" ptsTypes="ffffffffff">
                                      <p:cBhvr>
                                        <p:cTn id="16" dur="3000" fill="hold"/>
                                        <p:tgtEl>
                                          <p:spTgt spid="2"/>
                                        </p:tgtEl>
                                        <p:attrNameLst>
                                          <p:attrName>ppt_x</p:attrName>
                                          <p:attrName>ppt_y</p:attrName>
                                        </p:attrNameLst>
                                      </p:cBhvr>
                                    </p:animMotion>
                                  </p:childTnLst>
                                </p:cTn>
                              </p:par>
                            </p:childTnLst>
                          </p:cTn>
                        </p:par>
                      </p:childTnLst>
                    </p:cTn>
                  </p:par>
                  <p:par>
                    <p:cTn id="17" fill="hold">
                      <p:stCondLst>
                        <p:cond delay="indefinite"/>
                      </p:stCondLst>
                      <p:childTnLst>
                        <p:par>
                          <p:cTn id="18" fill="hold" nodeType="afterGroup">
                            <p:stCondLst>
                              <p:cond delay="0"/>
                            </p:stCondLst>
                            <p:childTnLst>
                              <p:par>
                                <p:cTn id="19" presetID="0" presetClass="path" presetSubtype="0" accel="50000" decel="50000" fill="hold" nodeType="clickEffect">
                                  <p:stCondLst>
                                    <p:cond delay="0"/>
                                  </p:stCondLst>
                                  <p:childTnLst>
                                    <p:animMotion origin="layout" path="M 0.03611 -1.49861E-6 C -0.0198 0.01457 -0.0757 0.0296 -0.11893 0.07193 C -0.16233 0.11448 -0.17466 0.21531 -0.22414 0.25555 C -0.27379 0.29602 -0.33438 0.34598 -0.41667 0.31383 C -0.49844 0.28192 -0.66667 0.10477 -0.71684 0.06291 " pathEditMode="relative" rAng="0" ptsTypes="aaaaA">
                                      <p:cBhvr>
                                        <p:cTn id="20" dur="7000" fill="hold"/>
                                        <p:tgtEl>
                                          <p:spTgt spid="3098"/>
                                        </p:tgtEl>
                                        <p:attrNameLst>
                                          <p:attrName>ppt_x</p:attrName>
                                          <p:attrName>ppt_y</p:attrName>
                                        </p:attrNameLst>
                                      </p:cBhvr>
                                      <p:rCtr x="-37656" y="17299"/>
                                    </p:animMotion>
                                  </p:childTnLst>
                                </p:cTn>
                              </p:par>
                            </p:childTnLst>
                          </p:cTn>
                        </p:par>
                      </p:childTnLst>
                    </p:cTn>
                  </p:par>
                  <p:par>
                    <p:cTn id="21" fill="hold">
                      <p:stCondLst>
                        <p:cond delay="indefinite"/>
                      </p:stCondLst>
                      <p:childTnLst>
                        <p:par>
                          <p:cTn id="22" fill="hold" nodeType="afterGroup">
                            <p:stCondLst>
                              <p:cond delay="0"/>
                            </p:stCondLst>
                            <p:childTnLst>
                              <p:par>
                                <p:cTn id="23" presetID="0" presetClass="path" presetSubtype="0" accel="50000" decel="50000" fill="hold" nodeType="clickEffect">
                                  <p:stCondLst>
                                    <p:cond delay="0"/>
                                  </p:stCondLst>
                                  <p:childTnLst>
                                    <p:animMotion origin="layout" path="M -3.33333E-6 -3.53377E-6 C 0.06424 0.0562 0.12865 0.11263 0.18386 0.14547 C 0.23907 0.17831 0.28872 0.20537 0.33177 0.19681 C 0.37466 0.18826 0.40087 0.11078 0.44236 0.09436 C 0.48351 0.07794 0.55625 0.0976 0.57917 0.09829 " pathEditMode="relative" rAng="0" ptsTypes="aaaaA">
                                      <p:cBhvr>
                                        <p:cTn id="24" dur="7000" fill="hold"/>
                                        <p:tgtEl>
                                          <p:spTgt spid="2"/>
                                        </p:tgtEl>
                                        <p:attrNameLst>
                                          <p:attrName>ppt_x</p:attrName>
                                          <p:attrName>ppt_y</p:attrName>
                                        </p:attrNameLst>
                                      </p:cBhvr>
                                      <p:rCtr x="28958" y="102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nen 4">
            <a:extLst>
              <a:ext uri="{FF2B5EF4-FFF2-40B4-BE49-F238E27FC236}">
                <a16:creationId xmlns:a16="http://schemas.microsoft.com/office/drawing/2014/main" xmlns="" id="{060320B6-5017-7A64-D1E9-066092F8486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ua">
            <a:extLst>
              <a:ext uri="{FF2B5EF4-FFF2-40B4-BE49-F238E27FC236}">
                <a16:creationId xmlns:a16="http://schemas.microsoft.com/office/drawing/2014/main" xmlns="" id="{9FBCAA83-1D05-543E-34F1-AB2DEA8380F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67651" y="3067051"/>
            <a:ext cx="29718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xmlns="" id="{AD98248E-1BC2-7EA1-893C-214544C6C7B8}"/>
              </a:ext>
            </a:extLst>
          </p:cNvPr>
          <p:cNvGrpSpPr>
            <a:grpSpLocks/>
          </p:cNvGrpSpPr>
          <p:nvPr/>
        </p:nvGrpSpPr>
        <p:grpSpPr bwMode="auto">
          <a:xfrm flipH="1">
            <a:off x="9187733" y="1865313"/>
            <a:ext cx="3505200" cy="2403475"/>
            <a:chOff x="211" y="1071"/>
            <a:chExt cx="2256" cy="1610"/>
          </a:xfrm>
        </p:grpSpPr>
        <p:pic>
          <p:nvPicPr>
            <p:cNvPr id="6150" name="Picture 8" descr="ca-cau-vong">
              <a:extLst>
                <a:ext uri="{FF2B5EF4-FFF2-40B4-BE49-F238E27FC236}">
                  <a16:creationId xmlns:a16="http://schemas.microsoft.com/office/drawing/2014/main" xmlns="" id="{B015D06B-33EE-E61E-AD48-AF9DBF070AA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211" y="1071"/>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20" descr="Picture5">
              <a:extLst>
                <a:ext uri="{FF2B5EF4-FFF2-40B4-BE49-F238E27FC236}">
                  <a16:creationId xmlns:a16="http://schemas.microsoft.com/office/drawing/2014/main" xmlns="" id="{3171510E-A2C1-AFDA-0FA1-C54652B6DF4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0" descr="Picture5">
              <a:extLst>
                <a:ext uri="{FF2B5EF4-FFF2-40B4-BE49-F238E27FC236}">
                  <a16:creationId xmlns:a16="http://schemas.microsoft.com/office/drawing/2014/main" xmlns="" id="{54E4A521-50DE-5114-8870-27D624BC1B9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0" descr="Picture5">
              <a:extLst>
                <a:ext uri="{FF2B5EF4-FFF2-40B4-BE49-F238E27FC236}">
                  <a16:creationId xmlns:a16="http://schemas.microsoft.com/office/drawing/2014/main" xmlns="" id="{77DBE0AC-DCC2-AEE8-EB61-A9D68C96D65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0" descr="Picture5">
              <a:extLst>
                <a:ext uri="{FF2B5EF4-FFF2-40B4-BE49-F238E27FC236}">
                  <a16:creationId xmlns:a16="http://schemas.microsoft.com/office/drawing/2014/main" xmlns="" id="{66F64B79-2193-A9F3-460B-4967F63C61F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20" descr="Picture5">
              <a:extLst>
                <a:ext uri="{FF2B5EF4-FFF2-40B4-BE49-F238E27FC236}">
                  <a16:creationId xmlns:a16="http://schemas.microsoft.com/office/drawing/2014/main" xmlns="" id="{7D826AA1-DDDD-8851-EF4F-D81459827DB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20" descr="Picture5">
              <a:extLst>
                <a:ext uri="{FF2B5EF4-FFF2-40B4-BE49-F238E27FC236}">
                  <a16:creationId xmlns:a16="http://schemas.microsoft.com/office/drawing/2014/main" xmlns="" id="{C3D4BFDF-A51D-F392-9164-131A3325AF1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0" descr="Picture5">
              <a:extLst>
                <a:ext uri="{FF2B5EF4-FFF2-40B4-BE49-F238E27FC236}">
                  <a16:creationId xmlns:a16="http://schemas.microsoft.com/office/drawing/2014/main" xmlns="" id="{56E51C0F-581A-B046-BC59-522813BEC28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20" descr="Picture5">
              <a:extLst>
                <a:ext uri="{FF2B5EF4-FFF2-40B4-BE49-F238E27FC236}">
                  <a16:creationId xmlns:a16="http://schemas.microsoft.com/office/drawing/2014/main" xmlns="" id="{9F6CF27E-42C6-D718-F69B-54E8A3B6590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20" descr="Picture5">
              <a:extLst>
                <a:ext uri="{FF2B5EF4-FFF2-40B4-BE49-F238E27FC236}">
                  <a16:creationId xmlns:a16="http://schemas.microsoft.com/office/drawing/2014/main" xmlns="" id="{3D96383C-5474-BFCC-7183-893B6C17D78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9" name="TextBox 2">
            <a:extLst>
              <a:ext uri="{FF2B5EF4-FFF2-40B4-BE49-F238E27FC236}">
                <a16:creationId xmlns:a16="http://schemas.microsoft.com/office/drawing/2014/main" xmlns="" id="{163D1008-493E-58A3-FD41-70E13EB660CD}"/>
              </a:ext>
            </a:extLst>
          </p:cNvPr>
          <p:cNvSpPr txBox="1">
            <a:spLocks noChangeArrowheads="1"/>
          </p:cNvSpPr>
          <p:nvPr/>
        </p:nvSpPr>
        <p:spPr bwMode="auto">
          <a:xfrm>
            <a:off x="5160963" y="5554663"/>
            <a:ext cx="5499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Calibri" panose="020F0502020204030204" pitchFamily="34" charset="0"/>
              </a:rPr>
              <a:t>Cầu Vồng rất buồn nên đi hỏi Cua:</a:t>
            </a:r>
            <a:br>
              <a:rPr lang="en-US" altLang="en-US" sz="1800" b="1">
                <a:solidFill>
                  <a:srgbClr val="000000"/>
                </a:solidFill>
                <a:latin typeface="Times New Roman" panose="02020603050405020304" pitchFamily="18" charset="0"/>
                <a:cs typeface="Calibri" panose="020F0502020204030204" pitchFamily="34" charset="0"/>
              </a:rPr>
            </a:br>
            <a:r>
              <a:rPr lang="en-US" altLang="en-US" sz="1800" b="1">
                <a:solidFill>
                  <a:srgbClr val="000000"/>
                </a:solidFill>
                <a:latin typeface="Times New Roman" panose="02020603050405020304" pitchFamily="18" charset="0"/>
                <a:cs typeface="Calibri" panose="020F0502020204030204" pitchFamily="34" charset="0"/>
              </a:rPr>
              <a:t>- Anh Cua ơi, tại sao không ai thích tôi vậy?</a:t>
            </a:r>
            <a:br>
              <a:rPr lang="en-US" altLang="en-US" sz="1800" b="1">
                <a:solidFill>
                  <a:srgbClr val="000000"/>
                </a:solidFill>
                <a:latin typeface="Times New Roman" panose="02020603050405020304" pitchFamily="18" charset="0"/>
                <a:cs typeface="Calibri" panose="020F0502020204030204" pitchFamily="34" charset="0"/>
              </a:rPr>
            </a:br>
            <a:r>
              <a:rPr lang="en-US" altLang="en-US" sz="1800" b="1">
                <a:solidFill>
                  <a:srgbClr val="000000"/>
                </a:solidFill>
                <a:latin typeface="Times New Roman" panose="02020603050405020304" pitchFamily="18" charset="0"/>
                <a:cs typeface="Calibri" panose="020F0502020204030204" pitchFamily="34" charset="0"/>
              </a:rPr>
              <a:t>Cua trả lời:</a:t>
            </a:r>
            <a:br>
              <a:rPr lang="en-US" altLang="en-US" sz="1800" b="1">
                <a:solidFill>
                  <a:srgbClr val="000000"/>
                </a:solidFill>
                <a:latin typeface="Times New Roman" panose="02020603050405020304" pitchFamily="18" charset="0"/>
                <a:cs typeface="Calibri" panose="020F0502020204030204" pitchFamily="34" charset="0"/>
              </a:rPr>
            </a:br>
            <a:r>
              <a:rPr lang="en-US" altLang="en-US" sz="1800" b="1">
                <a:solidFill>
                  <a:srgbClr val="000000"/>
                </a:solidFill>
                <a:latin typeface="Times New Roman" panose="02020603050405020304" pitchFamily="18" charset="0"/>
                <a:cs typeface="Calibri" panose="020F0502020204030204" pitchFamily="34" charset="0"/>
              </a:rPr>
              <a:t>- Cô đi hỏi bác Tôm Hùm đi. Bác ấy thông minh lắm.</a:t>
            </a: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4.375E-6 -3.7037E-7 L 0.2763 -3.7037E-7 " pathEditMode="relative" rAng="0" ptsTypes="AA">
                                      <p:cBhvr>
                                        <p:cTn id="6" dur="5000" fill="hold"/>
                                        <p:tgtEl>
                                          <p:spTgt spid="4101"/>
                                        </p:tgtEl>
                                        <p:attrNameLst>
                                          <p:attrName>ppt_x</p:attrName>
                                          <p:attrName>ppt_y</p:attrName>
                                        </p:attrNameLst>
                                      </p:cBhvr>
                                      <p:rCtr x="13815" y="0"/>
                                    </p:animMotion>
                                  </p:childTnLst>
                                </p:cTn>
                              </p:par>
                              <p:par>
                                <p:cTn id="7" presetID="0" presetClass="path" presetSubtype="0" accel="50000" decel="50000" fill="hold" nodeType="withEffect">
                                  <p:stCondLst>
                                    <p:cond delay="0"/>
                                  </p:stCondLst>
                                  <p:childTnLst>
                                    <p:animMotion origin="layout" path="M 4.16667E-6 -2.22222E-6 C -0.02787 0.00185 -0.0556 0.00394 -0.0862 0.00533 C -0.11667 0.00672 -0.15951 0.00232 -0.18347 0.0081 C -0.20756 0.01389 -0.20495 0.03287 -0.23047 0.03982 C -0.25612 0.04653 -0.29688 0.04746 -0.33737 0.04884 " pathEditMode="relative" rAng="0" ptsTypes="AAAAA">
                                      <p:cBhvr>
                                        <p:cTn id="8" dur="6000" fill="hold"/>
                                        <p:tgtEl>
                                          <p:spTgt spid="2"/>
                                        </p:tgtEl>
                                        <p:attrNameLst>
                                          <p:attrName>ppt_x</p:attrName>
                                          <p:attrName>ppt_y</p:attrName>
                                        </p:attrNameLst>
                                      </p:cBhvr>
                                      <p:rCtr x="-16875" y="2431"/>
                                    </p:animMotion>
                                  </p:childTnLst>
                                </p:cTn>
                              </p:par>
                              <p:par>
                                <p:cTn id="9" presetID="0" presetClass="path" presetSubtype="0" repeatCount="indefinite" accel="50000" decel="50000" autoRev="1" fill="hold" nodeType="withEffect">
                                  <p:stCondLst>
                                    <p:cond delay="6000"/>
                                  </p:stCondLst>
                                  <p:childTnLst>
                                    <p:animMotion origin="layout" path="M -0.39323 0.0838 C -0.39649 0.08542 -0.39961 0.08843 -0.403 0.0838 C -0.40417 0.08218 -0.40612 0.07824 -0.40456 0.07732 C -0.40144 0.0757 -0.39805 0.07894 -0.3948 0.07963 C -0.39584 0.07755 -0.39857 0.0757 -0.39805 0.07315 C -0.39779 0.07084 -0.39493 0.07107 -0.39323 0.07107 C -0.38998 0.07107 -0.38685 0.07246 -0.38347 0.07315 C -0.37969 0.07639 -0.37331 0.07894 -0.38021 0.0882 C -0.38269 0.09144 -0.38998 0.09236 -0.38998 0.09259 C -0.39831 0.08959 -0.39753 0.09283 -0.39323 0.0838 Z " pathEditMode="relative" rAng="0" ptsTypes="AAAAAAAAAA">
                                      <p:cBhvr>
                                        <p:cTn id="10" dur="3000" fill="hold"/>
                                        <p:tgtEl>
                                          <p:spTgt spid="2"/>
                                        </p:tgtEl>
                                        <p:attrNameLst>
                                          <p:attrName>ppt_x</p:attrName>
                                          <p:attrName>ppt_y</p:attrName>
                                        </p:attrNameLst>
                                      </p:cBhvr>
                                      <p:rCtr x="195" y="-208"/>
                                    </p:animMotion>
                                  </p:childTnLst>
                                </p:cTn>
                              </p:par>
                              <p:par>
                                <p:cTn id="11" presetID="0" presetClass="path" presetSubtype="0" repeatCount="indefinite" accel="50000" decel="50000" autoRev="1" fill="hold" nodeType="withEffect">
                                  <p:stCondLst>
                                    <p:cond delay="8200"/>
                                  </p:stCondLst>
                                  <p:childTnLst>
                                    <p:animMotion origin="layout" path="M 0.32356 0.00093 C 0.32161 0.00023 0.31458 -0.00093 0.31718 -0.00764 C 0.31783 -0.00972 0.32044 -0.00903 0.322 -0.00972 C 0.33072 -0.00602 0.33099 -0.00926 0.33333 0.00324 C 0.32825 0.01319 0.33138 0.01157 0.32356 0.00093 Z " pathEditMode="relative" rAng="0" ptsTypes="AAAAA">
                                      <p:cBhvr>
                                        <p:cTn id="12" dur="3000" fill="hold"/>
                                        <p:tgtEl>
                                          <p:spTgt spid="4101"/>
                                        </p:tgtEl>
                                        <p:attrNameLst>
                                          <p:attrName>ppt_x</p:attrName>
                                          <p:attrName>ppt_y</p:attrName>
                                        </p:attrNameLst>
                                      </p:cBhvr>
                                      <p:rCtr x="130"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pic>
        <p:nvPicPr>
          <p:cNvPr id="7170" name="Picture 2" descr="nen 1">
            <a:extLst>
              <a:ext uri="{FF2B5EF4-FFF2-40B4-BE49-F238E27FC236}">
                <a16:creationId xmlns:a16="http://schemas.microsoft.com/office/drawing/2014/main" xmlns="" id="{F7E5579F-EFCD-4B3B-FFBD-F6C71612CA5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3327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a:extLst>
              <a:ext uri="{FF2B5EF4-FFF2-40B4-BE49-F238E27FC236}">
                <a16:creationId xmlns:a16="http://schemas.microsoft.com/office/drawing/2014/main" xmlns="" id="{F7E928DA-3B29-D611-5DC0-CE879BD669C5}"/>
              </a:ext>
            </a:extLst>
          </p:cNvPr>
          <p:cNvGrpSpPr>
            <a:grpSpLocks/>
          </p:cNvGrpSpPr>
          <p:nvPr/>
        </p:nvGrpSpPr>
        <p:grpSpPr bwMode="auto">
          <a:xfrm>
            <a:off x="2057400" y="1828801"/>
            <a:ext cx="3581400" cy="2555875"/>
            <a:chOff x="336" y="1152"/>
            <a:chExt cx="2256" cy="1610"/>
          </a:xfrm>
        </p:grpSpPr>
        <p:pic>
          <p:nvPicPr>
            <p:cNvPr id="7179" name="Picture 5" descr="ca-cau-vong">
              <a:extLst>
                <a:ext uri="{FF2B5EF4-FFF2-40B4-BE49-F238E27FC236}">
                  <a16:creationId xmlns:a16="http://schemas.microsoft.com/office/drawing/2014/main" xmlns="" id="{6FDEE3FE-6350-C627-B458-B9466287784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0" descr="Picture5">
              <a:extLst>
                <a:ext uri="{FF2B5EF4-FFF2-40B4-BE49-F238E27FC236}">
                  <a16:creationId xmlns:a16="http://schemas.microsoft.com/office/drawing/2014/main" xmlns="" id="{CA942BC2-DA96-242C-9B08-C646A0ED0B0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0" descr="Picture5">
              <a:extLst>
                <a:ext uri="{FF2B5EF4-FFF2-40B4-BE49-F238E27FC236}">
                  <a16:creationId xmlns:a16="http://schemas.microsoft.com/office/drawing/2014/main" xmlns="" id="{E73F2AF1-1533-5EFA-A29A-DE08EEA99F5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0" descr="Picture5">
              <a:extLst>
                <a:ext uri="{FF2B5EF4-FFF2-40B4-BE49-F238E27FC236}">
                  <a16:creationId xmlns:a16="http://schemas.microsoft.com/office/drawing/2014/main" xmlns="" id="{80287A29-B239-0238-55EA-9B4FEA55BEF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0" descr="Picture5">
              <a:extLst>
                <a:ext uri="{FF2B5EF4-FFF2-40B4-BE49-F238E27FC236}">
                  <a16:creationId xmlns:a16="http://schemas.microsoft.com/office/drawing/2014/main" xmlns="" id="{66506F6B-583D-A38B-8CE0-5A7E1ED5DB9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0" descr="Picture5">
              <a:extLst>
                <a:ext uri="{FF2B5EF4-FFF2-40B4-BE49-F238E27FC236}">
                  <a16:creationId xmlns:a16="http://schemas.microsoft.com/office/drawing/2014/main" xmlns="" id="{A113E0DD-4569-6701-4938-295473E371E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20" descr="Picture5">
              <a:extLst>
                <a:ext uri="{FF2B5EF4-FFF2-40B4-BE49-F238E27FC236}">
                  <a16:creationId xmlns:a16="http://schemas.microsoft.com/office/drawing/2014/main" xmlns="" id="{EA30960F-2318-F7D9-798B-82D04BA8B7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20" descr="Picture5">
              <a:extLst>
                <a:ext uri="{FF2B5EF4-FFF2-40B4-BE49-F238E27FC236}">
                  <a16:creationId xmlns:a16="http://schemas.microsoft.com/office/drawing/2014/main" xmlns="" id="{4E3CCA6F-D3A3-D5CB-0CAD-60686BA4005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7" name="Picture 20" descr="Picture5">
              <a:extLst>
                <a:ext uri="{FF2B5EF4-FFF2-40B4-BE49-F238E27FC236}">
                  <a16:creationId xmlns:a16="http://schemas.microsoft.com/office/drawing/2014/main" xmlns="" id="{553AAFE9-A4CD-335A-2C20-60A5F20CA74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20" descr="Picture5">
              <a:extLst>
                <a:ext uri="{FF2B5EF4-FFF2-40B4-BE49-F238E27FC236}">
                  <a16:creationId xmlns:a16="http://schemas.microsoft.com/office/drawing/2014/main" xmlns="" id="{B16E6793-063A-CE5D-2959-3A16612454A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172" name="Picture 15" descr="fish-gif- (61)">
            <a:extLst>
              <a:ext uri="{FF2B5EF4-FFF2-40B4-BE49-F238E27FC236}">
                <a16:creationId xmlns:a16="http://schemas.microsoft.com/office/drawing/2014/main" xmlns="" id="{6AD2F9B4-5313-22CB-ECD5-AD834DEA859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09550"/>
            <a:ext cx="34290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6" descr="fish-gif- (72)">
            <a:extLst>
              <a:ext uri="{FF2B5EF4-FFF2-40B4-BE49-F238E27FC236}">
                <a16:creationId xmlns:a16="http://schemas.microsoft.com/office/drawing/2014/main" xmlns="" id="{25115CB4-4D08-78DC-FD5D-5028F351E5C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6248401"/>
            <a:ext cx="22098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7" descr="fish-gif- (11)">
            <a:extLst>
              <a:ext uri="{FF2B5EF4-FFF2-40B4-BE49-F238E27FC236}">
                <a16:creationId xmlns:a16="http://schemas.microsoft.com/office/drawing/2014/main" xmlns="" id="{CE21C825-AAEC-3AB7-DFC2-23416E0A622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57801" y="5248276"/>
            <a:ext cx="26765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8" descr="fish-gif- (25)">
            <a:extLst>
              <a:ext uri="{FF2B5EF4-FFF2-40B4-BE49-F238E27FC236}">
                <a16:creationId xmlns:a16="http://schemas.microsoft.com/office/drawing/2014/main" xmlns="" id="{0F537DFC-EE31-9D10-DF8D-F5458742AD56}"/>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96201" y="5257800"/>
            <a:ext cx="29813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descr="tom-hum-1">
            <a:extLst>
              <a:ext uri="{FF2B5EF4-FFF2-40B4-BE49-F238E27FC236}">
                <a16:creationId xmlns:a16="http://schemas.microsoft.com/office/drawing/2014/main" xmlns="" id="{D33E4EC7-0739-72EA-229F-B113B0758AC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8509001" y="2095500"/>
            <a:ext cx="37242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1" name="Picture 21" descr="User1">
            <a:extLst>
              <a:ext uri="{FF2B5EF4-FFF2-40B4-BE49-F238E27FC236}">
                <a16:creationId xmlns:a16="http://schemas.microsoft.com/office/drawing/2014/main" xmlns="" id="{2B1E0A9B-6E42-818D-16E1-46C0A7174225}"/>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898009">
            <a:off x="12517438" y="255588"/>
            <a:ext cx="17526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Box 2">
            <a:extLst>
              <a:ext uri="{FF2B5EF4-FFF2-40B4-BE49-F238E27FC236}">
                <a16:creationId xmlns:a16="http://schemas.microsoft.com/office/drawing/2014/main" xmlns="" id="{8019BD62-4C52-B042-5147-301E3E9787CB}"/>
              </a:ext>
            </a:extLst>
          </p:cNvPr>
          <p:cNvSpPr txBox="1">
            <a:spLocks noChangeArrowheads="1"/>
          </p:cNvSpPr>
          <p:nvPr/>
        </p:nvSpPr>
        <p:spPr bwMode="auto">
          <a:xfrm>
            <a:off x="-1" y="4689476"/>
            <a:ext cx="9121775"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a:solidFill>
                  <a:srgbClr val="000000"/>
                </a:solidFill>
                <a:latin typeface="Times New Roman" panose="02020603050405020304" pitchFamily="18" charset="0"/>
                <a:cs typeface="Calibri" panose="020F0502020204030204" pitchFamily="34" charset="0"/>
              </a:rPr>
              <a:t>Cá Cầu Vồng tìm đến bác Tôm Hùm và hỏi:</a:t>
            </a:r>
            <a:br>
              <a:rPr lang="en-US" altLang="en-US" sz="1800">
                <a:solidFill>
                  <a:srgbClr val="000000"/>
                </a:solidFill>
                <a:latin typeface="Times New Roman" panose="02020603050405020304" pitchFamily="18" charset="0"/>
                <a:cs typeface="Calibri" panose="020F0502020204030204" pitchFamily="34" charset="0"/>
              </a:rPr>
            </a:br>
            <a:r>
              <a:rPr lang="en-US" altLang="en-US" sz="1800">
                <a:solidFill>
                  <a:srgbClr val="000000"/>
                </a:solidFill>
                <a:latin typeface="Times New Roman" panose="02020603050405020304" pitchFamily="18" charset="0"/>
                <a:cs typeface="Calibri" panose="020F0502020204030204" pitchFamily="34" charset="0"/>
              </a:rPr>
              <a:t>- Bác Tôm Hùm ơi, tại sao không ai thích tôi vậy?</a:t>
            </a:r>
          </a:p>
          <a:p>
            <a:pPr eaLnBrk="0" fontAlgn="base" hangingPunct="0">
              <a:spcBef>
                <a:spcPct val="0"/>
              </a:spcBef>
              <a:spcAft>
                <a:spcPct val="0"/>
              </a:spcAft>
              <a:buNone/>
            </a:pPr>
            <a:r>
              <a:rPr lang="en-US" altLang="en-US" sz="1800">
                <a:solidFill>
                  <a:srgbClr val="000000"/>
                </a:solidFill>
                <a:latin typeface="Times New Roman" panose="02020603050405020304" pitchFamily="18" charset="0"/>
                <a:cs typeface="Calibri" panose="020F0502020204030204" pitchFamily="34" charset="0"/>
              </a:rPr>
              <a:t>Bác Tôm Hùm chậm rãi trả lời:</a:t>
            </a:r>
            <a:br>
              <a:rPr lang="en-US" altLang="en-US" sz="1800">
                <a:solidFill>
                  <a:srgbClr val="000000"/>
                </a:solidFill>
                <a:latin typeface="Times New Roman" panose="02020603050405020304" pitchFamily="18" charset="0"/>
                <a:cs typeface="Calibri" panose="020F0502020204030204" pitchFamily="34" charset="0"/>
              </a:rPr>
            </a:br>
            <a:r>
              <a:rPr lang="en-US" altLang="en-US" sz="1800">
                <a:solidFill>
                  <a:srgbClr val="000000"/>
                </a:solidFill>
                <a:latin typeface="Times New Roman" panose="02020603050405020304" pitchFamily="18" charset="0"/>
                <a:cs typeface="Calibri" panose="020F0502020204030204" pitchFamily="34" charset="0"/>
              </a:rPr>
              <a:t>- Hãy chia cho các bạn những cái vẩy của cháu. Cháu sẽ không được đẹp như trước nhưng cháu sẽ có rất nhiều bạn.</a:t>
            </a:r>
            <a:br>
              <a:rPr lang="en-US" altLang="en-US" sz="1800">
                <a:solidFill>
                  <a:srgbClr val="000000"/>
                </a:solidFill>
                <a:latin typeface="Times New Roman" panose="02020603050405020304" pitchFamily="18" charset="0"/>
                <a:cs typeface="Calibri" panose="020F0502020204030204" pitchFamily="34" charset="0"/>
              </a:rPr>
            </a:br>
            <a:r>
              <a:rPr lang="en-US" altLang="en-US" sz="1800">
                <a:solidFill>
                  <a:srgbClr val="000000"/>
                </a:solidFill>
                <a:latin typeface="Times New Roman" panose="02020603050405020304" pitchFamily="18" charset="0"/>
                <a:cs typeface="Calibri" panose="020F0502020204030204" pitchFamily="34" charset="0"/>
              </a:rPr>
              <a:t>Cá Cầu Vồng đáp lại thật nhanh:</a:t>
            </a:r>
            <a:br>
              <a:rPr lang="en-US" altLang="en-US" sz="1800">
                <a:solidFill>
                  <a:srgbClr val="000000"/>
                </a:solidFill>
                <a:latin typeface="Times New Roman" panose="02020603050405020304" pitchFamily="18" charset="0"/>
                <a:cs typeface="Calibri" panose="020F0502020204030204" pitchFamily="34" charset="0"/>
              </a:rPr>
            </a:br>
            <a:r>
              <a:rPr lang="en-US" altLang="en-US" sz="1800">
                <a:solidFill>
                  <a:srgbClr val="000000"/>
                </a:solidFill>
                <a:latin typeface="Times New Roman" panose="02020603050405020304" pitchFamily="18" charset="0"/>
                <a:cs typeface="Calibri" panose="020F0502020204030204" pitchFamily="34" charset="0"/>
              </a:rPr>
              <a:t>- Cháu không thể làm như vậy!</a:t>
            </a:r>
          </a:p>
          <a:p>
            <a:pPr eaLnBrk="0" fontAlgn="base" hangingPunct="0">
              <a:spcBef>
                <a:spcPct val="0"/>
              </a:spcBef>
              <a:spcAft>
                <a:spcPct val="0"/>
              </a:spcAft>
              <a:buNone/>
            </a:pPr>
            <a:r>
              <a:rPr lang="en-US" altLang="en-US" sz="1800">
                <a:solidFill>
                  <a:srgbClr val="000000"/>
                </a:solidFill>
                <a:latin typeface="Times New Roman" panose="02020603050405020304" pitchFamily="18" charset="0"/>
                <a:cs typeface="Times New Roman" panose="02020603050405020304" pitchFamily="18" charset="0"/>
              </a:rPr>
              <a:t>Đột nhiên Cá Xanh Nhỏ mon men bơi tới và hỏi:Cá Cầu Vồng ơi! Cho tôi xin một cái vẩy. </a:t>
            </a:r>
          </a:p>
          <a:p>
            <a:pPr eaLnBrk="0" fontAlgn="base" hangingPunct="0">
              <a:spcBef>
                <a:spcPct val="0"/>
              </a:spcBef>
              <a:spcAft>
                <a:spcPct val="0"/>
              </a:spcAft>
              <a:buNone/>
            </a:pPr>
            <a:r>
              <a:rPr lang="en-US" altLang="en-US" sz="1800">
                <a:solidFill>
                  <a:srgbClr val="000000"/>
                </a:solidFill>
                <a:latin typeface="Times New Roman" panose="02020603050405020304" pitchFamily="18" charset="0"/>
                <a:cs typeface="Calibri" panose="020F0502020204030204" pitchFamily="34" charset="0"/>
              </a:rPr>
              <a:t/>
            </a:r>
            <a:br>
              <a:rPr lang="en-US" altLang="en-US" sz="1800">
                <a:solidFill>
                  <a:srgbClr val="000000"/>
                </a:solidFill>
                <a:latin typeface="Times New Roman" panose="02020603050405020304" pitchFamily="18" charset="0"/>
                <a:cs typeface="Calibri" panose="020F0502020204030204" pitchFamily="34" charset="0"/>
              </a:rPr>
            </a:br>
            <a:endParaRPr lang="en-US" altLang="en-US" sz="1800">
              <a:solidFill>
                <a:srgbClr val="000000"/>
              </a:solidFill>
            </a:endParaRPr>
          </a:p>
          <a:p>
            <a:pPr eaLnBrk="0" fontAlgn="base" hangingPunct="0">
              <a:spcBef>
                <a:spcPct val="0"/>
              </a:spcBef>
              <a:spcAft>
                <a:spcPct val="0"/>
              </a:spcAft>
              <a:buNone/>
            </a:pPr>
            <a:r>
              <a:rPr lang="en-US" altLang="en-US" sz="1800">
                <a:solidFill>
                  <a:srgbClr val="000000"/>
                </a:solidFill>
                <a:latin typeface="Times New Roman" panose="02020603050405020304" pitchFamily="18" charset="0"/>
                <a:cs typeface="Calibri" panose="020F0502020204030204" pitchFamily="34" charset="0"/>
              </a:rPr>
              <a:t/>
            </a:r>
            <a:br>
              <a:rPr lang="en-US" altLang="en-US" sz="1800">
                <a:solidFill>
                  <a:srgbClr val="000000"/>
                </a:solidFill>
                <a:latin typeface="Times New Roman" panose="02020603050405020304" pitchFamily="18" charset="0"/>
                <a:cs typeface="Calibri" panose="020F0502020204030204" pitchFamily="34" charset="0"/>
              </a:rPr>
            </a:b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autoRev="1" fill="hold" nodeType="withEffect">
                                  <p:stCondLst>
                                    <p:cond delay="0"/>
                                  </p:stCondLst>
                                  <p:childTnLst>
                                    <p:animMotion origin="layout" path="M -6.38889E-6 2.96296E-6 C -0.00331 0.00162 -0.00643 0.00463 -0.00973 2.96296E-6 C -0.01094 -0.00162 -0.01285 -0.00556 -0.01129 -0.00649 C -0.00817 -0.00811 -0.00487 -0.00486 -0.00157 -0.00417 C -0.00261 -0.00625 -0.00539 -0.00811 -0.00487 -0.01065 C -0.00452 -0.01297 -0.00174 -0.01274 -6.38889E-6 -0.01274 C 0.00329 -0.01274 0.00642 -0.01135 0.00972 -0.01065 C 0.01353 -0.00741 0.01996 -0.00486 0.01301 0.00439 C 0.01058 0.00764 0.00329 0.00856 0.00329 0.00856 C -0.00504 0.00578 -0.00435 0.00902 -6.38889E-6 2.96296E-6 Z " pathEditMode="relative" ptsTypes="ffffffffff">
                                      <p:cBhvr>
                                        <p:cTn id="6" dur="3000" fill="hold"/>
                                        <p:tgtEl>
                                          <p:spTgt spid="2"/>
                                        </p:tgtEl>
                                        <p:attrNameLst>
                                          <p:attrName>ppt_x</p:attrName>
                                          <p:attrName>ppt_y</p:attrName>
                                        </p:attrNameLst>
                                      </p:cBhvr>
                                    </p:animMotion>
                                  </p:childTnLst>
                                </p:cTn>
                              </p:par>
                              <p:par>
                                <p:cTn id="7" presetID="35" presetClass="path" presetSubtype="0" accel="50000" decel="50000" fill="hold" nodeType="withEffect">
                                  <p:stCondLst>
                                    <p:cond delay="0"/>
                                  </p:stCondLst>
                                  <p:childTnLst>
                                    <p:animMotion origin="layout" path="M 0.07761 0.01019 L -0.2342 -0.06806 " pathEditMode="relative" rAng="0" ptsTypes="AA">
                                      <p:cBhvr>
                                        <p:cTn id="8" dur="5000" fill="hold"/>
                                        <p:tgtEl>
                                          <p:spTgt spid="5139"/>
                                        </p:tgtEl>
                                        <p:attrNameLst>
                                          <p:attrName>ppt_x</p:attrName>
                                          <p:attrName>ppt_y</p:attrName>
                                        </p:attrNameLst>
                                      </p:cBhvr>
                                      <p:rCtr x="-15590" y="-3912"/>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path" presetSubtype="0" accel="50000" decel="50000" fill="hold" nodeType="clickEffect">
                                  <p:stCondLst>
                                    <p:cond delay="0"/>
                                  </p:stCondLst>
                                  <p:childTnLst>
                                    <p:animMotion origin="layout" path="M -0.46128 3.33333E-6 L -0.16024 0.00995 C -0.09218 0.0118 -0.05399 0.01504 -0.05399 0.01828 C -0.05399 0.02199 -0.09218 0.025 -0.16024 0.02708 L -0.46128 0.03727 " pathEditMode="relative" rAng="0" ptsTypes="AAAAA">
                                      <p:cBhvr>
                                        <p:cTn id="12" dur="5000" fill="hold"/>
                                        <p:tgtEl>
                                          <p:spTgt spid="5141"/>
                                        </p:tgtEl>
                                        <p:attrNameLst>
                                          <p:attrName>ppt_x</p:attrName>
                                          <p:attrName>ppt_y</p:attrName>
                                        </p:attrNameLst>
                                      </p:cBhvr>
                                      <p:rCtr x="20365" y="185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E119BE53-8864-77DB-CF0C-EADBC0D043BC}"/>
              </a:ext>
            </a:extLst>
          </p:cNvPr>
          <p:cNvSpPr>
            <a:spLocks noGrp="1" noChangeArrowheads="1"/>
          </p:cNvSpPr>
          <p:nvPr>
            <p:ph type="title"/>
          </p:nvPr>
        </p:nvSpPr>
        <p:spPr/>
        <p:txBody>
          <a:bodyPr/>
          <a:lstStyle/>
          <a:p>
            <a:pPr eaLnBrk="1" hangingPunct="1"/>
            <a:endParaRPr lang="en-US" altLang="en-US"/>
          </a:p>
        </p:txBody>
      </p:sp>
      <p:sp>
        <p:nvSpPr>
          <p:cNvPr id="8195" name="Rectangle 3">
            <a:extLst>
              <a:ext uri="{FF2B5EF4-FFF2-40B4-BE49-F238E27FC236}">
                <a16:creationId xmlns:a16="http://schemas.microsoft.com/office/drawing/2014/main" xmlns="" id="{EE740C26-3C8F-EF05-E1A5-8144AE7FBDE3}"/>
              </a:ext>
            </a:extLst>
          </p:cNvPr>
          <p:cNvSpPr>
            <a:spLocks noGrp="1" noChangeArrowheads="1"/>
          </p:cNvSpPr>
          <p:nvPr>
            <p:ph type="body" idx="1"/>
          </p:nvPr>
        </p:nvSpPr>
        <p:spPr/>
        <p:txBody>
          <a:bodyPr/>
          <a:lstStyle/>
          <a:p>
            <a:pPr eaLnBrk="1" hangingPunct="1"/>
            <a:endParaRPr lang="en-US" altLang="en-US"/>
          </a:p>
        </p:txBody>
      </p:sp>
      <p:pic>
        <p:nvPicPr>
          <p:cNvPr id="8196" name="Picture 4" descr="nen 3">
            <a:extLst>
              <a:ext uri="{FF2B5EF4-FFF2-40B4-BE49-F238E27FC236}">
                <a16:creationId xmlns:a16="http://schemas.microsoft.com/office/drawing/2014/main" xmlns="" id="{E36F6278-A87D-03A3-8D55-4B4BECF5410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7" descr="tom-hum-1">
            <a:extLst>
              <a:ext uri="{FF2B5EF4-FFF2-40B4-BE49-F238E27FC236}">
                <a16:creationId xmlns:a16="http://schemas.microsoft.com/office/drawing/2014/main" xmlns="" id="{1CA00066-5221-C57F-134E-43456CB2840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4038600" y="2057400"/>
            <a:ext cx="33035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a:extLst>
              <a:ext uri="{FF2B5EF4-FFF2-40B4-BE49-F238E27FC236}">
                <a16:creationId xmlns:a16="http://schemas.microsoft.com/office/drawing/2014/main" xmlns="" id="{8459D35E-F5E4-A07B-95A1-F144A1C67908}"/>
              </a:ext>
            </a:extLst>
          </p:cNvPr>
          <p:cNvGrpSpPr>
            <a:grpSpLocks/>
          </p:cNvGrpSpPr>
          <p:nvPr/>
        </p:nvGrpSpPr>
        <p:grpSpPr bwMode="auto">
          <a:xfrm>
            <a:off x="1981200" y="1066801"/>
            <a:ext cx="2667000" cy="1793875"/>
            <a:chOff x="336" y="1152"/>
            <a:chExt cx="2256" cy="1610"/>
          </a:xfrm>
        </p:grpSpPr>
        <p:pic>
          <p:nvPicPr>
            <p:cNvPr id="8208" name="Picture 7" descr="ca-cau-vong">
              <a:extLst>
                <a:ext uri="{FF2B5EF4-FFF2-40B4-BE49-F238E27FC236}">
                  <a16:creationId xmlns:a16="http://schemas.microsoft.com/office/drawing/2014/main" xmlns="" id="{69CF0A2E-13A7-7312-2C24-48A357473A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20" descr="Picture5">
              <a:extLst>
                <a:ext uri="{FF2B5EF4-FFF2-40B4-BE49-F238E27FC236}">
                  <a16:creationId xmlns:a16="http://schemas.microsoft.com/office/drawing/2014/main" xmlns="" id="{F2F8FAF9-34D5-4A6B-E8D1-23FE7A0E5A8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0" descr="Picture5">
              <a:extLst>
                <a:ext uri="{FF2B5EF4-FFF2-40B4-BE49-F238E27FC236}">
                  <a16:creationId xmlns:a16="http://schemas.microsoft.com/office/drawing/2014/main" xmlns="" id="{F98C097A-8BBD-370B-C7CD-E6E749A1C2C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0" descr="Picture5">
              <a:extLst>
                <a:ext uri="{FF2B5EF4-FFF2-40B4-BE49-F238E27FC236}">
                  <a16:creationId xmlns:a16="http://schemas.microsoft.com/office/drawing/2014/main" xmlns="" id="{EF66B512-79A7-C575-1E28-E15A726EDDA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0" descr="Picture5">
              <a:extLst>
                <a:ext uri="{FF2B5EF4-FFF2-40B4-BE49-F238E27FC236}">
                  <a16:creationId xmlns:a16="http://schemas.microsoft.com/office/drawing/2014/main" xmlns="" id="{96107760-2A98-D198-4B76-6460E2036B9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0" descr="Picture5">
              <a:extLst>
                <a:ext uri="{FF2B5EF4-FFF2-40B4-BE49-F238E27FC236}">
                  <a16:creationId xmlns:a16="http://schemas.microsoft.com/office/drawing/2014/main" xmlns="" id="{B13E51EC-8A87-5174-FBD3-F570AD601402}"/>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0" descr="Picture5">
              <a:extLst>
                <a:ext uri="{FF2B5EF4-FFF2-40B4-BE49-F238E27FC236}">
                  <a16:creationId xmlns:a16="http://schemas.microsoft.com/office/drawing/2014/main" xmlns="" id="{D9EE9A48-8E50-B991-FCAD-57C1540E72E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0" descr="Picture5">
              <a:extLst>
                <a:ext uri="{FF2B5EF4-FFF2-40B4-BE49-F238E27FC236}">
                  <a16:creationId xmlns:a16="http://schemas.microsoft.com/office/drawing/2014/main" xmlns="" id="{E1ECE377-CA38-896F-24BD-9AA248D3368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20" descr="Picture5">
              <a:extLst>
                <a:ext uri="{FF2B5EF4-FFF2-40B4-BE49-F238E27FC236}">
                  <a16:creationId xmlns:a16="http://schemas.microsoft.com/office/drawing/2014/main" xmlns="" id="{037FD585-3D20-ABD1-3233-3F85836E215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20" descr="Picture5">
              <a:extLst>
                <a:ext uri="{FF2B5EF4-FFF2-40B4-BE49-F238E27FC236}">
                  <a16:creationId xmlns:a16="http://schemas.microsoft.com/office/drawing/2014/main" xmlns="" id="{0F380EE8-406E-DEDE-F59A-8D2407617AA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9" name="Picture 18" descr="fish-gif- (81)">
            <a:extLst>
              <a:ext uri="{FF2B5EF4-FFF2-40B4-BE49-F238E27FC236}">
                <a16:creationId xmlns:a16="http://schemas.microsoft.com/office/drawing/2014/main" xmlns="" id="{67775722-4844-B311-EBFF-8DEFDACF296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1676400" y="6086476"/>
            <a:ext cx="15240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9" descr="fish-gif- (34)">
            <a:extLst>
              <a:ext uri="{FF2B5EF4-FFF2-40B4-BE49-F238E27FC236}">
                <a16:creationId xmlns:a16="http://schemas.microsoft.com/office/drawing/2014/main" xmlns="" id="{C98F7BB0-DF8C-BC0B-6604-530015E183D9}"/>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7543800" y="6172201"/>
            <a:ext cx="2438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9">
            <a:extLst>
              <a:ext uri="{FF2B5EF4-FFF2-40B4-BE49-F238E27FC236}">
                <a16:creationId xmlns:a16="http://schemas.microsoft.com/office/drawing/2014/main" xmlns="" id="{9C01283F-0838-39FC-51D1-B2625ECBCE23}"/>
              </a:ext>
            </a:extLst>
          </p:cNvPr>
          <p:cNvGrpSpPr>
            <a:grpSpLocks/>
          </p:cNvGrpSpPr>
          <p:nvPr/>
        </p:nvGrpSpPr>
        <p:grpSpPr bwMode="auto">
          <a:xfrm>
            <a:off x="8077200" y="2667000"/>
            <a:ext cx="1752600" cy="1176338"/>
            <a:chOff x="3936" y="1440"/>
            <a:chExt cx="1248" cy="837"/>
          </a:xfrm>
        </p:grpSpPr>
        <p:pic>
          <p:nvPicPr>
            <p:cNvPr id="8203" name="Picture 24" descr="User1">
              <a:extLst>
                <a:ext uri="{FF2B5EF4-FFF2-40B4-BE49-F238E27FC236}">
                  <a16:creationId xmlns:a16="http://schemas.microsoft.com/office/drawing/2014/main" xmlns="" id="{51E2EC0C-2539-7556-5626-5D0532A6B0C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898009">
              <a:off x="3936" y="1440"/>
              <a:ext cx="1248"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4" name="Group 25">
              <a:extLst>
                <a:ext uri="{FF2B5EF4-FFF2-40B4-BE49-F238E27FC236}">
                  <a16:creationId xmlns:a16="http://schemas.microsoft.com/office/drawing/2014/main" xmlns="" id="{28298344-20B1-9959-846F-51D1B3F2F915}"/>
                </a:ext>
              </a:extLst>
            </p:cNvPr>
            <p:cNvGrpSpPr>
              <a:grpSpLocks/>
            </p:cNvGrpSpPr>
            <p:nvPr/>
          </p:nvGrpSpPr>
          <p:grpSpPr bwMode="auto">
            <a:xfrm>
              <a:off x="4608" y="1776"/>
              <a:ext cx="192" cy="213"/>
              <a:chOff x="4608" y="645"/>
              <a:chExt cx="240" cy="240"/>
            </a:xfrm>
          </p:grpSpPr>
          <p:pic>
            <p:nvPicPr>
              <p:cNvPr id="8205" name="Picture 26" descr="vay1">
                <a:extLst>
                  <a:ext uri="{FF2B5EF4-FFF2-40B4-BE49-F238E27FC236}">
                    <a16:creationId xmlns:a16="http://schemas.microsoft.com/office/drawing/2014/main" xmlns="" id="{56BDEF4E-5632-6551-DD36-2FD4C69FD2D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92650">
                <a:off x="4650" y="655"/>
                <a:ext cx="1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0" descr="Picture5">
                <a:extLst>
                  <a:ext uri="{FF2B5EF4-FFF2-40B4-BE49-F238E27FC236}">
                    <a16:creationId xmlns:a16="http://schemas.microsoft.com/office/drawing/2014/main" xmlns="" id="{8556FD22-A18E-A9BA-DFE3-EFEA6C9DED0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19" y="752"/>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Picture5">
                <a:extLst>
                  <a:ext uri="{FF2B5EF4-FFF2-40B4-BE49-F238E27FC236}">
                    <a16:creationId xmlns:a16="http://schemas.microsoft.com/office/drawing/2014/main" xmlns="" id="{F56619E9-9928-E0BA-13D8-D3F38BD5BBF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08" y="645"/>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8202" name="TextBox 4">
            <a:extLst>
              <a:ext uri="{FF2B5EF4-FFF2-40B4-BE49-F238E27FC236}">
                <a16:creationId xmlns:a16="http://schemas.microsoft.com/office/drawing/2014/main" xmlns="" id="{772B6B3B-9ACE-8E40-D034-429CF5CF935A}"/>
              </a:ext>
            </a:extLst>
          </p:cNvPr>
          <p:cNvSpPr txBox="1">
            <a:spLocks noChangeArrowheads="1"/>
          </p:cNvSpPr>
          <p:nvPr/>
        </p:nvSpPr>
        <p:spPr bwMode="auto">
          <a:xfrm>
            <a:off x="1524000" y="5745163"/>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Calibri" panose="020F0502020204030204" pitchFamily="34" charset="0"/>
              </a:rPr>
              <a:t>-Cá cầu vồng nghẫm nghĩ một hồi rồi cho cá Xanh nhỏ một cái vẩy của mình, Cá Xanh Nhỏ vui quá, bơi vòng quanh cá Cầu Vồng. Thấy vậy cá Cầu Vồng cũng vui theo và cả hai cùng bơi vòng quanh bác Tôm Hùm.</a:t>
            </a:r>
            <a:br>
              <a:rPr lang="en-US" altLang="en-US" sz="1800" b="1">
                <a:solidFill>
                  <a:srgbClr val="000000"/>
                </a:solidFill>
                <a:latin typeface="Times New Roman" panose="02020603050405020304" pitchFamily="18" charset="0"/>
                <a:cs typeface="Calibri" panose="020F0502020204030204" pitchFamily="34" charset="0"/>
              </a:rPr>
            </a:b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 2.77521E-6 C -0.02378 0.10037 -0.04705 0.20097 -0.10382 0.26434 C -0.16042 0.3277 -0.26597 0.38066 -0.3401 0.37997 C -0.41424 0.37951 -0.50451 0.28214 -0.54861 0.26225 C -0.59271 0.24213 -0.60191 0.27312 -0.60521 0.25994 C -0.60833 0.24699 -0.56997 0.17738 -0.56788 0.18362 C -0.56615 0.18964 -0.58976 0.27821 -0.5941 0.29718 " pathEditMode="relative" rAng="0" ptsTypes="aaaaaaA">
                                      <p:cBhvr>
                                        <p:cTn id="6" dur="10000" fill="hold"/>
                                        <p:tgtEl>
                                          <p:spTgt spid="3"/>
                                        </p:tgtEl>
                                        <p:attrNameLst>
                                          <p:attrName>ppt_x</p:attrName>
                                          <p:attrName>ppt_y</p:attrName>
                                        </p:attrNameLst>
                                      </p:cBhvr>
                                      <p:rCtr x="-30417" y="19033"/>
                                    </p:animMotion>
                                  </p:childTnLst>
                                </p:cTn>
                              </p:par>
                              <p:par>
                                <p:cTn id="7" presetID="0" presetClass="path" presetSubtype="0" accel="50000" decel="50000" fill="hold" nodeType="withEffect">
                                  <p:stCondLst>
                                    <p:cond delay="0"/>
                                  </p:stCondLst>
                                  <p:childTnLst>
                                    <p:animMotion origin="layout" path="M -3.33333E-6 -0.00023 C 0.07188 -0.00671 0.14375 -0.01319 0.2158 -0.01481 C 0.28768 -0.01643 0.38889 -0.01412 0.4316 -0.01018 C 0.47431 -0.00648 0.46528 0.00371 0.47223 0.00764 C 0.47917 0.01158 0.47639 0.0125 0.47361 0.01366 " pathEditMode="relative" rAng="0" ptsTypes="aaaaA">
                                      <p:cBhvr>
                                        <p:cTn id="8" dur="10000" fill="hold"/>
                                        <p:tgtEl>
                                          <p:spTgt spid="2"/>
                                        </p:tgtEl>
                                        <p:attrNameLst>
                                          <p:attrName>ppt_x</p:attrName>
                                          <p:attrName>ppt_y</p:attrName>
                                        </p:attrNameLst>
                                      </p:cBhvr>
                                      <p:rCtr x="23958" y="-116"/>
                                    </p:animMotion>
                                  </p:childTnLst>
                                </p:cTn>
                              </p:par>
                            </p:childTnLst>
                          </p:cTn>
                        </p:par>
                        <p:par>
                          <p:cTn id="9" fill="hold" nodeType="afterGroup">
                            <p:stCondLst>
                              <p:cond delay="10000"/>
                            </p:stCondLst>
                            <p:childTnLst>
                              <p:par>
                                <p:cTn id="10" presetID="0" presetClass="path" presetSubtype="0" repeatCount="indefinite" accel="50000" decel="50000" fill="hold" nodeType="afterEffect">
                                  <p:stCondLst>
                                    <p:cond delay="0"/>
                                  </p:stCondLst>
                                  <p:childTnLst>
                                    <p:animMotion origin="layout" path="M 0.47361 0.01366 C 0.47639 0.00232 0.47188 -0.00579 0.4816 -0.00995 C 0.48594 -0.00926 0.49045 -0.00995 0.49445 -0.00787 C 0.50313 -0.00324 0.49531 0.00996 0.49132 0.01366 C 0.48646 0.01296 0.48108 0.01435 0.47674 0.01158 C 0.47518 0.01065 0.47709 0.00671 0.4783 0.00509 C 0.47952 0.00347 0.4816 0.00371 0.48316 0.00301 C 0.48802 0.00371 0.49497 -0.00023 0.49775 0.00509 C 0.50365 0.01644 0.48854 0.03195 0.4849 0.03959 C 0.47413 0.03241 0.46702 0.03079 0.47361 0.01366 Z " pathEditMode="relative" ptsTypes="ffffffffff">
                                      <p:cBhvr>
                                        <p:cTn id="11" dur="3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nen 3">
            <a:extLst>
              <a:ext uri="{FF2B5EF4-FFF2-40B4-BE49-F238E27FC236}">
                <a16:creationId xmlns:a16="http://schemas.microsoft.com/office/drawing/2014/main" xmlns="" id="{415F019A-DF11-243E-427D-F2130055E42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xmlns="" id="{15B025A4-0D3E-B96A-7037-5D4E0493DDE0}"/>
              </a:ext>
            </a:extLst>
          </p:cNvPr>
          <p:cNvGrpSpPr>
            <a:grpSpLocks/>
          </p:cNvGrpSpPr>
          <p:nvPr/>
        </p:nvGrpSpPr>
        <p:grpSpPr bwMode="auto">
          <a:xfrm>
            <a:off x="2057400" y="1295400"/>
            <a:ext cx="3429000" cy="2286000"/>
            <a:chOff x="336" y="1152"/>
            <a:chExt cx="2256" cy="1610"/>
          </a:xfrm>
        </p:grpSpPr>
        <p:pic>
          <p:nvPicPr>
            <p:cNvPr id="9230" name="Picture 4" descr="ca-cau-vong">
              <a:extLst>
                <a:ext uri="{FF2B5EF4-FFF2-40B4-BE49-F238E27FC236}">
                  <a16:creationId xmlns:a16="http://schemas.microsoft.com/office/drawing/2014/main" xmlns="" id="{51C14A33-1E15-5707-88B4-5B484A1FA7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36" y="1152"/>
              <a:ext cx="2256" cy="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20" descr="Picture5">
              <a:extLst>
                <a:ext uri="{FF2B5EF4-FFF2-40B4-BE49-F238E27FC236}">
                  <a16:creationId xmlns:a16="http://schemas.microsoft.com/office/drawing/2014/main" xmlns="" id="{6B157214-929C-0746-CC16-63EDD1E04A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2116"/>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20" descr="Picture5">
              <a:extLst>
                <a:ext uri="{FF2B5EF4-FFF2-40B4-BE49-F238E27FC236}">
                  <a16:creationId xmlns:a16="http://schemas.microsoft.com/office/drawing/2014/main" xmlns="" id="{E46232BA-D860-EA24-32EA-19496217DFB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1392"/>
              <a:ext cx="38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20" descr="Picture5">
              <a:extLst>
                <a:ext uri="{FF2B5EF4-FFF2-40B4-BE49-F238E27FC236}">
                  <a16:creationId xmlns:a16="http://schemas.microsoft.com/office/drawing/2014/main" xmlns="" id="{31A93268-A92C-5F1C-42BD-DC16BF401F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48" y="177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20" descr="Picture5">
              <a:extLst>
                <a:ext uri="{FF2B5EF4-FFF2-40B4-BE49-F238E27FC236}">
                  <a16:creationId xmlns:a16="http://schemas.microsoft.com/office/drawing/2014/main" xmlns="" id="{527691EC-724E-A8ED-F896-16E93D1EFC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00"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0" descr="Picture5">
              <a:extLst>
                <a:ext uri="{FF2B5EF4-FFF2-40B4-BE49-F238E27FC236}">
                  <a16:creationId xmlns:a16="http://schemas.microsoft.com/office/drawing/2014/main" xmlns="" id="{26DD3C14-AB7E-64F6-C8E6-B31525F8330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112"/>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0" descr="Picture5">
              <a:extLst>
                <a:ext uri="{FF2B5EF4-FFF2-40B4-BE49-F238E27FC236}">
                  <a16:creationId xmlns:a16="http://schemas.microsoft.com/office/drawing/2014/main" xmlns="" id="{32F195CE-3084-4F38-58CB-61F52E84A32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32" y="234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0" descr="Picture5">
              <a:extLst>
                <a:ext uri="{FF2B5EF4-FFF2-40B4-BE49-F238E27FC236}">
                  <a16:creationId xmlns:a16="http://schemas.microsoft.com/office/drawing/2014/main" xmlns="" id="{A7818052-1A91-033C-C628-9B8102676D8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0" descr="Picture5">
              <a:extLst>
                <a:ext uri="{FF2B5EF4-FFF2-40B4-BE49-F238E27FC236}">
                  <a16:creationId xmlns:a16="http://schemas.microsoft.com/office/drawing/2014/main" xmlns="" id="{EB9CF74E-C303-FDF7-058A-5C535DD145D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84" y="1728"/>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9" name="Picture 20" descr="Picture5">
              <a:extLst>
                <a:ext uri="{FF2B5EF4-FFF2-40B4-BE49-F238E27FC236}">
                  <a16:creationId xmlns:a16="http://schemas.microsoft.com/office/drawing/2014/main" xmlns="" id="{C85B82D2-D3E0-89EA-B134-C1594ECE7F4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68" y="2304"/>
              <a:ext cx="240"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220" name="Picture 14" descr="fish-gif- (81)">
            <a:extLst>
              <a:ext uri="{FF2B5EF4-FFF2-40B4-BE49-F238E27FC236}">
                <a16:creationId xmlns:a16="http://schemas.microsoft.com/office/drawing/2014/main" xmlns="" id="{1D31113D-466C-25A9-8E70-22EAD03D4AE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4191000" y="4267201"/>
            <a:ext cx="24955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5" descr="fish-gif- (34)">
            <a:extLst>
              <a:ext uri="{FF2B5EF4-FFF2-40B4-BE49-F238E27FC236}">
                <a16:creationId xmlns:a16="http://schemas.microsoft.com/office/drawing/2014/main" xmlns="" id="{E6C32AB1-60E2-C29B-5307-359A633186F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6858000" y="5508626"/>
            <a:ext cx="24384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6" descr="fish-gif- (70)">
            <a:extLst>
              <a:ext uri="{FF2B5EF4-FFF2-40B4-BE49-F238E27FC236}">
                <a16:creationId xmlns:a16="http://schemas.microsoft.com/office/drawing/2014/main" xmlns="" id="{C6BBDB03-098C-82BB-71DB-4AA1A90D80B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H="1">
            <a:off x="12344400" y="1828800"/>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fish-gif- (75)">
            <a:extLst>
              <a:ext uri="{FF2B5EF4-FFF2-40B4-BE49-F238E27FC236}">
                <a16:creationId xmlns:a16="http://schemas.microsoft.com/office/drawing/2014/main" xmlns="" id="{1D979E44-0504-C229-027B-4FEE66273DE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2677775" y="3276600"/>
            <a:ext cx="13858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8">
            <a:extLst>
              <a:ext uri="{FF2B5EF4-FFF2-40B4-BE49-F238E27FC236}">
                <a16:creationId xmlns:a16="http://schemas.microsoft.com/office/drawing/2014/main" xmlns="" id="{C4D38D35-955B-DE08-63D7-1E580A9F55C0}"/>
              </a:ext>
            </a:extLst>
          </p:cNvPr>
          <p:cNvGrpSpPr>
            <a:grpSpLocks/>
          </p:cNvGrpSpPr>
          <p:nvPr/>
        </p:nvGrpSpPr>
        <p:grpSpPr bwMode="auto">
          <a:xfrm>
            <a:off x="7848600" y="838200"/>
            <a:ext cx="1905000" cy="1066800"/>
            <a:chOff x="3936" y="315"/>
            <a:chExt cx="1248" cy="837"/>
          </a:xfrm>
        </p:grpSpPr>
        <p:pic>
          <p:nvPicPr>
            <p:cNvPr id="9226" name="Picture 19" descr="User1">
              <a:extLst>
                <a:ext uri="{FF2B5EF4-FFF2-40B4-BE49-F238E27FC236}">
                  <a16:creationId xmlns:a16="http://schemas.microsoft.com/office/drawing/2014/main" xmlns="" id="{9FAF14B2-F711-CA80-5B59-63EC80A46B2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898009">
              <a:off x="3936" y="315"/>
              <a:ext cx="1248"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20" descr="vay1">
              <a:extLst>
                <a:ext uri="{FF2B5EF4-FFF2-40B4-BE49-F238E27FC236}">
                  <a16:creationId xmlns:a16="http://schemas.microsoft.com/office/drawing/2014/main" xmlns="" id="{40027127-5FCB-CE0B-34AF-D5F6015FABC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92650">
              <a:off x="4650" y="634"/>
              <a:ext cx="1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20" descr="Picture5">
              <a:extLst>
                <a:ext uri="{FF2B5EF4-FFF2-40B4-BE49-F238E27FC236}">
                  <a16:creationId xmlns:a16="http://schemas.microsoft.com/office/drawing/2014/main" xmlns="" id="{85A2964B-0F16-F2D5-D811-C9A1174053D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19" y="731"/>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20" descr="Picture5">
              <a:extLst>
                <a:ext uri="{FF2B5EF4-FFF2-40B4-BE49-F238E27FC236}">
                  <a16:creationId xmlns:a16="http://schemas.microsoft.com/office/drawing/2014/main" xmlns="" id="{05F15D03-0F00-64CB-08AF-4E98A01E45A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624"/>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5" name="TextBox 3">
            <a:extLst>
              <a:ext uri="{FF2B5EF4-FFF2-40B4-BE49-F238E27FC236}">
                <a16:creationId xmlns:a16="http://schemas.microsoft.com/office/drawing/2014/main" xmlns="" id="{5B77E668-91B8-97F8-23FA-09575C4A2CE3}"/>
              </a:ext>
            </a:extLst>
          </p:cNvPr>
          <p:cNvSpPr txBox="1">
            <a:spLocks noChangeArrowheads="1"/>
          </p:cNvSpPr>
          <p:nvPr/>
        </p:nvSpPr>
        <p:spPr bwMode="auto">
          <a:xfrm>
            <a:off x="1714500" y="6091238"/>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450"/>
              </a:spcBef>
              <a:spcAft>
                <a:spcPts val="450"/>
              </a:spcAft>
              <a:buNone/>
            </a:pPr>
            <a:r>
              <a:rPr lang="en-US" altLang="en-US" sz="1800" b="1">
                <a:solidFill>
                  <a:srgbClr val="000000"/>
                </a:solidFill>
                <a:latin typeface="Times New Roman" panose="02020603050405020304" pitchFamily="18" charset="0"/>
                <a:cs typeface="Times New Roman" panose="02020603050405020304" pitchFamily="18" charset="0"/>
              </a:rPr>
              <a:t>Nghe tin. Tất cả cá trong biển sắp hàng để xin vẩy của cá Cầu Vồng. Cá Cầu Vồng cho dần dần những cái vẩy xinh đẹp của mình. </a:t>
            </a:r>
            <a:endParaRPr lang="en-US" altLang="en-US" sz="1800" b="1">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1.38889E-6 -8.14815E-6 C -0.00555 -0.01089 -0.00156 -0.01089 0.00487 -0.01945 C 0.00695 -0.01876 0.01042 -0.01991 0.01129 -0.01714 C 0.0125 -0.01366 0.0007 -0.00417 0.01285 -0.01505 C 0.01771 -0.00556 0.02171 -0.0007 0.01459 0.01504 C 0.0132 0.01828 0.00921 0.01365 0.00643 0.01296 C 0.00191 0.00879 -1.38889E-6 0.00763 -1.38889E-6 -8.14815E-6 Z " pathEditMode="relative" ptsTypes="fffffff">
                                      <p:cBhvr>
                                        <p:cTn id="6" dur="5000" fill="hold"/>
                                        <p:tgtEl>
                                          <p:spTgt spid="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3.33333E-6 -2.22222E-6 C -0.02292 -0.01088 -0.04566 -0.02176 -0.06927 -0.01505 C -0.09289 -0.00834 -0.07726 0.03588 -0.14184 0.04097 C -0.20643 0.04606 -0.33143 0.03055 -0.45643 0.01528 " pathEditMode="relative" ptsTypes="aaaA">
                                      <p:cBhvr>
                                        <p:cTn id="8" dur="5000" fill="hold"/>
                                        <p:tgtEl>
                                          <p:spTgt spid="17424"/>
                                        </p:tgtEl>
                                        <p:attrNameLst>
                                          <p:attrName>ppt_x</p:attrName>
                                          <p:attrName>ppt_y</p:attrName>
                                        </p:attrNameLst>
                                      </p:cBhvr>
                                    </p:animMotion>
                                  </p:childTnLst>
                                </p:cTn>
                              </p:par>
                              <p:par>
                                <p:cTn id="9" presetID="0" presetClass="path" presetSubtype="0" repeatCount="indefinite" accel="50000" decel="50000" fill="hold" nodeType="withEffect">
                                  <p:stCondLst>
                                    <p:cond delay="0"/>
                                  </p:stCondLst>
                                  <p:childTnLst>
                                    <p:animMotion origin="layout" path="M -7.22222E-6 -5.92593E-6 C -0.00053 -0.00209 -0.00122 -0.00441 -0.00174 -0.00649 C -0.00226 -0.00857 -0.00504 -0.01297 -0.0033 -0.01297 C -0.00139 -0.01297 -0.00174 -0.00765 -7.22222E-6 -0.00649 C 0.00295 -0.00464 0.00642 -0.0051 0.00954 -0.00441 C 0.00989 -0.00325 0.01492 0.00879 0.00642 0.00416 C 0.00468 0.00323 0.00416 -0.00024 0.00312 -0.00232 C 0.00121 0.00555 0.00225 0.00624 -7.22222E-6 -5.92593E-6 Z " pathEditMode="relative" ptsTypes="ffffffff">
                                      <p:cBhvr>
                                        <p:cTn id="10" dur="3000" fill="hold"/>
                                        <p:tgtEl>
                                          <p:spTgt spid="3"/>
                                        </p:tgtEl>
                                        <p:attrNameLst>
                                          <p:attrName>ppt_x</p:attrName>
                                          <p:attrName>ppt_y</p:attrName>
                                        </p:attrNameLst>
                                      </p:cBhvr>
                                    </p:animMotion>
                                  </p:childTnLst>
                                </p:cTn>
                              </p:par>
                            </p:childTnLst>
                          </p:cTn>
                        </p:par>
                        <p:par>
                          <p:cTn id="11" fill="hold" nodeType="afterGroup">
                            <p:stCondLst>
                              <p:cond delay="5000"/>
                            </p:stCondLst>
                            <p:childTnLst>
                              <p:par>
                                <p:cTn id="12" presetID="0" presetClass="path" presetSubtype="0" accel="50000" decel="50000" fill="hold" nodeType="afterEffect">
                                  <p:stCondLst>
                                    <p:cond delay="0"/>
                                  </p:stCondLst>
                                  <p:childTnLst>
                                    <p:animMotion origin="layout" path="M -3.33333E-6 -4.07407E-6 C -0.04409 -0.04699 -0.08819 -0.09375 -0.14201 -0.10093 C -0.19583 -0.1081 -0.26284 -0.04398 -0.32257 -0.04282 C -0.38229 -0.04167 -0.44114 -0.06806 -0.5 -0.09444 " pathEditMode="relative" ptsTypes="aaaA">
                                      <p:cBhvr>
                                        <p:cTn id="13" dur="5000" fill="hold"/>
                                        <p:tgtEl>
                                          <p:spTgt spid="1742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nen 1">
            <a:extLst>
              <a:ext uri="{FF2B5EF4-FFF2-40B4-BE49-F238E27FC236}">
                <a16:creationId xmlns:a16="http://schemas.microsoft.com/office/drawing/2014/main" xmlns="" id="{7381C020-60D3-B199-2407-29C76565AC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fish-gif- (53)">
            <a:extLst>
              <a:ext uri="{FF2B5EF4-FFF2-40B4-BE49-F238E27FC236}">
                <a16:creationId xmlns:a16="http://schemas.microsoft.com/office/drawing/2014/main" xmlns="" id="{E81BFFB7-A731-37B6-094F-59DB754148A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81001"/>
            <a:ext cx="35052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fish-gif- (11)">
            <a:extLst>
              <a:ext uri="{FF2B5EF4-FFF2-40B4-BE49-F238E27FC236}">
                <a16:creationId xmlns:a16="http://schemas.microsoft.com/office/drawing/2014/main" xmlns="" id="{1E90EF6C-5BDF-A326-B240-9747AFD71DE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67076" y="5248276"/>
            <a:ext cx="26765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fish-gif- (25)">
            <a:extLst>
              <a:ext uri="{FF2B5EF4-FFF2-40B4-BE49-F238E27FC236}">
                <a16:creationId xmlns:a16="http://schemas.microsoft.com/office/drawing/2014/main" xmlns="" id="{7F3AB084-3CE7-F8CE-ED47-4C89AF8F6AD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5943600"/>
            <a:ext cx="3276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fish-gif- (27)">
            <a:extLst>
              <a:ext uri="{FF2B5EF4-FFF2-40B4-BE49-F238E27FC236}">
                <a16:creationId xmlns:a16="http://schemas.microsoft.com/office/drawing/2014/main" xmlns="" id="{E7C0CED8-153E-3074-634B-E4BCF5CDC38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886700" y="5322888"/>
            <a:ext cx="3771900" cy="145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a:extLst>
              <a:ext uri="{FF2B5EF4-FFF2-40B4-BE49-F238E27FC236}">
                <a16:creationId xmlns:a16="http://schemas.microsoft.com/office/drawing/2014/main" xmlns="" id="{CA679DFB-6BD8-2C20-2430-E299941AE88F}"/>
              </a:ext>
            </a:extLst>
          </p:cNvPr>
          <p:cNvGrpSpPr>
            <a:grpSpLocks/>
          </p:cNvGrpSpPr>
          <p:nvPr/>
        </p:nvGrpSpPr>
        <p:grpSpPr bwMode="auto">
          <a:xfrm>
            <a:off x="7970838" y="625475"/>
            <a:ext cx="1981200" cy="1328738"/>
            <a:chOff x="3936" y="315"/>
            <a:chExt cx="1248" cy="837"/>
          </a:xfrm>
        </p:grpSpPr>
        <p:pic>
          <p:nvPicPr>
            <p:cNvPr id="10275" name="Picture 9" descr="User1">
              <a:extLst>
                <a:ext uri="{FF2B5EF4-FFF2-40B4-BE49-F238E27FC236}">
                  <a16:creationId xmlns:a16="http://schemas.microsoft.com/office/drawing/2014/main" xmlns="" id="{1BDC798D-9726-462C-F577-F19571211628}"/>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898009">
              <a:off x="3936" y="315"/>
              <a:ext cx="1248" cy="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6" name="Picture 10" descr="vay1">
              <a:extLst>
                <a:ext uri="{FF2B5EF4-FFF2-40B4-BE49-F238E27FC236}">
                  <a16:creationId xmlns:a16="http://schemas.microsoft.com/office/drawing/2014/main" xmlns="" id="{2A1A27A1-9A33-7EBD-D6E8-428BD5C4AB5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2650">
              <a:off x="4650" y="634"/>
              <a:ext cx="19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7" name="Picture 20" descr="Picture5">
              <a:extLst>
                <a:ext uri="{FF2B5EF4-FFF2-40B4-BE49-F238E27FC236}">
                  <a16:creationId xmlns:a16="http://schemas.microsoft.com/office/drawing/2014/main" xmlns="" id="{A7E846F4-7185-0A2F-35C5-451DE6BD1C3A}"/>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19" y="731"/>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8" name="Picture 20" descr="Picture5">
              <a:extLst>
                <a:ext uri="{FF2B5EF4-FFF2-40B4-BE49-F238E27FC236}">
                  <a16:creationId xmlns:a16="http://schemas.microsoft.com/office/drawing/2014/main" xmlns="" id="{38F474C3-4CCF-3B28-3145-1D08994D2DC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08" y="624"/>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
            <a:extLst>
              <a:ext uri="{FF2B5EF4-FFF2-40B4-BE49-F238E27FC236}">
                <a16:creationId xmlns:a16="http://schemas.microsoft.com/office/drawing/2014/main" xmlns="" id="{591FB59E-84E6-B255-D8E5-519293E31433}"/>
              </a:ext>
            </a:extLst>
          </p:cNvPr>
          <p:cNvGrpSpPr>
            <a:grpSpLocks/>
          </p:cNvGrpSpPr>
          <p:nvPr/>
        </p:nvGrpSpPr>
        <p:grpSpPr bwMode="auto">
          <a:xfrm>
            <a:off x="5019675" y="3898901"/>
            <a:ext cx="1619250" cy="1343025"/>
            <a:chOff x="2340" y="2496"/>
            <a:chExt cx="1020" cy="846"/>
          </a:xfrm>
        </p:grpSpPr>
        <p:pic>
          <p:nvPicPr>
            <p:cNvPr id="10271" name="Picture 14" descr="Cartoon--664379010">
              <a:extLst>
                <a:ext uri="{FF2B5EF4-FFF2-40B4-BE49-F238E27FC236}">
                  <a16:creationId xmlns:a16="http://schemas.microsoft.com/office/drawing/2014/main" xmlns="" id="{F01920EB-B497-DAC1-C989-B7ACD5C8DB24}"/>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340" y="2496"/>
              <a:ext cx="1020"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2" name="Picture 15" descr="vay">
              <a:extLst>
                <a:ext uri="{FF2B5EF4-FFF2-40B4-BE49-F238E27FC236}">
                  <a16:creationId xmlns:a16="http://schemas.microsoft.com/office/drawing/2014/main" xmlns="" id="{ED381DA0-04CC-0893-4E3A-B4E685253D5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07115">
              <a:off x="2688" y="2943"/>
              <a:ext cx="1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3" name="Picture 20" descr="Picture5">
              <a:extLst>
                <a:ext uri="{FF2B5EF4-FFF2-40B4-BE49-F238E27FC236}">
                  <a16:creationId xmlns:a16="http://schemas.microsoft.com/office/drawing/2014/main" xmlns="" id="{12799020-8B6D-1BD6-96F4-45F830C45909}"/>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51" y="3024"/>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4" name="Picture 20" descr="Picture5">
              <a:extLst>
                <a:ext uri="{FF2B5EF4-FFF2-40B4-BE49-F238E27FC236}">
                  <a16:creationId xmlns:a16="http://schemas.microsoft.com/office/drawing/2014/main" xmlns="" id="{89EEE798-4C2B-4DD5-05EA-F3B04F8E2723}"/>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688" y="2928"/>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8">
            <a:extLst>
              <a:ext uri="{FF2B5EF4-FFF2-40B4-BE49-F238E27FC236}">
                <a16:creationId xmlns:a16="http://schemas.microsoft.com/office/drawing/2014/main" xmlns="" id="{562C831A-2AF1-DE21-F30E-D455B3A99B56}"/>
              </a:ext>
            </a:extLst>
          </p:cNvPr>
          <p:cNvGrpSpPr>
            <a:grpSpLocks/>
          </p:cNvGrpSpPr>
          <p:nvPr/>
        </p:nvGrpSpPr>
        <p:grpSpPr bwMode="auto">
          <a:xfrm>
            <a:off x="2151063" y="3670300"/>
            <a:ext cx="1752600" cy="1352550"/>
            <a:chOff x="528" y="2652"/>
            <a:chExt cx="1104" cy="852"/>
          </a:xfrm>
        </p:grpSpPr>
        <p:pic>
          <p:nvPicPr>
            <p:cNvPr id="10267" name="Picture 19" descr="fish-gif- (75)">
              <a:extLst>
                <a:ext uri="{FF2B5EF4-FFF2-40B4-BE49-F238E27FC236}">
                  <a16:creationId xmlns:a16="http://schemas.microsoft.com/office/drawing/2014/main" xmlns="" id="{F3F48C2D-BE2F-6400-2B2B-4158686CD0F1}"/>
                </a:ext>
              </a:extLst>
            </p:cNvPr>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H="1">
              <a:off x="528" y="2652"/>
              <a:ext cx="1104" cy="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8" name="Picture 20" descr="vay 3">
              <a:extLst>
                <a:ext uri="{FF2B5EF4-FFF2-40B4-BE49-F238E27FC236}">
                  <a16:creationId xmlns:a16="http://schemas.microsoft.com/office/drawing/2014/main" xmlns="" id="{414A45DF-C48D-B6D3-D8A7-320D5E61C0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6" y="2880"/>
              <a:ext cx="1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9" name="Picture 20" descr="Picture5">
              <a:extLst>
                <a:ext uri="{FF2B5EF4-FFF2-40B4-BE49-F238E27FC236}">
                  <a16:creationId xmlns:a16="http://schemas.microsoft.com/office/drawing/2014/main" xmlns="" id="{BA5F28DF-0669-8770-0922-A926749C1EA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56" y="2987"/>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0" name="Picture 20" descr="Picture5">
              <a:extLst>
                <a:ext uri="{FF2B5EF4-FFF2-40B4-BE49-F238E27FC236}">
                  <a16:creationId xmlns:a16="http://schemas.microsoft.com/office/drawing/2014/main" xmlns="" id="{CEBCCEE1-01F5-6334-265B-0B96E970E978}"/>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008" y="2880"/>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23">
            <a:extLst>
              <a:ext uri="{FF2B5EF4-FFF2-40B4-BE49-F238E27FC236}">
                <a16:creationId xmlns:a16="http://schemas.microsoft.com/office/drawing/2014/main" xmlns="" id="{DEA73912-ADF3-E271-08FA-F1EDB45976CF}"/>
              </a:ext>
            </a:extLst>
          </p:cNvPr>
          <p:cNvGrpSpPr>
            <a:grpSpLocks/>
          </p:cNvGrpSpPr>
          <p:nvPr/>
        </p:nvGrpSpPr>
        <p:grpSpPr bwMode="auto">
          <a:xfrm>
            <a:off x="2424113" y="731838"/>
            <a:ext cx="1600200" cy="1219200"/>
            <a:chOff x="672" y="960"/>
            <a:chExt cx="1008" cy="768"/>
          </a:xfrm>
        </p:grpSpPr>
        <p:pic>
          <p:nvPicPr>
            <p:cNvPr id="10263" name="Picture 24" descr="fish-gif- (70)">
              <a:extLst>
                <a:ext uri="{FF2B5EF4-FFF2-40B4-BE49-F238E27FC236}">
                  <a16:creationId xmlns:a16="http://schemas.microsoft.com/office/drawing/2014/main" xmlns="" id="{F7B4C19E-0B8D-ACCB-CFF4-DB0C82012B6C}"/>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72" y="960"/>
              <a:ext cx="10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25" descr="vay 2">
              <a:extLst>
                <a:ext uri="{FF2B5EF4-FFF2-40B4-BE49-F238E27FC236}">
                  <a16:creationId xmlns:a16="http://schemas.microsoft.com/office/drawing/2014/main" xmlns="" id="{FC209EAC-1267-26F1-E0FD-F8E1F7B33E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48" y="1263"/>
              <a:ext cx="1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20" descr="Picture5">
              <a:extLst>
                <a:ext uri="{FF2B5EF4-FFF2-40B4-BE49-F238E27FC236}">
                  <a16:creationId xmlns:a16="http://schemas.microsoft.com/office/drawing/2014/main" xmlns="" id="{46C7A4E0-1057-A26A-9FD8-FC6CD3EE4BBB}"/>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 y="1355"/>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20" descr="Picture5">
              <a:extLst>
                <a:ext uri="{FF2B5EF4-FFF2-40B4-BE49-F238E27FC236}">
                  <a16:creationId xmlns:a16="http://schemas.microsoft.com/office/drawing/2014/main" xmlns="" id="{03B13EB8-1925-10C9-C833-C2FE9F27A78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00" y="1248"/>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8">
            <a:extLst>
              <a:ext uri="{FF2B5EF4-FFF2-40B4-BE49-F238E27FC236}">
                <a16:creationId xmlns:a16="http://schemas.microsoft.com/office/drawing/2014/main" xmlns="" id="{98B50D86-6D51-FA79-FC5C-6EB1073D6DED}"/>
              </a:ext>
            </a:extLst>
          </p:cNvPr>
          <p:cNvGrpSpPr>
            <a:grpSpLocks/>
          </p:cNvGrpSpPr>
          <p:nvPr/>
        </p:nvGrpSpPr>
        <p:grpSpPr bwMode="auto">
          <a:xfrm>
            <a:off x="8299450" y="2986089"/>
            <a:ext cx="1695450" cy="1368425"/>
            <a:chOff x="4128" y="1968"/>
            <a:chExt cx="1068" cy="862"/>
          </a:xfrm>
        </p:grpSpPr>
        <p:pic>
          <p:nvPicPr>
            <p:cNvPr id="10259" name="Picture 29" descr="fishie-3887">
              <a:extLst>
                <a:ext uri="{FF2B5EF4-FFF2-40B4-BE49-F238E27FC236}">
                  <a16:creationId xmlns:a16="http://schemas.microsoft.com/office/drawing/2014/main" xmlns="" id="{6CD52FBE-86FD-72D3-0E08-2A2339620941}"/>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128" y="1968"/>
              <a:ext cx="1068" cy="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0" descr="vay 3">
              <a:extLst>
                <a:ext uri="{FF2B5EF4-FFF2-40B4-BE49-F238E27FC236}">
                  <a16:creationId xmlns:a16="http://schemas.microsoft.com/office/drawing/2014/main" xmlns="" id="{E8985C80-584E-27A5-D26F-2AF616265C1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08" y="2367"/>
              <a:ext cx="1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1" name="Picture 20" descr="Picture5">
              <a:extLst>
                <a:ext uri="{FF2B5EF4-FFF2-40B4-BE49-F238E27FC236}">
                  <a16:creationId xmlns:a16="http://schemas.microsoft.com/office/drawing/2014/main" xmlns="" id="{24CDEAD1-B1A2-01D8-5766-D8E2C4099EC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08" y="2496"/>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2" name="Picture 20" descr="Picture5">
              <a:extLst>
                <a:ext uri="{FF2B5EF4-FFF2-40B4-BE49-F238E27FC236}">
                  <a16:creationId xmlns:a16="http://schemas.microsoft.com/office/drawing/2014/main" xmlns="" id="{462DB83C-7CC1-20E7-7A6D-6872AFB642F5}"/>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656" y="2400"/>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2" name="Group 37">
            <a:extLst>
              <a:ext uri="{FF2B5EF4-FFF2-40B4-BE49-F238E27FC236}">
                <a16:creationId xmlns:a16="http://schemas.microsoft.com/office/drawing/2014/main" xmlns="" id="{2060C7CD-AE63-95D0-FA71-D83D55B3742D}"/>
              </a:ext>
            </a:extLst>
          </p:cNvPr>
          <p:cNvGrpSpPr>
            <a:grpSpLocks/>
          </p:cNvGrpSpPr>
          <p:nvPr/>
        </p:nvGrpSpPr>
        <p:grpSpPr bwMode="auto">
          <a:xfrm>
            <a:off x="4583113" y="1293814"/>
            <a:ext cx="3124200" cy="2124075"/>
            <a:chOff x="1968" y="1008"/>
            <a:chExt cx="1968" cy="1338"/>
          </a:xfrm>
        </p:grpSpPr>
        <p:pic>
          <p:nvPicPr>
            <p:cNvPr id="10254" name="Picture 7" descr="ca-cau-vong-sau">
              <a:extLst>
                <a:ext uri="{FF2B5EF4-FFF2-40B4-BE49-F238E27FC236}">
                  <a16:creationId xmlns:a16="http://schemas.microsoft.com/office/drawing/2014/main" xmlns="" id="{DE343995-3ED1-D918-7AD8-22A4E1EE2E8E}"/>
                </a:ext>
              </a:extLst>
            </p:cNvPr>
            <p:cNvPicPr>
              <a:picLocks noChangeAspect="1" noChangeArrowheads="1" noCrop="1"/>
            </p:cNvPicPr>
            <p:nvPr/>
          </p:nvPicPr>
          <p:blipFill>
            <a:blip r:embed="rId17">
              <a:extLst>
                <a:ext uri="{28A0092B-C50C-407E-A947-70E740481C1C}">
                  <a14:useLocalDpi xmlns:a14="http://schemas.microsoft.com/office/drawing/2010/main" val="0"/>
                </a:ext>
              </a:extLst>
            </a:blip>
            <a:srcRect/>
            <a:stretch>
              <a:fillRect/>
            </a:stretch>
          </p:blipFill>
          <p:spPr bwMode="auto">
            <a:xfrm flipH="1">
              <a:off x="1968" y="1008"/>
              <a:ext cx="1968" cy="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5" name="Group 33">
              <a:extLst>
                <a:ext uri="{FF2B5EF4-FFF2-40B4-BE49-F238E27FC236}">
                  <a16:creationId xmlns:a16="http://schemas.microsoft.com/office/drawing/2014/main" xmlns="" id="{9E6D56D0-C264-9C23-6438-954B288E4CA2}"/>
                </a:ext>
              </a:extLst>
            </p:cNvPr>
            <p:cNvGrpSpPr>
              <a:grpSpLocks/>
            </p:cNvGrpSpPr>
            <p:nvPr/>
          </p:nvGrpSpPr>
          <p:grpSpPr bwMode="auto">
            <a:xfrm>
              <a:off x="2880" y="1680"/>
              <a:ext cx="266" cy="229"/>
              <a:chOff x="2519" y="3072"/>
              <a:chExt cx="266" cy="229"/>
            </a:xfrm>
          </p:grpSpPr>
          <p:pic>
            <p:nvPicPr>
              <p:cNvPr id="10256" name="Picture 34" descr="vay">
                <a:extLst>
                  <a:ext uri="{FF2B5EF4-FFF2-40B4-BE49-F238E27FC236}">
                    <a16:creationId xmlns:a16="http://schemas.microsoft.com/office/drawing/2014/main" xmlns="" id="{E6FDABEC-F2F7-C317-95AE-1EBEEB957C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107115">
                <a:off x="2556" y="3087"/>
                <a:ext cx="192"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0" descr="Picture5">
                <a:extLst>
                  <a:ext uri="{FF2B5EF4-FFF2-40B4-BE49-F238E27FC236}">
                    <a16:creationId xmlns:a16="http://schemas.microsoft.com/office/drawing/2014/main" xmlns="" id="{0BA38624-4F6C-4CDB-1F08-82395BB327B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19" y="3168"/>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20" descr="Picture5">
                <a:extLst>
                  <a:ext uri="{FF2B5EF4-FFF2-40B4-BE49-F238E27FC236}">
                    <a16:creationId xmlns:a16="http://schemas.microsoft.com/office/drawing/2014/main" xmlns="" id="{8D372026-E084-F3E1-9F97-44B33333792F}"/>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56" y="3072"/>
                <a:ext cx="229"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253" name="TextBox 6">
            <a:extLst>
              <a:ext uri="{FF2B5EF4-FFF2-40B4-BE49-F238E27FC236}">
                <a16:creationId xmlns:a16="http://schemas.microsoft.com/office/drawing/2014/main" xmlns="" id="{8A748907-D223-13CE-D437-8D46D66D1F22}"/>
              </a:ext>
            </a:extLst>
          </p:cNvPr>
          <p:cNvSpPr txBox="1">
            <a:spLocks noChangeArrowheads="1"/>
          </p:cNvSpPr>
          <p:nvPr/>
        </p:nvSpPr>
        <p:spPr bwMode="auto">
          <a:xfrm>
            <a:off x="1590676" y="5822950"/>
            <a:ext cx="9110663" cy="1265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spcBef>
                <a:spcPts val="450"/>
              </a:spcBef>
              <a:spcAft>
                <a:spcPts val="450"/>
              </a:spcAft>
              <a:buNone/>
            </a:pPr>
            <a:r>
              <a:rPr lang="en-US" altLang="en-US" sz="1800" b="1">
                <a:solidFill>
                  <a:srgbClr val="000000"/>
                </a:solidFill>
                <a:latin typeface="Times New Roman" panose="02020603050405020304" pitchFamily="18" charset="0"/>
                <a:cs typeface="Times New Roman" panose="02020603050405020304" pitchFamily="18" charset="0"/>
              </a:rPr>
              <a:t>Cuối cùng, Cá Cầu Vồng còn một số cái vẩy, tuy nhiên nó vẫn đẹp. Như lời bác Tôm Hùm nói, cá Cầu Vồng không còn lộng lẫy như trước nữa. Bây giờ cá Cầu Vồng có rất nhiều bạn và là con cá vui nhất trong biển cả.</a:t>
            </a:r>
          </a:p>
          <a:p>
            <a:pPr eaLnBrk="0" fontAlgn="base" hangingPunct="0">
              <a:spcBef>
                <a:spcPct val="0"/>
              </a:spcBef>
              <a:spcAft>
                <a:spcPct val="0"/>
              </a:spcAft>
              <a:buNone/>
            </a:pPr>
            <a:r>
              <a:rPr lang="en-US" altLang="en-US" sz="1800" b="1">
                <a:solidFill>
                  <a:srgbClr val="000000"/>
                </a:solidFill>
                <a:latin typeface="Times New Roman" panose="02020603050405020304" pitchFamily="18" charset="0"/>
                <a:cs typeface="Calibri" panose="020F0502020204030204" pitchFamily="34" charset="0"/>
              </a:rPr>
              <a:t> </a:t>
            </a:r>
            <a:endParaRPr lang="en-US" altLang="en-US" sz="18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1.94444E-6 -2.96296E-6 C -0.00052 -0.00208 -0.00122 -0.0044 -0.00174 -0.00648 C -0.00226 -0.00856 -0.00504 -0.01296 -0.0033 -0.01296 C -0.00139 -0.01296 -0.00174 -0.00764 1.94444E-6 -0.00648 C 0.00295 -0.00463 0.00642 -0.00509 0.00955 -0.0044 C 0.00989 -0.00324 0.01493 0.0088 0.00642 0.00417 C 0.00469 0.00324 0.00416 -0.00023 0.00312 -0.00231 C 0.00121 0.00556 0.00226 0.00625 1.94444E-6 -2.96296E-6 Z " pathEditMode="relative" rAng="0" ptsTypes="AAAAAAAA">
                                      <p:cBhvr>
                                        <p:cTn id="6" dur="3000" fill="hold"/>
                                        <p:tgtEl>
                                          <p:spTgt spid="2"/>
                                        </p:tgtEl>
                                        <p:attrNameLst>
                                          <p:attrName>ppt_x</p:attrName>
                                          <p:attrName>ppt_y</p:attrName>
                                        </p:attrNameLst>
                                      </p:cBhvr>
                                      <p:rCtr x="365" y="-394"/>
                                    </p:animMotion>
                                  </p:childTnLst>
                                </p:cTn>
                              </p:par>
                              <p:par>
                                <p:cTn id="7" presetID="0" presetClass="path" presetSubtype="0" repeatCount="indefinite" accel="50000" decel="50000" fill="hold" nodeType="withEffect">
                                  <p:stCondLst>
                                    <p:cond delay="0"/>
                                  </p:stCondLst>
                                  <p:childTnLst>
                                    <p:animMotion origin="layout" path="M -3.33333E-6 4.81481E-6 C -0.00156 0.00069 -0.00382 0.00393 -0.00486 0.00208 C -0.00607 -0.00047 -0.00503 -0.00487 -0.0033 -0.00649 C -0.00191 -0.00788 -3.33333E-6 -0.00487 0.00157 -0.00417 C 0.00434 0.00555 0.00417 0.00717 -0.0033 0.01087 C -0.00121 -0.00209 -0.00191 -0.0044 0.00799 4.81481E-6 C 0.00434 0.01967 0.00643 0.025 -0.00798 0.01712 C -0.01007 0.00949 -0.00972 0.01319 -0.00972 0.00648 " pathEditMode="relative" rAng="0" ptsTypes="AAAAAAAA">
                                      <p:cBhvr>
                                        <p:cTn id="8" dur="3000" fill="hold"/>
                                        <p:tgtEl>
                                          <p:spTgt spid="3"/>
                                        </p:tgtEl>
                                        <p:attrNameLst>
                                          <p:attrName>ppt_x</p:attrName>
                                          <p:attrName>ppt_y</p:attrName>
                                        </p:attrNameLst>
                                      </p:cBhvr>
                                      <p:rCtr x="-104" y="671"/>
                                    </p:animMotion>
                                  </p:childTnLst>
                                </p:cTn>
                              </p:par>
                              <p:par>
                                <p:cTn id="9" presetID="0" presetClass="path" presetSubtype="0" repeatCount="indefinite" accel="50000" decel="50000" fill="hold" nodeType="withEffect">
                                  <p:stCondLst>
                                    <p:cond delay="0"/>
                                  </p:stCondLst>
                                  <p:childTnLst>
                                    <p:animMotion origin="layout" path="M 2.77778E-7 3.7037E-6 C -0.00156 0.00208 -0.0026 0.00648 -0.00486 0.00648 C -0.0066 0.00648 -0.00799 0.00092 -0.00642 3.7037E-6 C -0.00399 -0.00162 -0.00104 0.00162 0.00156 0.00231 C 2.77778E-7 0.0037 -0.00122 0.00694 -0.00313 0.00648 C -0.00503 0.00601 -0.00694 0.00254 -0.00642 3.7037E-6 C -0.00608 -0.00232 -0.00313 -0.00139 -0.00156 -0.00209 C 0.00625 3.7037E-6 0.01771 -0.0007 0.00486 0.02152 C 0.00278 0.025 -0.00156 0.02014 -0.00486 0.01944 C -0.00677 0.01551 -0.01128 0.00972 -0.00642 0.00439 C -0.00052 -0.00209 0.00417 0.00625 2.77778E-7 3.7037E-6 Z " pathEditMode="relative" rAng="0" ptsTypes="AAAAAAAAAAA">
                                      <p:cBhvr>
                                        <p:cTn id="10" dur="3000" fill="hold"/>
                                        <p:tgtEl>
                                          <p:spTgt spid="4"/>
                                        </p:tgtEl>
                                        <p:attrNameLst>
                                          <p:attrName>ppt_x</p:attrName>
                                          <p:attrName>ppt_y</p:attrName>
                                        </p:attrNameLst>
                                      </p:cBhvr>
                                      <p:rCtr x="87" y="1019"/>
                                    </p:animMotion>
                                  </p:childTnLst>
                                </p:cTn>
                              </p:par>
                              <p:par>
                                <p:cTn id="11" presetID="0" presetClass="path" presetSubtype="0" repeatCount="indefinite" accel="50000" decel="50000" fill="hold" nodeType="withEffect">
                                  <p:stCondLst>
                                    <p:cond delay="0"/>
                                  </p:stCondLst>
                                  <p:childTnLst>
                                    <p:animMotion origin="layout" path="M 2.5E-6 -1.85185E-6 C -0.00226 -0.00069 -0.00486 -0.00023 -0.0066 -0.00208 C -0.00799 -0.00347 -0.0092 -0.00671 -0.00816 -0.00856 C -0.00677 -0.01088 -0.00382 -0.00995 -0.00174 -0.01065 C 0.01319 -0.00416 0.00833 -0.01111 0.00642 0.01505 C 0.00034 0.01111 -0.00365 0.00903 2.5E-6 -1.85185E-6 Z " pathEditMode="relative" rAng="0" ptsTypes="AAAAAA">
                                      <p:cBhvr>
                                        <p:cTn id="12" dur="3000" fill="hold"/>
                                        <p:tgtEl>
                                          <p:spTgt spid="5"/>
                                        </p:tgtEl>
                                        <p:attrNameLst>
                                          <p:attrName>ppt_x</p:attrName>
                                          <p:attrName>ppt_y</p:attrName>
                                        </p:attrNameLst>
                                      </p:cBhvr>
                                      <p:rCtr x="0" y="208"/>
                                    </p:animMotion>
                                  </p:childTnLst>
                                </p:cTn>
                              </p:par>
                              <p:par>
                                <p:cTn id="13" presetID="0" presetClass="path" presetSubtype="0" repeatCount="indefinite" accel="50000" decel="50000" fill="hold" nodeType="withEffect">
                                  <p:stCondLst>
                                    <p:cond delay="0"/>
                                  </p:stCondLst>
                                  <p:childTnLst>
                                    <p:animMotion origin="layout" path="M -5.55556E-7 4.81481E-6 C -0.00625 -0.00834 -0.0092 -0.01482 0.00156 -0.01945 C 0.00313 -0.01875 0.00573 -0.01945 0.00642 -0.01737 C 0.00729 -0.01459 0.00677 -0.01019 0.00486 -0.0088 C 0.00313 -0.00764 0.00156 -0.01158 -5.55556E-7 -0.01297 C 0.00052 -0.01575 -0.00035 -0.02014 0.00156 -0.02153 C 0.00955 -0.02686 0.01007 -0.01806 0.01129 -0.01297 C 0.01076 -0.00649 0.01181 0.00046 0.00972 0.00625 C 0.00695 0.01365 -5.55556E-7 -0.01135 -5.55556E-7 4.81481E-6 Z " pathEditMode="relative" rAng="0" ptsTypes="AAAAAAAAA">
                                      <p:cBhvr>
                                        <p:cTn id="14" dur="3000" fill="hold"/>
                                        <p:tgtEl>
                                          <p:spTgt spid="6"/>
                                        </p:tgtEl>
                                        <p:attrNameLst>
                                          <p:attrName>ppt_x</p:attrName>
                                          <p:attrName>ppt_y</p:attrName>
                                        </p:attrNameLst>
                                      </p:cBhvr>
                                      <p:rCtr x="27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356</TotalTime>
  <Words>286</Words>
  <Application>Microsoft Office PowerPoint</Application>
  <PresentationFormat>Custom</PresentationFormat>
  <Paragraphs>21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All users Win7 x86</cp:lastModifiedBy>
  <cp:revision>8</cp:revision>
  <dcterms:created xsi:type="dcterms:W3CDTF">2022-12-21T08:23:32Z</dcterms:created>
  <dcterms:modified xsi:type="dcterms:W3CDTF">2022-12-23T09:29:21Z</dcterms:modified>
</cp:coreProperties>
</file>