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5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5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5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5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8.wav"/><Relationship Id="rId7" Type="http://schemas.openxmlformats.org/officeDocument/2006/relationships/image" Target="../media/image23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6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09800" y="2819400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</a:p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678</Words>
  <Application>Microsoft Office PowerPoint</Application>
  <PresentationFormat>On-screen Show (4:3)</PresentationFormat>
  <Paragraphs>114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2021-11-13T12:47:57Z</dcterms:created>
  <dcterms:modified xsi:type="dcterms:W3CDTF">2023-03-20T02:23:40Z</dcterms:modified>
</cp:coreProperties>
</file>