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5"/>
    <p:sldId id="257" r:id="rId46"/>
    <p:sldId id="258" r:id="rId47"/>
    <p:sldId id="259" r:id="rId48"/>
    <p:sldId id="260" r:id="rId49"/>
    <p:sldId id="261" r:id="rId50"/>
    <p:sldId id="262" r:id="rId51"/>
    <p:sldId id="263" r:id="rId52"/>
    <p:sldId id="264" r:id="rId53"/>
    <p:sldId id="265" r:id="rId54"/>
    <p:sldId id="266" r:id="rId55"/>
    <p:sldId id="267" r:id="rId56"/>
    <p:sldId id="268" r:id="rId57"/>
    <p:sldId id="269" r:id="rId58"/>
    <p:sldId id="270" r:id="rId5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DM Sans" charset="1" panose="00000000000000000000"/>
      <p:regular r:id="rId14"/>
    </p:embeddedFont>
    <p:embeddedFont>
      <p:font typeface="DM Sans Bold" charset="1" panose="00000000000000000000"/>
      <p:regular r:id="rId15"/>
    </p:embeddedFont>
    <p:embeddedFont>
      <p:font typeface="DM Sans Italics" charset="1" panose="00000000000000000000"/>
      <p:regular r:id="rId16"/>
    </p:embeddedFont>
    <p:embeddedFont>
      <p:font typeface="DM Sans Bold Italics" charset="1" panose="00000000000000000000"/>
      <p:regular r:id="rId17"/>
    </p:embeddedFont>
    <p:embeddedFont>
      <p:font typeface="Playfair Display" charset="1" panose="00000500000000000000"/>
      <p:regular r:id="rId18"/>
    </p:embeddedFont>
    <p:embeddedFont>
      <p:font typeface="Playfair Display Bold" charset="1" panose="00000800000000000000"/>
      <p:regular r:id="rId19"/>
    </p:embeddedFont>
    <p:embeddedFont>
      <p:font typeface="Playfair Display Italics" charset="1" panose="00000500000000000000"/>
      <p:regular r:id="rId20"/>
    </p:embeddedFont>
    <p:embeddedFont>
      <p:font typeface="Playfair Display Bold Italics" charset="1" panose="00000800000000000000"/>
      <p:regular r:id="rId21"/>
    </p:embeddedFont>
    <p:embeddedFont>
      <p:font typeface="Playfair Display Heavy" charset="1" panose="00000A00000000000000"/>
      <p:regular r:id="rId22"/>
    </p:embeddedFont>
    <p:embeddedFont>
      <p:font typeface="Playfair Display Heavy Italics" charset="1" panose="00000A00000000000000"/>
      <p:regular r:id="rId23"/>
    </p:embeddedFont>
    <p:embeddedFont>
      <p:font typeface="Gaegu" charset="1" panose="00000000000000000000"/>
      <p:regular r:id="rId24"/>
    </p:embeddedFont>
    <p:embeddedFont>
      <p:font typeface="Gaegu Bold" charset="1" panose="00000000000000000000"/>
      <p:regular r:id="rId25"/>
    </p:embeddedFont>
    <p:embeddedFont>
      <p:font typeface="Gaegu Light" charset="1" panose="00000000000000000000"/>
      <p:regular r:id="rId26"/>
    </p:embeddedFont>
    <p:embeddedFont>
      <p:font typeface="Noto Serif Display" charset="1" panose="02020502080505020204"/>
      <p:regular r:id="rId27"/>
    </p:embeddedFont>
    <p:embeddedFont>
      <p:font typeface="Noto Serif Display Bold" charset="1" panose="02020802080505020204"/>
      <p:regular r:id="rId28"/>
    </p:embeddedFont>
    <p:embeddedFont>
      <p:font typeface="Noto Serif Display Italics" charset="1" panose="02020502080505090204"/>
      <p:regular r:id="rId29"/>
    </p:embeddedFont>
    <p:embeddedFont>
      <p:font typeface="Noto Serif Display Bold Italics" charset="1" panose="02020802080505090204"/>
      <p:regular r:id="rId30"/>
    </p:embeddedFont>
    <p:embeddedFont>
      <p:font typeface="Noto Serif Display Thin" charset="1" panose="02020202080505020204"/>
      <p:regular r:id="rId31"/>
    </p:embeddedFont>
    <p:embeddedFont>
      <p:font typeface="Noto Serif Display Thin Italics" charset="1" panose="02020202080505090204"/>
      <p:regular r:id="rId32"/>
    </p:embeddedFont>
    <p:embeddedFont>
      <p:font typeface="Noto Serif Display Extra-Light" charset="1" panose="02020302080505020204"/>
      <p:regular r:id="rId33"/>
    </p:embeddedFont>
    <p:embeddedFont>
      <p:font typeface="Noto Serif Display Extra-Light Italics" charset="1" panose="02020302080505090204"/>
      <p:regular r:id="rId34"/>
    </p:embeddedFont>
    <p:embeddedFont>
      <p:font typeface="Noto Serif Display Light" charset="1" panose="02020402080505020204"/>
      <p:regular r:id="rId35"/>
    </p:embeddedFont>
    <p:embeddedFont>
      <p:font typeface="Noto Serif Display Light Italics" charset="1" panose="02020402080505090204"/>
      <p:regular r:id="rId36"/>
    </p:embeddedFont>
    <p:embeddedFont>
      <p:font typeface="Noto Serif Display Medium" charset="1" panose="02020602080505020204"/>
      <p:regular r:id="rId37"/>
    </p:embeddedFont>
    <p:embeddedFont>
      <p:font typeface="Noto Serif Display Medium Italics" charset="1" panose="02020602080505090204"/>
      <p:regular r:id="rId38"/>
    </p:embeddedFont>
    <p:embeddedFont>
      <p:font typeface="Noto Serif Display Semi-Bold" charset="1" panose="02020702080505020204"/>
      <p:regular r:id="rId39"/>
    </p:embeddedFont>
    <p:embeddedFont>
      <p:font typeface="Noto Serif Display Semi-Bold Italics" charset="1" panose="02020702080505090204"/>
      <p:regular r:id="rId40"/>
    </p:embeddedFont>
    <p:embeddedFont>
      <p:font typeface="Noto Serif Display Ultra-Bold" charset="1" panose="02020902080505020204"/>
      <p:regular r:id="rId41"/>
    </p:embeddedFont>
    <p:embeddedFont>
      <p:font typeface="Noto Serif Display Ultra-Bold Italics" charset="1" panose="02020902080505090204"/>
      <p:regular r:id="rId42"/>
    </p:embeddedFont>
    <p:embeddedFont>
      <p:font typeface="Noto Serif Display Heavy" charset="1" panose="02020A02080505020204"/>
      <p:regular r:id="rId43"/>
    </p:embeddedFont>
    <p:embeddedFont>
      <p:font typeface="Noto Serif Display Heavy Italics" charset="1" panose="02020A02080505090204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slides/slide1.xml" Type="http://schemas.openxmlformats.org/officeDocument/2006/relationships/slide"/><Relationship Id="rId46" Target="slides/slide2.xml" Type="http://schemas.openxmlformats.org/officeDocument/2006/relationships/slide"/><Relationship Id="rId47" Target="slides/slide3.xml" Type="http://schemas.openxmlformats.org/officeDocument/2006/relationships/slide"/><Relationship Id="rId48" Target="slides/slide4.xml" Type="http://schemas.openxmlformats.org/officeDocument/2006/relationships/slide"/><Relationship Id="rId49" Target="slides/slide5.xml" Type="http://schemas.openxmlformats.org/officeDocument/2006/relationships/slide"/><Relationship Id="rId5" Target="tableStyles.xml" Type="http://schemas.openxmlformats.org/officeDocument/2006/relationships/tableStyles"/><Relationship Id="rId50" Target="slides/slide6.xml" Type="http://schemas.openxmlformats.org/officeDocument/2006/relationships/slide"/><Relationship Id="rId51" Target="slides/slide7.xml" Type="http://schemas.openxmlformats.org/officeDocument/2006/relationships/slide"/><Relationship Id="rId52" Target="slides/slide8.xml" Type="http://schemas.openxmlformats.org/officeDocument/2006/relationships/slide"/><Relationship Id="rId53" Target="slides/slide9.xml" Type="http://schemas.openxmlformats.org/officeDocument/2006/relationships/slide"/><Relationship Id="rId54" Target="slides/slide10.xml" Type="http://schemas.openxmlformats.org/officeDocument/2006/relationships/slide"/><Relationship Id="rId55" Target="slides/slide11.xml" Type="http://schemas.openxmlformats.org/officeDocument/2006/relationships/slide"/><Relationship Id="rId56" Target="slides/slide12.xml" Type="http://schemas.openxmlformats.org/officeDocument/2006/relationships/slide"/><Relationship Id="rId57" Target="slides/slide13.xml" Type="http://schemas.openxmlformats.org/officeDocument/2006/relationships/slide"/><Relationship Id="rId58" Target="slides/slide14.xml" Type="http://schemas.openxmlformats.org/officeDocument/2006/relationships/slide"/><Relationship Id="rId59" Target="slides/slide15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gif" Type="http://schemas.openxmlformats.org/officeDocument/2006/relationships/image"/><Relationship Id="rId12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gif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4.png" Type="http://schemas.openxmlformats.org/officeDocument/2006/relationships/image"/><Relationship Id="rId11" Target="../media/image75.svg" Type="http://schemas.openxmlformats.org/officeDocument/2006/relationships/image"/><Relationship Id="rId12" Target="../media/image76.png" Type="http://schemas.openxmlformats.org/officeDocument/2006/relationships/image"/><Relationship Id="rId13" Target="../media/image77.svg" Type="http://schemas.openxmlformats.org/officeDocument/2006/relationships/image"/><Relationship Id="rId14" Target="../media/image78.png" Type="http://schemas.openxmlformats.org/officeDocument/2006/relationships/image"/><Relationship Id="rId15" Target="../media/image79.svg" Type="http://schemas.openxmlformats.org/officeDocument/2006/relationships/image"/><Relationship Id="rId16" Target="../media/image80.png" Type="http://schemas.openxmlformats.org/officeDocument/2006/relationships/image"/><Relationship Id="rId17" Target="../media/image81.svg" Type="http://schemas.openxmlformats.org/officeDocument/2006/relationships/image"/><Relationship Id="rId18" Target="../media/image82.png" Type="http://schemas.openxmlformats.org/officeDocument/2006/relationships/image"/><Relationship Id="rId19" Target="../media/image83.svg" Type="http://schemas.openxmlformats.org/officeDocument/2006/relationships/image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68.png" Type="http://schemas.openxmlformats.org/officeDocument/2006/relationships/image"/><Relationship Id="rId5" Target="../media/image69.sv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0.png" Type="http://schemas.openxmlformats.org/officeDocument/2006/relationships/image"/><Relationship Id="rId11" Target="../media/image91.svg" Type="http://schemas.openxmlformats.org/officeDocument/2006/relationships/image"/><Relationship Id="rId12" Target="../media/image92.png" Type="http://schemas.openxmlformats.org/officeDocument/2006/relationships/image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86.png" Type="http://schemas.openxmlformats.org/officeDocument/2006/relationships/image"/><Relationship Id="rId7" Target="../media/image87.svg" Type="http://schemas.openxmlformats.org/officeDocument/2006/relationships/image"/><Relationship Id="rId8" Target="../media/image88.png" Type="http://schemas.openxmlformats.org/officeDocument/2006/relationships/image"/><Relationship Id="rId9" Target="../media/image89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68.png" Type="http://schemas.openxmlformats.org/officeDocument/2006/relationships/image"/><Relationship Id="rId7" Target="../media/image69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Relationship Id="rId3" Target="../media/image96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8.png" Type="http://schemas.openxmlformats.org/officeDocument/2006/relationships/image"/><Relationship Id="rId3" Target="../media/image89.sv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99.png" Type="http://schemas.openxmlformats.org/officeDocument/2006/relationships/image"/><Relationship Id="rId7" Target="../media/image100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20.png" Type="http://schemas.openxmlformats.org/officeDocument/2006/relationships/image"/><Relationship Id="rId13" Target="../media/image21.svg" Type="http://schemas.openxmlformats.org/officeDocument/2006/relationships/image"/><Relationship Id="rId14" Target="../media/image22.png" Type="http://schemas.openxmlformats.org/officeDocument/2006/relationships/image"/><Relationship Id="rId15" Target="../media/image2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30.png" Type="http://schemas.openxmlformats.org/officeDocument/2006/relationships/image"/><Relationship Id="rId13" Target="../media/image31.svg" Type="http://schemas.openxmlformats.org/officeDocument/2006/relationships/image"/><Relationship Id="rId14" Target="../media/image32.png" Type="http://schemas.openxmlformats.org/officeDocument/2006/relationships/image"/><Relationship Id="rId15" Target="../media/image33.gif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16" Target="../media/image18.png" Type="http://schemas.openxmlformats.org/officeDocument/2006/relationships/image"/><Relationship Id="rId17" Target="../media/image1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38.png" Type="http://schemas.openxmlformats.org/officeDocument/2006/relationships/image"/><Relationship Id="rId13" Target="../media/image3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54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71259" y="8313507"/>
            <a:ext cx="2597623" cy="2493718"/>
          </a:xfrm>
          <a:custGeom>
            <a:avLst/>
            <a:gdLst/>
            <a:ahLst/>
            <a:cxnLst/>
            <a:rect r="r" b="b" t="t" l="l"/>
            <a:pathLst>
              <a:path h="2493718" w="2597623">
                <a:moveTo>
                  <a:pt x="0" y="0"/>
                </a:moveTo>
                <a:lnTo>
                  <a:pt x="2597624" y="0"/>
                </a:lnTo>
                <a:lnTo>
                  <a:pt x="2597624" y="2493719"/>
                </a:lnTo>
                <a:lnTo>
                  <a:pt x="0" y="2493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7335190"/>
            <a:ext cx="795467" cy="763648"/>
          </a:xfrm>
          <a:custGeom>
            <a:avLst/>
            <a:gdLst/>
            <a:ahLst/>
            <a:cxnLst/>
            <a:rect r="r" b="b" t="t" l="l"/>
            <a:pathLst>
              <a:path h="763648" w="795467">
                <a:moveTo>
                  <a:pt x="0" y="0"/>
                </a:moveTo>
                <a:lnTo>
                  <a:pt x="795467" y="0"/>
                </a:lnTo>
                <a:lnTo>
                  <a:pt x="795467" y="763648"/>
                </a:lnTo>
                <a:lnTo>
                  <a:pt x="0" y="76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137644" y="7931683"/>
            <a:ext cx="795467" cy="763648"/>
          </a:xfrm>
          <a:custGeom>
            <a:avLst/>
            <a:gdLst/>
            <a:ahLst/>
            <a:cxnLst/>
            <a:rect r="r" b="b" t="t" l="l"/>
            <a:pathLst>
              <a:path h="763648" w="795467">
                <a:moveTo>
                  <a:pt x="0" y="0"/>
                </a:moveTo>
                <a:lnTo>
                  <a:pt x="795467" y="0"/>
                </a:lnTo>
                <a:lnTo>
                  <a:pt x="795467" y="763648"/>
                </a:lnTo>
                <a:lnTo>
                  <a:pt x="0" y="76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4208" y="206501"/>
            <a:ext cx="2808903" cy="2150087"/>
          </a:xfrm>
          <a:custGeom>
            <a:avLst/>
            <a:gdLst/>
            <a:ahLst/>
            <a:cxnLst/>
            <a:rect r="r" b="b" t="t" l="l"/>
            <a:pathLst>
              <a:path h="2150087" w="2808903">
                <a:moveTo>
                  <a:pt x="2808903" y="0"/>
                </a:moveTo>
                <a:lnTo>
                  <a:pt x="0" y="0"/>
                </a:lnTo>
                <a:lnTo>
                  <a:pt x="0" y="2150087"/>
                </a:lnTo>
                <a:lnTo>
                  <a:pt x="2808903" y="2150087"/>
                </a:lnTo>
                <a:lnTo>
                  <a:pt x="280890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-5201075">
            <a:off x="15459445" y="399806"/>
            <a:ext cx="3269159" cy="2615327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-1088985">
            <a:off x="15846181" y="8174638"/>
            <a:ext cx="1760862" cy="1258216"/>
          </a:xfrm>
          <a:custGeom>
            <a:avLst/>
            <a:gdLst/>
            <a:ahLst/>
            <a:cxnLst/>
            <a:rect r="r" b="b" t="t" l="l"/>
            <a:pathLst>
              <a:path h="1258216" w="1760862">
                <a:moveTo>
                  <a:pt x="0" y="0"/>
                </a:moveTo>
                <a:lnTo>
                  <a:pt x="1760862" y="0"/>
                </a:lnTo>
                <a:lnTo>
                  <a:pt x="1760862" y="1258216"/>
                </a:lnTo>
                <a:lnTo>
                  <a:pt x="0" y="12582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4966417" y="8695331"/>
            <a:ext cx="1644910" cy="1414622"/>
          </a:xfrm>
          <a:prstGeom prst="rect">
            <a:avLst/>
          </a:prstGeom>
        </p:spPr>
      </p:pic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8049778" y="2766134"/>
            <a:ext cx="2188443" cy="2188443"/>
            <a:chOff x="0" y="0"/>
            <a:chExt cx="13884457" cy="138844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E86060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2"/>
              <a:stretch>
                <a:fillRect l="223" t="0" r="223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028700" y="933292"/>
            <a:ext cx="16065325" cy="1189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UỶ BAN NHÂN DÂN QUẬN LONG BIÊN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DejaVu Serif Bold"/>
              </a:rPr>
              <a:t>TRƯỜNG MẦM NON CHIM ÉN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1338" y="5172613"/>
            <a:ext cx="16065325" cy="880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4AAD"/>
                </a:solidFill>
                <a:latin typeface="DejaVu Serif Bold"/>
              </a:rPr>
              <a:t>LĨNH VỰC PHÁT TRIỂN NGÔN NGỮ</a:t>
            </a:r>
            <a:r>
              <a:rPr lang="en-US" sz="5100">
                <a:solidFill>
                  <a:srgbClr val="004AAD"/>
                </a:solidFill>
                <a:latin typeface="DejaVu Serif Bold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83573" y="7035063"/>
            <a:ext cx="4920853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A1640"/>
                </a:solidFill>
                <a:latin typeface="DejaVu Serif Bold"/>
              </a:rPr>
              <a:t>Thơ: Giờ chơi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4698862">
            <a:off x="16950624" y="485091"/>
            <a:ext cx="1370170" cy="1048803"/>
          </a:xfrm>
          <a:custGeom>
            <a:avLst/>
            <a:gdLst/>
            <a:ahLst/>
            <a:cxnLst/>
            <a:rect r="r" b="b" t="t" l="l"/>
            <a:pathLst>
              <a:path h="1048803" w="1370170">
                <a:moveTo>
                  <a:pt x="1370170" y="0"/>
                </a:moveTo>
                <a:lnTo>
                  <a:pt x="0" y="0"/>
                </a:lnTo>
                <a:lnTo>
                  <a:pt x="0" y="1048803"/>
                </a:lnTo>
                <a:lnTo>
                  <a:pt x="1370170" y="1048803"/>
                </a:lnTo>
                <a:lnTo>
                  <a:pt x="13701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4350370">
            <a:off x="-634903" y="-110926"/>
            <a:ext cx="2611643" cy="2279252"/>
          </a:xfrm>
          <a:custGeom>
            <a:avLst/>
            <a:gdLst/>
            <a:ahLst/>
            <a:cxnLst/>
            <a:rect r="r" b="b" t="t" l="l"/>
            <a:pathLst>
              <a:path h="2279252" w="2611643">
                <a:moveTo>
                  <a:pt x="2611643" y="0"/>
                </a:moveTo>
                <a:lnTo>
                  <a:pt x="0" y="0"/>
                </a:lnTo>
                <a:lnTo>
                  <a:pt x="0" y="2279252"/>
                </a:lnTo>
                <a:lnTo>
                  <a:pt x="2611643" y="2279252"/>
                </a:lnTo>
                <a:lnTo>
                  <a:pt x="26116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03679">
            <a:off x="16283261" y="8649588"/>
            <a:ext cx="2004739" cy="608712"/>
          </a:xfrm>
          <a:custGeom>
            <a:avLst/>
            <a:gdLst/>
            <a:ahLst/>
            <a:cxnLst/>
            <a:rect r="r" b="b" t="t" l="l"/>
            <a:pathLst>
              <a:path h="608712" w="2004739">
                <a:moveTo>
                  <a:pt x="0" y="0"/>
                </a:moveTo>
                <a:lnTo>
                  <a:pt x="2004739" y="0"/>
                </a:lnTo>
                <a:lnTo>
                  <a:pt x="2004739" y="608712"/>
                </a:lnTo>
                <a:lnTo>
                  <a:pt x="0" y="608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053561" y="3085513"/>
            <a:ext cx="10180878" cy="3459228"/>
            <a:chOff x="0" y="0"/>
            <a:chExt cx="1077213" cy="3660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92402" cy="370250"/>
            </a:xfrm>
            <a:custGeom>
              <a:avLst/>
              <a:gdLst/>
              <a:ahLst/>
              <a:cxnLst/>
              <a:rect r="r" b="b" t="t" l="l"/>
              <a:pathLst>
                <a:path h="370250" w="1092402">
                  <a:moveTo>
                    <a:pt x="611618" y="0"/>
                  </a:moveTo>
                  <a:cubicBezTo>
                    <a:pt x="623434" y="0"/>
                    <a:pt x="635320" y="0"/>
                    <a:pt x="647112" y="0"/>
                  </a:cubicBezTo>
                  <a:cubicBezTo>
                    <a:pt x="741127" y="6113"/>
                    <a:pt x="799883" y="26462"/>
                    <a:pt x="826645" y="59760"/>
                  </a:cubicBezTo>
                  <a:cubicBezTo>
                    <a:pt x="983384" y="55319"/>
                    <a:pt x="1092402" y="118280"/>
                    <a:pt x="1027893" y="180074"/>
                  </a:cubicBezTo>
                  <a:cubicBezTo>
                    <a:pt x="1050988" y="193058"/>
                    <a:pt x="1070255" y="207583"/>
                    <a:pt x="1077213" y="227077"/>
                  </a:cubicBezTo>
                  <a:cubicBezTo>
                    <a:pt x="1077213" y="232662"/>
                    <a:pt x="1077213" y="238233"/>
                    <a:pt x="1077213" y="243816"/>
                  </a:cubicBezTo>
                  <a:cubicBezTo>
                    <a:pt x="1056477" y="293432"/>
                    <a:pt x="967248" y="326959"/>
                    <a:pt x="820759" y="317933"/>
                  </a:cubicBezTo>
                  <a:cubicBezTo>
                    <a:pt x="783068" y="343408"/>
                    <a:pt x="716002" y="370250"/>
                    <a:pt x="611640" y="365743"/>
                  </a:cubicBezTo>
                  <a:cubicBezTo>
                    <a:pt x="557697" y="364071"/>
                    <a:pt x="520169" y="354383"/>
                    <a:pt x="487313" y="342614"/>
                  </a:cubicBezTo>
                  <a:cubicBezTo>
                    <a:pt x="452705" y="352397"/>
                    <a:pt x="415225" y="360075"/>
                    <a:pt x="361072" y="360159"/>
                  </a:cubicBezTo>
                  <a:cubicBezTo>
                    <a:pt x="235787" y="360304"/>
                    <a:pt x="151976" y="322614"/>
                    <a:pt x="149944" y="270917"/>
                  </a:cubicBezTo>
                  <a:cubicBezTo>
                    <a:pt x="69403" y="258823"/>
                    <a:pt x="14852" y="236248"/>
                    <a:pt x="0" y="197619"/>
                  </a:cubicBezTo>
                  <a:cubicBezTo>
                    <a:pt x="0" y="192035"/>
                    <a:pt x="0" y="186440"/>
                    <a:pt x="0" y="180880"/>
                  </a:cubicBezTo>
                  <a:cubicBezTo>
                    <a:pt x="16393" y="142601"/>
                    <a:pt x="67978" y="118557"/>
                    <a:pt x="153868" y="108364"/>
                  </a:cubicBezTo>
                  <a:cubicBezTo>
                    <a:pt x="148707" y="43791"/>
                    <a:pt x="320510" y="3442"/>
                    <a:pt x="461650" y="31890"/>
                  </a:cubicBezTo>
                  <a:cubicBezTo>
                    <a:pt x="495254" y="17822"/>
                    <a:pt x="542797" y="2479"/>
                    <a:pt x="611618" y="0"/>
                  </a:cubicBezTo>
                </a:path>
              </a:pathLst>
            </a:custGeom>
            <a:solidFill>
              <a:srgbClr val="FBF6E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2316062">
            <a:off x="-210247" y="7391714"/>
            <a:ext cx="3220671" cy="1821143"/>
          </a:xfrm>
          <a:custGeom>
            <a:avLst/>
            <a:gdLst/>
            <a:ahLst/>
            <a:cxnLst/>
            <a:rect r="r" b="b" t="t" l="l"/>
            <a:pathLst>
              <a:path h="1821143" w="3220671">
                <a:moveTo>
                  <a:pt x="0" y="0"/>
                </a:moveTo>
                <a:lnTo>
                  <a:pt x="3220671" y="0"/>
                </a:lnTo>
                <a:lnTo>
                  <a:pt x="3220671" y="1821143"/>
                </a:lnTo>
                <a:lnTo>
                  <a:pt x="0" y="1821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68903" y="-942296"/>
            <a:ext cx="14750195" cy="13087446"/>
          </a:xfrm>
          <a:custGeom>
            <a:avLst/>
            <a:gdLst/>
            <a:ahLst/>
            <a:cxnLst/>
            <a:rect r="r" b="b" t="t" l="l"/>
            <a:pathLst>
              <a:path h="13087446" w="14750195">
                <a:moveTo>
                  <a:pt x="0" y="0"/>
                </a:moveTo>
                <a:lnTo>
                  <a:pt x="14750194" y="0"/>
                </a:lnTo>
                <a:lnTo>
                  <a:pt x="14750194" y="13087445"/>
                </a:lnTo>
                <a:lnTo>
                  <a:pt x="0" y="13087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65437" y="4180840"/>
            <a:ext cx="8581482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Cô vừa đọc bài thơ gì?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Do ai sáng tác? 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4443" y="1300304"/>
            <a:ext cx="15259114" cy="7686392"/>
            <a:chOff x="0" y="0"/>
            <a:chExt cx="4018861" cy="2024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18861" cy="2024400"/>
            </a:xfrm>
            <a:custGeom>
              <a:avLst/>
              <a:gdLst/>
              <a:ahLst/>
              <a:cxnLst/>
              <a:rect r="r" b="b" t="t" l="l"/>
              <a:pathLst>
                <a:path h="2024400" w="4018861">
                  <a:moveTo>
                    <a:pt x="25876" y="0"/>
                  </a:moveTo>
                  <a:lnTo>
                    <a:pt x="3992986" y="0"/>
                  </a:lnTo>
                  <a:cubicBezTo>
                    <a:pt x="4007276" y="0"/>
                    <a:pt x="4018861" y="11585"/>
                    <a:pt x="4018861" y="25876"/>
                  </a:cubicBezTo>
                  <a:lnTo>
                    <a:pt x="4018861" y="1998524"/>
                  </a:lnTo>
                  <a:cubicBezTo>
                    <a:pt x="4018861" y="2012815"/>
                    <a:pt x="4007276" y="2024400"/>
                    <a:pt x="3992986" y="2024400"/>
                  </a:cubicBezTo>
                  <a:lnTo>
                    <a:pt x="25876" y="2024400"/>
                  </a:lnTo>
                  <a:cubicBezTo>
                    <a:pt x="11585" y="2024400"/>
                    <a:pt x="0" y="2012815"/>
                    <a:pt x="0" y="1998524"/>
                  </a:cubicBezTo>
                  <a:lnTo>
                    <a:pt x="0" y="25876"/>
                  </a:lnTo>
                  <a:cubicBezTo>
                    <a:pt x="0" y="11585"/>
                    <a:pt x="11585" y="0"/>
                    <a:pt x="258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84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5400000">
            <a:off x="-631416" y="215636"/>
            <a:ext cx="3437680" cy="3006407"/>
          </a:xfrm>
          <a:custGeom>
            <a:avLst/>
            <a:gdLst/>
            <a:ahLst/>
            <a:cxnLst/>
            <a:rect r="r" b="b" t="t" l="l"/>
            <a:pathLst>
              <a:path h="3006407" w="3437680">
                <a:moveTo>
                  <a:pt x="0" y="0"/>
                </a:moveTo>
                <a:lnTo>
                  <a:pt x="3437680" y="0"/>
                </a:lnTo>
                <a:lnTo>
                  <a:pt x="3437680" y="3006407"/>
                </a:lnTo>
                <a:lnTo>
                  <a:pt x="0" y="3006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88170" y="2651549"/>
            <a:ext cx="1410960" cy="1831500"/>
          </a:xfrm>
          <a:custGeom>
            <a:avLst/>
            <a:gdLst/>
            <a:ahLst/>
            <a:cxnLst/>
            <a:rect r="r" b="b" t="t" l="l"/>
            <a:pathLst>
              <a:path h="1831500" w="1410960">
                <a:moveTo>
                  <a:pt x="0" y="0"/>
                </a:moveTo>
                <a:lnTo>
                  <a:pt x="1410960" y="0"/>
                </a:lnTo>
                <a:lnTo>
                  <a:pt x="1410960" y="1831500"/>
                </a:lnTo>
                <a:lnTo>
                  <a:pt x="0" y="1831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95436" y="2662473"/>
            <a:ext cx="1394128" cy="1809652"/>
          </a:xfrm>
          <a:custGeom>
            <a:avLst/>
            <a:gdLst/>
            <a:ahLst/>
            <a:cxnLst/>
            <a:rect r="r" b="b" t="t" l="l"/>
            <a:pathLst>
              <a:path h="1809652" w="1394128">
                <a:moveTo>
                  <a:pt x="0" y="0"/>
                </a:moveTo>
                <a:lnTo>
                  <a:pt x="1394128" y="0"/>
                </a:lnTo>
                <a:lnTo>
                  <a:pt x="1394128" y="1809652"/>
                </a:lnTo>
                <a:lnTo>
                  <a:pt x="0" y="1809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88566" y="7012299"/>
            <a:ext cx="4532006" cy="4114800"/>
          </a:xfrm>
          <a:custGeom>
            <a:avLst/>
            <a:gdLst/>
            <a:ahLst/>
            <a:cxnLst/>
            <a:rect r="r" b="b" t="t" l="l"/>
            <a:pathLst>
              <a:path h="4114800" w="4532006">
                <a:moveTo>
                  <a:pt x="0" y="0"/>
                </a:moveTo>
                <a:lnTo>
                  <a:pt x="4532007" y="0"/>
                </a:lnTo>
                <a:lnTo>
                  <a:pt x="45320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72919">
            <a:off x="1325833" y="8099238"/>
            <a:ext cx="1588969" cy="2318124"/>
          </a:xfrm>
          <a:custGeom>
            <a:avLst/>
            <a:gdLst/>
            <a:ahLst/>
            <a:cxnLst/>
            <a:rect r="r" b="b" t="t" l="l"/>
            <a:pathLst>
              <a:path h="2318124" w="1588969">
                <a:moveTo>
                  <a:pt x="0" y="0"/>
                </a:moveTo>
                <a:lnTo>
                  <a:pt x="1588969" y="0"/>
                </a:lnTo>
                <a:lnTo>
                  <a:pt x="1588969" y="2318124"/>
                </a:lnTo>
                <a:lnTo>
                  <a:pt x="0" y="2318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083246" y="-1987263"/>
            <a:ext cx="4885521" cy="4734514"/>
          </a:xfrm>
          <a:custGeom>
            <a:avLst/>
            <a:gdLst/>
            <a:ahLst/>
            <a:cxnLst/>
            <a:rect r="r" b="b" t="t" l="l"/>
            <a:pathLst>
              <a:path h="4734514" w="4885521">
                <a:moveTo>
                  <a:pt x="0" y="0"/>
                </a:moveTo>
                <a:lnTo>
                  <a:pt x="4885520" y="0"/>
                </a:lnTo>
                <a:lnTo>
                  <a:pt x="4885520" y="4734513"/>
                </a:lnTo>
                <a:lnTo>
                  <a:pt x="0" y="4734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89564" y="1028700"/>
            <a:ext cx="2709252" cy="1256108"/>
          </a:xfrm>
          <a:custGeom>
            <a:avLst/>
            <a:gdLst/>
            <a:ahLst/>
            <a:cxnLst/>
            <a:rect r="r" b="b" t="t" l="l"/>
            <a:pathLst>
              <a:path h="1256108" w="2709252">
                <a:moveTo>
                  <a:pt x="0" y="0"/>
                </a:moveTo>
                <a:lnTo>
                  <a:pt x="2709252" y="0"/>
                </a:lnTo>
                <a:lnTo>
                  <a:pt x="2709252" y="1256108"/>
                </a:lnTo>
                <a:lnTo>
                  <a:pt x="0" y="1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083246" y="767874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true" rot="5400000">
            <a:off x="16014842" y="7138380"/>
            <a:ext cx="3656284" cy="3197587"/>
          </a:xfrm>
          <a:custGeom>
            <a:avLst/>
            <a:gdLst/>
            <a:ahLst/>
            <a:cxnLst/>
            <a:rect r="r" b="b" t="t" l="l"/>
            <a:pathLst>
              <a:path h="3197587" w="3656284">
                <a:moveTo>
                  <a:pt x="3656284" y="3197587"/>
                </a:moveTo>
                <a:lnTo>
                  <a:pt x="0" y="3197587"/>
                </a:lnTo>
                <a:lnTo>
                  <a:pt x="0" y="0"/>
                </a:lnTo>
                <a:lnTo>
                  <a:pt x="3656284" y="0"/>
                </a:lnTo>
                <a:lnTo>
                  <a:pt x="3656284" y="319758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77438" y="-2458046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843441" y="4348300"/>
            <a:ext cx="12408247" cy="210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DejaVu Serif Bold"/>
              </a:rPr>
              <a:t>Trong bài thơ nói đến giờ gì?</a:t>
            </a:r>
          </a:p>
        </p:txBody>
      </p:sp>
    </p:spTree>
  </p:cSld>
  <p:clrMapOvr>
    <a:masterClrMapping/>
  </p:clrMapOvr>
  <p:transition spd="slow">
    <p:cover dir="l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98666" y="-322219"/>
            <a:ext cx="4972054" cy="4514338"/>
          </a:xfrm>
          <a:custGeom>
            <a:avLst/>
            <a:gdLst/>
            <a:ahLst/>
            <a:cxnLst/>
            <a:rect r="r" b="b" t="t" l="l"/>
            <a:pathLst>
              <a:path h="4514338" w="4972054">
                <a:moveTo>
                  <a:pt x="0" y="0"/>
                </a:moveTo>
                <a:lnTo>
                  <a:pt x="4972053" y="0"/>
                </a:lnTo>
                <a:lnTo>
                  <a:pt x="4972053" y="4514337"/>
                </a:lnTo>
                <a:lnTo>
                  <a:pt x="0" y="4514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3254" y="2745717"/>
            <a:ext cx="15333431" cy="6130032"/>
          </a:xfrm>
          <a:custGeom>
            <a:avLst/>
            <a:gdLst/>
            <a:ahLst/>
            <a:cxnLst/>
            <a:rect r="r" b="b" t="t" l="l"/>
            <a:pathLst>
              <a:path h="6130032" w="15333431">
                <a:moveTo>
                  <a:pt x="0" y="0"/>
                </a:moveTo>
                <a:lnTo>
                  <a:pt x="15333431" y="0"/>
                </a:lnTo>
                <a:lnTo>
                  <a:pt x="15333431" y="6130032"/>
                </a:lnTo>
                <a:lnTo>
                  <a:pt x="0" y="613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3894350" y="6686550"/>
            <a:ext cx="4393650" cy="5143500"/>
          </a:xfrm>
          <a:custGeom>
            <a:avLst/>
            <a:gdLst/>
            <a:ahLst/>
            <a:cxnLst/>
            <a:rect r="r" b="b" t="t" l="l"/>
            <a:pathLst>
              <a:path h="5143500" w="4393650">
                <a:moveTo>
                  <a:pt x="439365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4393650" y="0"/>
                </a:lnTo>
                <a:lnTo>
                  <a:pt x="4393650" y="51435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0">
            <a:off x="0" y="6686550"/>
            <a:ext cx="4393650" cy="5143500"/>
          </a:xfrm>
          <a:custGeom>
            <a:avLst/>
            <a:gdLst/>
            <a:ahLst/>
            <a:cxnLst/>
            <a:rect r="r" b="b" t="t" l="l"/>
            <a:pathLst>
              <a:path h="5143500" w="4393650">
                <a:moveTo>
                  <a:pt x="0" y="5143500"/>
                </a:moveTo>
                <a:lnTo>
                  <a:pt x="4393650" y="5143500"/>
                </a:lnTo>
                <a:lnTo>
                  <a:pt x="439365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559148" y="735554"/>
            <a:ext cx="3533149" cy="1638096"/>
          </a:xfrm>
          <a:custGeom>
            <a:avLst/>
            <a:gdLst/>
            <a:ahLst/>
            <a:cxnLst/>
            <a:rect r="r" b="b" t="t" l="l"/>
            <a:pathLst>
              <a:path h="1638096" w="3533149">
                <a:moveTo>
                  <a:pt x="0" y="0"/>
                </a:moveTo>
                <a:lnTo>
                  <a:pt x="3533149" y="0"/>
                </a:lnTo>
                <a:lnTo>
                  <a:pt x="3533149" y="1638096"/>
                </a:lnTo>
                <a:lnTo>
                  <a:pt x="0" y="1638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4084" y="6686550"/>
            <a:ext cx="2718340" cy="3600450"/>
          </a:xfrm>
          <a:custGeom>
            <a:avLst/>
            <a:gdLst/>
            <a:ahLst/>
            <a:cxnLst/>
            <a:rect r="r" b="b" t="t" l="l"/>
            <a:pathLst>
              <a:path h="3600450" w="2718340">
                <a:moveTo>
                  <a:pt x="0" y="0"/>
                </a:moveTo>
                <a:lnTo>
                  <a:pt x="2718340" y="0"/>
                </a:lnTo>
                <a:lnTo>
                  <a:pt x="271834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559148" y="6686550"/>
            <a:ext cx="2718340" cy="3600450"/>
          </a:xfrm>
          <a:custGeom>
            <a:avLst/>
            <a:gdLst/>
            <a:ahLst/>
            <a:cxnLst/>
            <a:rect r="r" b="b" t="t" l="l"/>
            <a:pathLst>
              <a:path h="3600450" w="2718340">
                <a:moveTo>
                  <a:pt x="0" y="0"/>
                </a:moveTo>
                <a:lnTo>
                  <a:pt x="2718340" y="0"/>
                </a:lnTo>
                <a:lnTo>
                  <a:pt x="2718340" y="3600450"/>
                </a:lnTo>
                <a:lnTo>
                  <a:pt x="0" y="36004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51466" y="3560112"/>
            <a:ext cx="10229604" cy="4377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9"/>
              </a:lnSpc>
            </a:pPr>
            <a:r>
              <a:rPr lang="en-US" sz="6206">
                <a:solidFill>
                  <a:srgbClr val="00000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8689"/>
              </a:lnSpc>
            </a:pPr>
            <a:r>
              <a:rPr lang="en-US" sz="6206">
                <a:solidFill>
                  <a:srgbClr val="000000"/>
                </a:solidFill>
                <a:latin typeface="DejaVu Serif Bold"/>
              </a:rPr>
              <a:t>Em bé gọi ai?</a:t>
            </a:r>
          </a:p>
          <a:p>
            <a:pPr algn="ctr">
              <a:lnSpc>
                <a:spcPts val="8689"/>
              </a:lnSpc>
            </a:pPr>
            <a:r>
              <a:rPr lang="en-US" sz="6206">
                <a:solidFill>
                  <a:srgbClr val="000000"/>
                </a:solidFill>
                <a:latin typeface="DejaVu Serif Bold"/>
              </a:rPr>
              <a:t> Chúng ta cùng làm gì?</a:t>
            </a:r>
          </a:p>
          <a:p>
            <a:pPr algn="ctr">
              <a:lnSpc>
                <a:spcPts val="8689"/>
              </a:lnSpc>
            </a:pPr>
          </a:p>
        </p:txBody>
      </p:sp>
    </p:spTree>
  </p:cSld>
  <p:clrMapOvr>
    <a:masterClrMapping/>
  </p:clrMapOvr>
  <p:transition spd="slow">
    <p:push dir="l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36038" y="-1338557"/>
            <a:ext cx="4885521" cy="4734514"/>
          </a:xfrm>
          <a:custGeom>
            <a:avLst/>
            <a:gdLst/>
            <a:ahLst/>
            <a:cxnLst/>
            <a:rect r="r" b="b" t="t" l="l"/>
            <a:pathLst>
              <a:path h="4734514" w="4885521">
                <a:moveTo>
                  <a:pt x="0" y="0"/>
                </a:moveTo>
                <a:lnTo>
                  <a:pt x="4885521" y="0"/>
                </a:lnTo>
                <a:lnTo>
                  <a:pt x="4885521" y="4734514"/>
                </a:lnTo>
                <a:lnTo>
                  <a:pt x="0" y="4734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03254" y="2745717"/>
            <a:ext cx="15333431" cy="6130032"/>
          </a:xfrm>
          <a:custGeom>
            <a:avLst/>
            <a:gdLst/>
            <a:ahLst/>
            <a:cxnLst/>
            <a:rect r="r" b="b" t="t" l="l"/>
            <a:pathLst>
              <a:path h="6130032" w="15333431">
                <a:moveTo>
                  <a:pt x="0" y="0"/>
                </a:moveTo>
                <a:lnTo>
                  <a:pt x="15333431" y="0"/>
                </a:lnTo>
                <a:lnTo>
                  <a:pt x="15333431" y="6130032"/>
                </a:lnTo>
                <a:lnTo>
                  <a:pt x="0" y="613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0759" y="1327194"/>
            <a:ext cx="1584990" cy="2057400"/>
          </a:xfrm>
          <a:custGeom>
            <a:avLst/>
            <a:gdLst/>
            <a:ahLst/>
            <a:cxnLst/>
            <a:rect r="r" b="b" t="t" l="l"/>
            <a:pathLst>
              <a:path h="2057400" w="1584990">
                <a:moveTo>
                  <a:pt x="0" y="0"/>
                </a:moveTo>
                <a:lnTo>
                  <a:pt x="1584990" y="0"/>
                </a:lnTo>
                <a:lnTo>
                  <a:pt x="15849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14816540" y="6508492"/>
            <a:ext cx="4885521" cy="4734514"/>
          </a:xfrm>
          <a:custGeom>
            <a:avLst/>
            <a:gdLst/>
            <a:ahLst/>
            <a:cxnLst/>
            <a:rect r="r" b="b" t="t" l="l"/>
            <a:pathLst>
              <a:path h="4734514" w="4885521">
                <a:moveTo>
                  <a:pt x="4885520" y="4734514"/>
                </a:moveTo>
                <a:lnTo>
                  <a:pt x="0" y="4734514"/>
                </a:lnTo>
                <a:lnTo>
                  <a:pt x="0" y="0"/>
                </a:lnTo>
                <a:lnTo>
                  <a:pt x="4885520" y="0"/>
                </a:lnTo>
                <a:lnTo>
                  <a:pt x="4885520" y="473451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451695" y="7200900"/>
            <a:ext cx="1584990" cy="2057400"/>
          </a:xfrm>
          <a:custGeom>
            <a:avLst/>
            <a:gdLst/>
            <a:ahLst/>
            <a:cxnLst/>
            <a:rect r="r" b="b" t="t" l="l"/>
            <a:pathLst>
              <a:path h="2057400" w="1584990">
                <a:moveTo>
                  <a:pt x="0" y="0"/>
                </a:moveTo>
                <a:lnTo>
                  <a:pt x="1584990" y="0"/>
                </a:lnTo>
                <a:lnTo>
                  <a:pt x="158499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894350" y="49249"/>
            <a:ext cx="5491170" cy="2555890"/>
          </a:xfrm>
          <a:custGeom>
            <a:avLst/>
            <a:gdLst/>
            <a:ahLst/>
            <a:cxnLst/>
            <a:rect r="r" b="b" t="t" l="l"/>
            <a:pathLst>
              <a:path h="2555890" w="5491170">
                <a:moveTo>
                  <a:pt x="0" y="0"/>
                </a:moveTo>
                <a:lnTo>
                  <a:pt x="5491169" y="0"/>
                </a:lnTo>
                <a:lnTo>
                  <a:pt x="5491169" y="2555890"/>
                </a:lnTo>
                <a:lnTo>
                  <a:pt x="0" y="2555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34826" y="7731110"/>
            <a:ext cx="5491170" cy="2555890"/>
          </a:xfrm>
          <a:custGeom>
            <a:avLst/>
            <a:gdLst/>
            <a:ahLst/>
            <a:cxnLst/>
            <a:rect r="r" b="b" t="t" l="l"/>
            <a:pathLst>
              <a:path h="2555890" w="5491170">
                <a:moveTo>
                  <a:pt x="0" y="0"/>
                </a:moveTo>
                <a:lnTo>
                  <a:pt x="5491170" y="0"/>
                </a:lnTo>
                <a:lnTo>
                  <a:pt x="5491170" y="2555890"/>
                </a:lnTo>
                <a:lnTo>
                  <a:pt x="0" y="2555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03254" y="4180840"/>
            <a:ext cx="15333431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Cất dọn đồ dùng đồ chơi vào đâu? </a:t>
            </a:r>
          </a:p>
        </p:txBody>
      </p:sp>
    </p:spTree>
  </p:cSld>
  <p:clrMapOvr>
    <a:masterClrMapping/>
  </p:clrMapOvr>
  <p:transition spd="fast">
    <p:cover dir="d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1" y="-41687"/>
            <a:ext cx="7494549" cy="10370373"/>
          </a:xfrm>
          <a:custGeom>
            <a:avLst/>
            <a:gdLst/>
            <a:ahLst/>
            <a:cxnLst/>
            <a:rect r="r" b="b" t="t" l="l"/>
            <a:pathLst>
              <a:path h="10370373" w="7494549">
                <a:moveTo>
                  <a:pt x="0" y="0"/>
                </a:moveTo>
                <a:lnTo>
                  <a:pt x="7494550" y="0"/>
                </a:lnTo>
                <a:lnTo>
                  <a:pt x="7494550" y="10370374"/>
                </a:lnTo>
                <a:lnTo>
                  <a:pt x="0" y="10370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06" t="0" r="-21665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0813719" y="-20843"/>
            <a:ext cx="7494549" cy="10370373"/>
          </a:xfrm>
          <a:custGeom>
            <a:avLst/>
            <a:gdLst/>
            <a:ahLst/>
            <a:cxnLst/>
            <a:rect r="r" b="b" t="t" l="l"/>
            <a:pathLst>
              <a:path h="10370373" w="7494549">
                <a:moveTo>
                  <a:pt x="7494549" y="0"/>
                </a:moveTo>
                <a:lnTo>
                  <a:pt x="0" y="0"/>
                </a:lnTo>
                <a:lnTo>
                  <a:pt x="0" y="10370373"/>
                </a:lnTo>
                <a:lnTo>
                  <a:pt x="7494549" y="10370373"/>
                </a:lnTo>
                <a:lnTo>
                  <a:pt x="7494549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6706" t="0" r="-21665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888253" y="2116941"/>
            <a:ext cx="3736403" cy="373640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</a:path>
              </a:pathLst>
            </a:custGeom>
            <a:solidFill>
              <a:srgbClr val="FFE9AD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290341" y="5992338"/>
            <a:ext cx="3742079" cy="374207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</a:path>
              </a:pathLst>
            </a:custGeom>
            <a:solidFill>
              <a:srgbClr val="FFE9A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4040212" y="2197021"/>
            <a:ext cx="3779490" cy="3576242"/>
            <a:chOff x="0" y="0"/>
            <a:chExt cx="812800" cy="7690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69091"/>
            </a:xfrm>
            <a:custGeom>
              <a:avLst/>
              <a:gdLst/>
              <a:ahLst/>
              <a:cxnLst/>
              <a:rect r="r" b="b" t="t" l="l"/>
              <a:pathLst>
                <a:path h="769091" w="812800">
                  <a:moveTo>
                    <a:pt x="406400" y="0"/>
                  </a:moveTo>
                  <a:lnTo>
                    <a:pt x="466396" y="82852"/>
                  </a:lnTo>
                  <a:lnTo>
                    <a:pt x="553838" y="26190"/>
                  </a:lnTo>
                  <a:lnTo>
                    <a:pt x="578287" y="124043"/>
                  </a:lnTo>
                  <a:lnTo>
                    <a:pt x="681363" y="101225"/>
                  </a:lnTo>
                  <a:lnTo>
                    <a:pt x="666963" y="200864"/>
                  </a:lnTo>
                  <a:lnTo>
                    <a:pt x="771752" y="214969"/>
                  </a:lnTo>
                  <a:lnTo>
                    <a:pt x="720448" y="302935"/>
                  </a:lnTo>
                  <a:lnTo>
                    <a:pt x="812800" y="352061"/>
                  </a:lnTo>
                  <a:lnTo>
                    <a:pt x="731520" y="416476"/>
                  </a:lnTo>
                  <a:lnTo>
                    <a:pt x="798961" y="493987"/>
                  </a:lnTo>
                  <a:lnTo>
                    <a:pt x="698682" y="526150"/>
                  </a:lnTo>
                  <a:lnTo>
                    <a:pt x="732104" y="621578"/>
                  </a:lnTo>
                  <a:lnTo>
                    <a:pt x="626370" y="617145"/>
                  </a:lnTo>
                  <a:lnTo>
                    <a:pt x="621259" y="717601"/>
                  </a:lnTo>
                  <a:lnTo>
                    <a:pt x="524350" y="677172"/>
                  </a:lnTo>
                  <a:lnTo>
                    <a:pt x="481396" y="769091"/>
                  </a:lnTo>
                  <a:lnTo>
                    <a:pt x="406400" y="698125"/>
                  </a:lnTo>
                  <a:lnTo>
                    <a:pt x="331404" y="769091"/>
                  </a:lnTo>
                  <a:lnTo>
                    <a:pt x="288450" y="677172"/>
                  </a:lnTo>
                  <a:lnTo>
                    <a:pt x="191541" y="717601"/>
                  </a:lnTo>
                  <a:lnTo>
                    <a:pt x="186430" y="617145"/>
                  </a:lnTo>
                  <a:lnTo>
                    <a:pt x="80696" y="621578"/>
                  </a:lnTo>
                  <a:lnTo>
                    <a:pt x="114118" y="526150"/>
                  </a:lnTo>
                  <a:lnTo>
                    <a:pt x="13839" y="493987"/>
                  </a:lnTo>
                  <a:lnTo>
                    <a:pt x="81280" y="416476"/>
                  </a:lnTo>
                  <a:lnTo>
                    <a:pt x="0" y="352061"/>
                  </a:lnTo>
                  <a:lnTo>
                    <a:pt x="92352" y="302935"/>
                  </a:lnTo>
                  <a:lnTo>
                    <a:pt x="41047" y="214969"/>
                  </a:lnTo>
                  <a:lnTo>
                    <a:pt x="145837" y="200864"/>
                  </a:lnTo>
                  <a:lnTo>
                    <a:pt x="131437" y="101225"/>
                  </a:lnTo>
                  <a:lnTo>
                    <a:pt x="234513" y="124043"/>
                  </a:lnTo>
                  <a:lnTo>
                    <a:pt x="258962" y="26190"/>
                  </a:lnTo>
                  <a:lnTo>
                    <a:pt x="346404" y="82852"/>
                  </a:lnTo>
                  <a:lnTo>
                    <a:pt x="406400" y="0"/>
                  </a:lnTo>
                </a:path>
              </a:pathLst>
            </a:custGeom>
            <a:solidFill>
              <a:srgbClr val="FFE9A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463813" y="1980354"/>
            <a:ext cx="1239263" cy="1239263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1929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2142753" y="1707180"/>
            <a:ext cx="1239263" cy="1239263"/>
            <a:chOff x="0" y="0"/>
            <a:chExt cx="635000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1929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5463813" y="5812193"/>
            <a:ext cx="1239263" cy="1239263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19292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0" y="0"/>
            <a:ext cx="1028700" cy="10328687"/>
            <a:chOff x="0" y="0"/>
            <a:chExt cx="270933" cy="272031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70933" cy="2720313"/>
            </a:xfrm>
            <a:custGeom>
              <a:avLst/>
              <a:gdLst/>
              <a:ahLst/>
              <a:cxnLst/>
              <a:rect r="r" b="b" t="t" l="l"/>
              <a:pathLst>
                <a:path h="272031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20313"/>
                  </a:lnTo>
                  <a:lnTo>
                    <a:pt x="0" y="2720313"/>
                  </a:lnTo>
                  <a:lnTo>
                    <a:pt x="0" y="0"/>
                  </a:lnTo>
                </a:path>
              </a:pathLst>
            </a:custGeom>
            <a:solidFill>
              <a:srgbClr val="F1C6CD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7259300" y="-41687"/>
            <a:ext cx="1028700" cy="10328687"/>
            <a:chOff x="0" y="0"/>
            <a:chExt cx="270933" cy="272031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70933" cy="2720313"/>
            </a:xfrm>
            <a:custGeom>
              <a:avLst/>
              <a:gdLst/>
              <a:ahLst/>
              <a:cxnLst/>
              <a:rect r="r" b="b" t="t" l="l"/>
              <a:pathLst>
                <a:path h="272031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20313"/>
                  </a:lnTo>
                  <a:lnTo>
                    <a:pt x="0" y="2720313"/>
                  </a:lnTo>
                  <a:lnTo>
                    <a:pt x="0" y="0"/>
                  </a:lnTo>
                </a:path>
              </a:pathLst>
            </a:custGeom>
            <a:solidFill>
              <a:srgbClr val="F1C6C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5463813" y="1599354"/>
            <a:ext cx="1239263" cy="134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FFFFFF"/>
                </a:solidFill>
                <a:latin typeface="Gaegu Bold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142753" y="1441845"/>
            <a:ext cx="1239263" cy="134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FFFFFF"/>
                </a:solidFill>
                <a:latin typeface="Gaegu Bold"/>
              </a:rPr>
              <a:t>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463813" y="5567780"/>
            <a:ext cx="1239263" cy="134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0047"/>
              </a:lnSpc>
              <a:spcBef>
                <a:spcPct val="0"/>
              </a:spcBef>
            </a:pPr>
            <a:r>
              <a:rPr lang="en-US" sz="6399" u="none">
                <a:solidFill>
                  <a:srgbClr val="FFFFFF"/>
                </a:solidFill>
                <a:latin typeface="Gaegu Bold"/>
              </a:rPr>
              <a:t>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355867" y="706684"/>
            <a:ext cx="5233095" cy="1054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DejaVu Serif Bold"/>
              </a:rPr>
              <a:t>Trẻ đọc thơ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835434" y="4100171"/>
            <a:ext cx="217155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Cả lớp đọc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48717" y="7718767"/>
            <a:ext cx="206945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Nhóm đọc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88961" y="4100171"/>
            <a:ext cx="248528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Cá nhânđọc 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0888253" y="6120044"/>
            <a:ext cx="3894099" cy="3894099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</a:path>
              </a:pathLst>
            </a:custGeom>
            <a:solidFill>
              <a:srgbClr val="FFE9AD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73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1848521" y="7718767"/>
            <a:ext cx="217155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erif Display"/>
              </a:rPr>
              <a:t>Cả lớp đọc 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2061726" y="6071333"/>
            <a:ext cx="1239263" cy="1239263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E19292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2026228" y="5826920"/>
            <a:ext cx="1239263" cy="134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10047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Gaegu Bold"/>
              </a:rPr>
              <a:t>4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5E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4443" y="1300304"/>
            <a:ext cx="15259114" cy="7686392"/>
            <a:chOff x="0" y="0"/>
            <a:chExt cx="4018861" cy="2024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18861" cy="2024400"/>
            </a:xfrm>
            <a:custGeom>
              <a:avLst/>
              <a:gdLst/>
              <a:ahLst/>
              <a:cxnLst/>
              <a:rect r="r" b="b" t="t" l="l"/>
              <a:pathLst>
                <a:path h="2024400" w="4018861">
                  <a:moveTo>
                    <a:pt x="25876" y="0"/>
                  </a:moveTo>
                  <a:lnTo>
                    <a:pt x="3992986" y="0"/>
                  </a:lnTo>
                  <a:cubicBezTo>
                    <a:pt x="4007276" y="0"/>
                    <a:pt x="4018861" y="11585"/>
                    <a:pt x="4018861" y="25876"/>
                  </a:cubicBezTo>
                  <a:lnTo>
                    <a:pt x="4018861" y="1998524"/>
                  </a:lnTo>
                  <a:cubicBezTo>
                    <a:pt x="4018861" y="2012815"/>
                    <a:pt x="4007276" y="2024400"/>
                    <a:pt x="3992986" y="2024400"/>
                  </a:cubicBezTo>
                  <a:lnTo>
                    <a:pt x="25876" y="2024400"/>
                  </a:lnTo>
                  <a:cubicBezTo>
                    <a:pt x="11585" y="2024400"/>
                    <a:pt x="0" y="2012815"/>
                    <a:pt x="0" y="1998524"/>
                  </a:cubicBezTo>
                  <a:lnTo>
                    <a:pt x="0" y="25876"/>
                  </a:lnTo>
                  <a:cubicBezTo>
                    <a:pt x="0" y="11585"/>
                    <a:pt x="11585" y="0"/>
                    <a:pt x="2587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84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14047365" y="-1017148"/>
            <a:ext cx="4393650" cy="5143500"/>
          </a:xfrm>
          <a:custGeom>
            <a:avLst/>
            <a:gdLst/>
            <a:ahLst/>
            <a:cxnLst/>
            <a:rect r="r" b="b" t="t" l="l"/>
            <a:pathLst>
              <a:path h="5143500" w="4393650">
                <a:moveTo>
                  <a:pt x="4393650" y="0"/>
                </a:moveTo>
                <a:lnTo>
                  <a:pt x="0" y="0"/>
                </a:lnTo>
                <a:lnTo>
                  <a:pt x="0" y="5143500"/>
                </a:lnTo>
                <a:lnTo>
                  <a:pt x="4393650" y="5143500"/>
                </a:lnTo>
                <a:lnTo>
                  <a:pt x="43936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0" y="6686550"/>
            <a:ext cx="4393650" cy="5143500"/>
          </a:xfrm>
          <a:custGeom>
            <a:avLst/>
            <a:gdLst/>
            <a:ahLst/>
            <a:cxnLst/>
            <a:rect r="r" b="b" t="t" l="l"/>
            <a:pathLst>
              <a:path h="5143500" w="4393650">
                <a:moveTo>
                  <a:pt x="0" y="5143500"/>
                </a:moveTo>
                <a:lnTo>
                  <a:pt x="4393650" y="5143500"/>
                </a:lnTo>
                <a:lnTo>
                  <a:pt x="439365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14956">
            <a:off x="15667492" y="178639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477523">
            <a:off x="-882812" y="6931400"/>
            <a:ext cx="3823023" cy="4114800"/>
          </a:xfrm>
          <a:custGeom>
            <a:avLst/>
            <a:gdLst/>
            <a:ahLst/>
            <a:cxnLst/>
            <a:rect r="r" b="b" t="t" l="l"/>
            <a:pathLst>
              <a:path h="4114800" w="3823023">
                <a:moveTo>
                  <a:pt x="3823024" y="0"/>
                </a:moveTo>
                <a:lnTo>
                  <a:pt x="0" y="0"/>
                </a:lnTo>
                <a:lnTo>
                  <a:pt x="0" y="4114800"/>
                </a:lnTo>
                <a:lnTo>
                  <a:pt x="3823024" y="4114800"/>
                </a:lnTo>
                <a:lnTo>
                  <a:pt x="38230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-1216804"/>
            <a:ext cx="2386346" cy="5292300"/>
          </a:xfrm>
          <a:custGeom>
            <a:avLst/>
            <a:gdLst/>
            <a:ahLst/>
            <a:cxnLst/>
            <a:rect r="r" b="b" t="t" l="l"/>
            <a:pathLst>
              <a:path h="5292300" w="2386346">
                <a:moveTo>
                  <a:pt x="0" y="0"/>
                </a:moveTo>
                <a:lnTo>
                  <a:pt x="2386346" y="0"/>
                </a:lnTo>
                <a:lnTo>
                  <a:pt x="2386346" y="5292300"/>
                </a:lnTo>
                <a:lnTo>
                  <a:pt x="0" y="5292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0">
            <a:off x="16244190" y="6686550"/>
            <a:ext cx="2386346" cy="5292300"/>
          </a:xfrm>
          <a:custGeom>
            <a:avLst/>
            <a:gdLst/>
            <a:ahLst/>
            <a:cxnLst/>
            <a:rect r="r" b="b" t="t" l="l"/>
            <a:pathLst>
              <a:path h="5292300" w="2386346">
                <a:moveTo>
                  <a:pt x="0" y="5292300"/>
                </a:moveTo>
                <a:lnTo>
                  <a:pt x="2386346" y="5292300"/>
                </a:lnTo>
                <a:lnTo>
                  <a:pt x="2386346" y="0"/>
                </a:lnTo>
                <a:lnTo>
                  <a:pt x="0" y="0"/>
                </a:lnTo>
                <a:lnTo>
                  <a:pt x="0" y="52923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-318047" y="3942080"/>
            <a:ext cx="18606047" cy="274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Giáo dục: Khi chơi đồ chơi xong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chúng mình phải cất gọn gàng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vào nơi quy định.</a:t>
            </a:r>
          </a:p>
        </p:txBody>
      </p:sp>
    </p:spTree>
  </p:cSld>
  <p:clrMapOvr>
    <a:masterClrMapping/>
  </p:clrMapOvr>
  <p:transition spd="fast">
    <p:cover dir="rd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2450981">
            <a:off x="15502408" y="-432467"/>
            <a:ext cx="3348508" cy="2922334"/>
          </a:xfrm>
          <a:custGeom>
            <a:avLst/>
            <a:gdLst/>
            <a:ahLst/>
            <a:cxnLst/>
            <a:rect r="r" b="b" t="t" l="l"/>
            <a:pathLst>
              <a:path h="2922334" w="3348508">
                <a:moveTo>
                  <a:pt x="3348508" y="0"/>
                </a:moveTo>
                <a:lnTo>
                  <a:pt x="0" y="0"/>
                </a:lnTo>
                <a:lnTo>
                  <a:pt x="0" y="2922334"/>
                </a:lnTo>
                <a:lnTo>
                  <a:pt x="3348508" y="2922334"/>
                </a:lnTo>
                <a:lnTo>
                  <a:pt x="33485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2700000">
            <a:off x="-362214" y="-342765"/>
            <a:ext cx="2781829" cy="2704514"/>
          </a:xfrm>
          <a:custGeom>
            <a:avLst/>
            <a:gdLst/>
            <a:ahLst/>
            <a:cxnLst/>
            <a:rect r="r" b="b" t="t" l="l"/>
            <a:pathLst>
              <a:path h="2704514" w="2781829">
                <a:moveTo>
                  <a:pt x="2781828" y="0"/>
                </a:moveTo>
                <a:lnTo>
                  <a:pt x="0" y="0"/>
                </a:lnTo>
                <a:lnTo>
                  <a:pt x="0" y="2704514"/>
                </a:lnTo>
                <a:lnTo>
                  <a:pt x="2781828" y="2704514"/>
                </a:lnTo>
                <a:lnTo>
                  <a:pt x="27818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700000">
            <a:off x="-1097526" y="7476176"/>
            <a:ext cx="3912219" cy="3992060"/>
          </a:xfrm>
          <a:custGeom>
            <a:avLst/>
            <a:gdLst/>
            <a:ahLst/>
            <a:cxnLst/>
            <a:rect r="r" b="b" t="t" l="l"/>
            <a:pathLst>
              <a:path h="3992060" w="3912219">
                <a:moveTo>
                  <a:pt x="0" y="0"/>
                </a:moveTo>
                <a:lnTo>
                  <a:pt x="3912219" y="0"/>
                </a:lnTo>
                <a:lnTo>
                  <a:pt x="3912219" y="3992061"/>
                </a:lnTo>
                <a:lnTo>
                  <a:pt x="0" y="3992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02294" y="966650"/>
            <a:ext cx="2477902" cy="310864"/>
          </a:xfrm>
          <a:custGeom>
            <a:avLst/>
            <a:gdLst/>
            <a:ahLst/>
            <a:cxnLst/>
            <a:rect r="r" b="b" t="t" l="l"/>
            <a:pathLst>
              <a:path h="310864" w="2477902">
                <a:moveTo>
                  <a:pt x="0" y="0"/>
                </a:moveTo>
                <a:lnTo>
                  <a:pt x="2477902" y="0"/>
                </a:lnTo>
                <a:lnTo>
                  <a:pt x="2477902" y="310864"/>
                </a:lnTo>
                <a:lnTo>
                  <a:pt x="0" y="310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273242">
            <a:off x="8633099" y="8747399"/>
            <a:ext cx="1021802" cy="1021802"/>
          </a:xfrm>
          <a:custGeom>
            <a:avLst/>
            <a:gdLst/>
            <a:ahLst/>
            <a:cxnLst/>
            <a:rect r="r" b="b" t="t" l="l"/>
            <a:pathLst>
              <a:path h="1021802" w="1021802">
                <a:moveTo>
                  <a:pt x="0" y="0"/>
                </a:moveTo>
                <a:lnTo>
                  <a:pt x="1021802" y="0"/>
                </a:lnTo>
                <a:lnTo>
                  <a:pt x="1021802" y="1021802"/>
                </a:lnTo>
                <a:lnTo>
                  <a:pt x="0" y="1021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987528" y="7486317"/>
            <a:ext cx="4300472" cy="2800683"/>
          </a:xfrm>
          <a:custGeom>
            <a:avLst/>
            <a:gdLst/>
            <a:ahLst/>
            <a:cxnLst/>
            <a:rect r="r" b="b" t="t" l="l"/>
            <a:pathLst>
              <a:path h="2800683" w="4300472">
                <a:moveTo>
                  <a:pt x="0" y="0"/>
                </a:moveTo>
                <a:lnTo>
                  <a:pt x="4300472" y="0"/>
                </a:lnTo>
                <a:lnTo>
                  <a:pt x="4300472" y="2800683"/>
                </a:lnTo>
                <a:lnTo>
                  <a:pt x="0" y="28006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30589" y="3777576"/>
            <a:ext cx="666154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DejaVu Serif"/>
              </a:rPr>
              <a:t>Ổn định tổ chức: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93975" y="5692101"/>
            <a:ext cx="16065325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Noto Serif Display"/>
              </a:rPr>
              <a:t>Cô cùng trẻ hát bài hát “Quả bóng”  </a:t>
            </a:r>
          </a:p>
          <a:p>
            <a:pPr algn="ctr">
              <a:lnSpc>
                <a:spcPts val="5599"/>
              </a:lnSpc>
            </a:pPr>
          </a:p>
        </p:txBody>
      </p:sp>
    </p:spTree>
  </p:cSld>
  <p:clrMapOvr>
    <a:masterClrMapping/>
  </p:clrMapOvr>
  <p:transition spd="fast">
    <p:wipe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6218756" y="1406236"/>
            <a:ext cx="4959553" cy="7085076"/>
          </a:xfrm>
          <a:custGeom>
            <a:avLst/>
            <a:gdLst/>
            <a:ahLst/>
            <a:cxnLst/>
            <a:rect r="r" b="b" t="t" l="l"/>
            <a:pathLst>
              <a:path h="7085076" w="4959553">
                <a:moveTo>
                  <a:pt x="4959553" y="0"/>
                </a:moveTo>
                <a:lnTo>
                  <a:pt x="0" y="0"/>
                </a:lnTo>
                <a:lnTo>
                  <a:pt x="0" y="7085076"/>
                </a:lnTo>
                <a:lnTo>
                  <a:pt x="4959553" y="7085076"/>
                </a:lnTo>
                <a:lnTo>
                  <a:pt x="49595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400000">
            <a:off x="6477483" y="1398663"/>
            <a:ext cx="5751937" cy="8217053"/>
          </a:xfrm>
          <a:custGeom>
            <a:avLst/>
            <a:gdLst/>
            <a:ahLst/>
            <a:cxnLst/>
            <a:rect r="r" b="b" t="t" l="l"/>
            <a:pathLst>
              <a:path h="8217053" w="5751937">
                <a:moveTo>
                  <a:pt x="5751937" y="0"/>
                </a:moveTo>
                <a:lnTo>
                  <a:pt x="0" y="0"/>
                </a:lnTo>
                <a:lnTo>
                  <a:pt x="0" y="8217052"/>
                </a:lnTo>
                <a:lnTo>
                  <a:pt x="5751937" y="8217052"/>
                </a:lnTo>
                <a:lnTo>
                  <a:pt x="57519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492466">
            <a:off x="-2456960" y="8229600"/>
            <a:ext cx="4175535" cy="4114800"/>
          </a:xfrm>
          <a:custGeom>
            <a:avLst/>
            <a:gdLst/>
            <a:ahLst/>
            <a:cxnLst/>
            <a:rect r="r" b="b" t="t" l="l"/>
            <a:pathLst>
              <a:path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120213">
            <a:off x="16617684" y="8390411"/>
            <a:ext cx="4175535" cy="4114800"/>
          </a:xfrm>
          <a:custGeom>
            <a:avLst/>
            <a:gdLst/>
            <a:ahLst/>
            <a:cxnLst/>
            <a:rect r="r" b="b" t="t" l="l"/>
            <a:pathLst>
              <a:path h="4114800" w="4175535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273242">
            <a:off x="666293" y="8435720"/>
            <a:ext cx="1021802" cy="1021802"/>
          </a:xfrm>
          <a:custGeom>
            <a:avLst/>
            <a:gdLst/>
            <a:ahLst/>
            <a:cxnLst/>
            <a:rect r="r" b="b" t="t" l="l"/>
            <a:pathLst>
              <a:path h="1021802" w="1021802">
                <a:moveTo>
                  <a:pt x="0" y="0"/>
                </a:moveTo>
                <a:lnTo>
                  <a:pt x="1021802" y="0"/>
                </a:lnTo>
                <a:lnTo>
                  <a:pt x="1021802" y="1021802"/>
                </a:lnTo>
                <a:lnTo>
                  <a:pt x="0" y="1021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2700000">
            <a:off x="16422150" y="8591562"/>
            <a:ext cx="986871" cy="959443"/>
          </a:xfrm>
          <a:custGeom>
            <a:avLst/>
            <a:gdLst/>
            <a:ahLst/>
            <a:cxnLst/>
            <a:rect r="r" b="b" t="t" l="l"/>
            <a:pathLst>
              <a:path h="959443" w="986871">
                <a:moveTo>
                  <a:pt x="986870" y="0"/>
                </a:moveTo>
                <a:lnTo>
                  <a:pt x="0" y="0"/>
                </a:lnTo>
                <a:lnTo>
                  <a:pt x="0" y="959442"/>
                </a:lnTo>
                <a:lnTo>
                  <a:pt x="986870" y="959442"/>
                </a:lnTo>
                <a:lnTo>
                  <a:pt x="9868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29944" y="2468997"/>
            <a:ext cx="1622253" cy="2214681"/>
          </a:xfrm>
          <a:custGeom>
            <a:avLst/>
            <a:gdLst/>
            <a:ahLst/>
            <a:cxnLst/>
            <a:rect r="r" b="b" t="t" l="l"/>
            <a:pathLst>
              <a:path h="2214681" w="1622253">
                <a:moveTo>
                  <a:pt x="0" y="0"/>
                </a:moveTo>
                <a:lnTo>
                  <a:pt x="1622253" y="0"/>
                </a:lnTo>
                <a:lnTo>
                  <a:pt x="1622253" y="2214681"/>
                </a:lnTo>
                <a:lnTo>
                  <a:pt x="0" y="22146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5"/>
          <a:srcRect l="0" t="0" r="0" b="0"/>
          <a:stretch>
            <a:fillRect/>
          </a:stretch>
        </p:blipFill>
        <p:spPr>
          <a:xfrm flipH="false" flipV="false" rot="10406346">
            <a:off x="15521420" y="361189"/>
            <a:ext cx="2788330" cy="2384022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5606853" y="4824949"/>
            <a:ext cx="7493198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DejaVu Serif Bold"/>
              </a:rPr>
              <a:t>Cô đọc thơ  lần 1 </a:t>
            </a:r>
          </a:p>
        </p:txBody>
      </p:sp>
    </p:spTree>
  </p:cSld>
  <p:clrMapOvr>
    <a:masterClrMapping/>
  </p:clrMapOvr>
  <p:transition spd="fast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3975" y="1998844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5" y="0"/>
                </a:lnTo>
                <a:lnTo>
                  <a:pt x="16065325" y="8268015"/>
                </a:lnTo>
                <a:lnTo>
                  <a:pt x="0" y="826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570357" y="1019050"/>
            <a:ext cx="1599081" cy="485539"/>
          </a:xfrm>
          <a:custGeom>
            <a:avLst/>
            <a:gdLst/>
            <a:ahLst/>
            <a:cxnLst/>
            <a:rect r="r" b="b" t="t" l="l"/>
            <a:pathLst>
              <a:path h="485539" w="1599081">
                <a:moveTo>
                  <a:pt x="0" y="0"/>
                </a:moveTo>
                <a:lnTo>
                  <a:pt x="1599081" y="0"/>
                </a:lnTo>
                <a:lnTo>
                  <a:pt x="1599081" y="485539"/>
                </a:lnTo>
                <a:lnTo>
                  <a:pt x="0" y="485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51360" y="522886"/>
            <a:ext cx="1105923" cy="973212"/>
          </a:xfrm>
          <a:custGeom>
            <a:avLst/>
            <a:gdLst/>
            <a:ahLst/>
            <a:cxnLst/>
            <a:rect r="r" b="b" t="t" l="l"/>
            <a:pathLst>
              <a:path h="973212" w="1105923">
                <a:moveTo>
                  <a:pt x="0" y="0"/>
                </a:moveTo>
                <a:lnTo>
                  <a:pt x="1105923" y="0"/>
                </a:lnTo>
                <a:lnTo>
                  <a:pt x="1105923" y="973212"/>
                </a:lnTo>
                <a:lnTo>
                  <a:pt x="0" y="973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643884" y="8766179"/>
            <a:ext cx="920874" cy="1101194"/>
          </a:xfrm>
          <a:custGeom>
            <a:avLst/>
            <a:gdLst/>
            <a:ahLst/>
            <a:cxnLst/>
            <a:rect r="r" b="b" t="t" l="l"/>
            <a:pathLst>
              <a:path h="1101194" w="920874">
                <a:moveTo>
                  <a:pt x="0" y="0"/>
                </a:moveTo>
                <a:lnTo>
                  <a:pt x="920874" y="0"/>
                </a:lnTo>
                <a:lnTo>
                  <a:pt x="920874" y="1101195"/>
                </a:lnTo>
                <a:lnTo>
                  <a:pt x="0" y="1101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5458" y="-1194127"/>
            <a:ext cx="17259300" cy="6385941"/>
          </a:xfrm>
          <a:custGeom>
            <a:avLst/>
            <a:gdLst/>
            <a:ahLst/>
            <a:cxnLst/>
            <a:rect r="r" b="b" t="t" l="l"/>
            <a:pathLst>
              <a:path h="6385941" w="17259300">
                <a:moveTo>
                  <a:pt x="0" y="0"/>
                </a:moveTo>
                <a:lnTo>
                  <a:pt x="17259300" y="0"/>
                </a:lnTo>
                <a:lnTo>
                  <a:pt x="17259300" y="6385941"/>
                </a:lnTo>
                <a:lnTo>
                  <a:pt x="0" y="6385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08192" y="1998844"/>
            <a:ext cx="13253832" cy="10088721"/>
          </a:xfrm>
          <a:custGeom>
            <a:avLst/>
            <a:gdLst/>
            <a:ahLst/>
            <a:cxnLst/>
            <a:rect r="r" b="b" t="t" l="l"/>
            <a:pathLst>
              <a:path h="10088721" w="13253832">
                <a:moveTo>
                  <a:pt x="0" y="0"/>
                </a:moveTo>
                <a:lnTo>
                  <a:pt x="13253832" y="0"/>
                </a:lnTo>
                <a:lnTo>
                  <a:pt x="13253832" y="10088721"/>
                </a:lnTo>
                <a:lnTo>
                  <a:pt x="0" y="100887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577" t="-1698" r="-15961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43731" y="4183462"/>
            <a:ext cx="14600539" cy="2468818"/>
          </a:xfrm>
          <a:custGeom>
            <a:avLst/>
            <a:gdLst/>
            <a:ahLst/>
            <a:cxnLst/>
            <a:rect r="r" b="b" t="t" l="l"/>
            <a:pathLst>
              <a:path h="2468818" w="14600539">
                <a:moveTo>
                  <a:pt x="0" y="0"/>
                </a:moveTo>
                <a:lnTo>
                  <a:pt x="14600538" y="0"/>
                </a:lnTo>
                <a:lnTo>
                  <a:pt x="14600538" y="2468818"/>
                </a:lnTo>
                <a:lnTo>
                  <a:pt x="0" y="2468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680756" y="2905053"/>
            <a:ext cx="1203841" cy="897409"/>
          </a:xfrm>
          <a:custGeom>
            <a:avLst/>
            <a:gdLst/>
            <a:ahLst/>
            <a:cxnLst/>
            <a:rect r="r" b="b" t="t" l="l"/>
            <a:pathLst>
              <a:path h="897409" w="1203841">
                <a:moveTo>
                  <a:pt x="0" y="0"/>
                </a:moveTo>
                <a:lnTo>
                  <a:pt x="1203841" y="0"/>
                </a:lnTo>
                <a:lnTo>
                  <a:pt x="1203841" y="897409"/>
                </a:lnTo>
                <a:lnTo>
                  <a:pt x="0" y="897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501255" y="1028700"/>
            <a:ext cx="675407" cy="807662"/>
          </a:xfrm>
          <a:custGeom>
            <a:avLst/>
            <a:gdLst/>
            <a:ahLst/>
            <a:cxnLst/>
            <a:rect r="r" b="b" t="t" l="l"/>
            <a:pathLst>
              <a:path h="807662" w="675407">
                <a:moveTo>
                  <a:pt x="0" y="0"/>
                </a:moveTo>
                <a:lnTo>
                  <a:pt x="675407" y="0"/>
                </a:lnTo>
                <a:lnTo>
                  <a:pt x="675407" y="807662"/>
                </a:lnTo>
                <a:lnTo>
                  <a:pt x="0" y="807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44244">
            <a:off x="15194309" y="8676722"/>
            <a:ext cx="2499920" cy="759067"/>
          </a:xfrm>
          <a:custGeom>
            <a:avLst/>
            <a:gdLst/>
            <a:ahLst/>
            <a:cxnLst/>
            <a:rect r="r" b="b" t="t" l="l"/>
            <a:pathLst>
              <a:path h="759067" w="2499920">
                <a:moveTo>
                  <a:pt x="0" y="0"/>
                </a:moveTo>
                <a:lnTo>
                  <a:pt x="2499920" y="0"/>
                </a:lnTo>
                <a:lnTo>
                  <a:pt x="2499920" y="759066"/>
                </a:lnTo>
                <a:lnTo>
                  <a:pt x="0" y="75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5051" y="7681144"/>
            <a:ext cx="1612603" cy="1375111"/>
          </a:xfrm>
          <a:custGeom>
            <a:avLst/>
            <a:gdLst/>
            <a:ahLst/>
            <a:cxnLst/>
            <a:rect r="r" b="b" t="t" l="l"/>
            <a:pathLst>
              <a:path h="1375111" w="1612603">
                <a:moveTo>
                  <a:pt x="0" y="0"/>
                </a:moveTo>
                <a:lnTo>
                  <a:pt x="1612603" y="0"/>
                </a:lnTo>
                <a:lnTo>
                  <a:pt x="1612603" y="1375111"/>
                </a:lnTo>
                <a:lnTo>
                  <a:pt x="0" y="1375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857056" y="952159"/>
            <a:ext cx="1174296" cy="1268886"/>
          </a:xfrm>
          <a:custGeom>
            <a:avLst/>
            <a:gdLst/>
            <a:ahLst/>
            <a:cxnLst/>
            <a:rect r="r" b="b" t="t" l="l"/>
            <a:pathLst>
              <a:path h="1268886" w="1174296">
                <a:moveTo>
                  <a:pt x="1174296" y="0"/>
                </a:moveTo>
                <a:lnTo>
                  <a:pt x="0" y="0"/>
                </a:lnTo>
                <a:lnTo>
                  <a:pt x="0" y="1268886"/>
                </a:lnTo>
                <a:lnTo>
                  <a:pt x="1174296" y="1268886"/>
                </a:lnTo>
                <a:lnTo>
                  <a:pt x="117429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18214" y="2600490"/>
            <a:ext cx="2687487" cy="337157"/>
          </a:xfrm>
          <a:custGeom>
            <a:avLst/>
            <a:gdLst/>
            <a:ahLst/>
            <a:cxnLst/>
            <a:rect r="r" b="b" t="t" l="l"/>
            <a:pathLst>
              <a:path h="337157" w="2687487">
                <a:moveTo>
                  <a:pt x="0" y="0"/>
                </a:moveTo>
                <a:lnTo>
                  <a:pt x="2687487" y="0"/>
                </a:lnTo>
                <a:lnTo>
                  <a:pt x="2687487" y="337157"/>
                </a:lnTo>
                <a:lnTo>
                  <a:pt x="0" y="3371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5135" y="3499803"/>
            <a:ext cx="17197731" cy="2744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Cô vừa đọc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cho các con nghe bài thơ gì nhỉ ?</a:t>
            </a:r>
          </a:p>
        </p:txBody>
      </p:sp>
    </p:spTree>
  </p:cSld>
  <p:clrMapOvr>
    <a:masterClrMapping/>
  </p:clrMapOvr>
  <p:transition spd="fast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1338" y="1009492"/>
            <a:ext cx="16065325" cy="8268015"/>
          </a:xfrm>
          <a:custGeom>
            <a:avLst/>
            <a:gdLst/>
            <a:ahLst/>
            <a:cxnLst/>
            <a:rect r="r" b="b" t="t" l="l"/>
            <a:pathLst>
              <a:path h="8268015" w="16065325">
                <a:moveTo>
                  <a:pt x="0" y="0"/>
                </a:moveTo>
                <a:lnTo>
                  <a:pt x="16065324" y="0"/>
                </a:lnTo>
                <a:lnTo>
                  <a:pt x="16065324" y="8268016"/>
                </a:lnTo>
                <a:lnTo>
                  <a:pt x="0" y="8268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1488" t="-31821" r="-6720" b="-1923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5400000">
            <a:off x="5779947" y="860675"/>
            <a:ext cx="6126831" cy="8752616"/>
          </a:xfrm>
          <a:custGeom>
            <a:avLst/>
            <a:gdLst/>
            <a:ahLst/>
            <a:cxnLst/>
            <a:rect r="r" b="b" t="t" l="l"/>
            <a:pathLst>
              <a:path h="8752616" w="6126831">
                <a:moveTo>
                  <a:pt x="6126831" y="0"/>
                </a:moveTo>
                <a:lnTo>
                  <a:pt x="0" y="0"/>
                </a:lnTo>
                <a:lnTo>
                  <a:pt x="0" y="8752616"/>
                </a:lnTo>
                <a:lnTo>
                  <a:pt x="6126831" y="8752616"/>
                </a:lnTo>
                <a:lnTo>
                  <a:pt x="61268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5400000">
            <a:off x="5927336" y="1071231"/>
            <a:ext cx="5832052" cy="8331503"/>
          </a:xfrm>
          <a:custGeom>
            <a:avLst/>
            <a:gdLst/>
            <a:ahLst/>
            <a:cxnLst/>
            <a:rect r="r" b="b" t="t" l="l"/>
            <a:pathLst>
              <a:path h="8331503" w="5832052">
                <a:moveTo>
                  <a:pt x="5832052" y="0"/>
                </a:moveTo>
                <a:lnTo>
                  <a:pt x="0" y="0"/>
                </a:lnTo>
                <a:lnTo>
                  <a:pt x="0" y="8331503"/>
                </a:lnTo>
                <a:lnTo>
                  <a:pt x="5832052" y="8331503"/>
                </a:lnTo>
                <a:lnTo>
                  <a:pt x="583205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378001" y="508568"/>
            <a:ext cx="1983793" cy="1518504"/>
          </a:xfrm>
          <a:custGeom>
            <a:avLst/>
            <a:gdLst/>
            <a:ahLst/>
            <a:cxnLst/>
            <a:rect r="r" b="b" t="t" l="l"/>
            <a:pathLst>
              <a:path h="1518504" w="1983793">
                <a:moveTo>
                  <a:pt x="1983793" y="0"/>
                </a:moveTo>
                <a:lnTo>
                  <a:pt x="0" y="0"/>
                </a:lnTo>
                <a:lnTo>
                  <a:pt x="0" y="1518503"/>
                </a:lnTo>
                <a:lnTo>
                  <a:pt x="1983793" y="1518503"/>
                </a:lnTo>
                <a:lnTo>
                  <a:pt x="19837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7402553">
            <a:off x="16218256" y="8232497"/>
            <a:ext cx="2611643" cy="2279252"/>
          </a:xfrm>
          <a:custGeom>
            <a:avLst/>
            <a:gdLst/>
            <a:ahLst/>
            <a:cxnLst/>
            <a:rect r="r" b="b" t="t" l="l"/>
            <a:pathLst>
              <a:path h="2279252" w="2611643">
                <a:moveTo>
                  <a:pt x="2611643" y="0"/>
                </a:moveTo>
                <a:lnTo>
                  <a:pt x="0" y="0"/>
                </a:lnTo>
                <a:lnTo>
                  <a:pt x="0" y="2279252"/>
                </a:lnTo>
                <a:lnTo>
                  <a:pt x="2611643" y="2279252"/>
                </a:lnTo>
                <a:lnTo>
                  <a:pt x="261164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41774" y="1028700"/>
            <a:ext cx="834888" cy="998371"/>
          </a:xfrm>
          <a:custGeom>
            <a:avLst/>
            <a:gdLst/>
            <a:ahLst/>
            <a:cxnLst/>
            <a:rect r="r" b="b" t="t" l="l"/>
            <a:pathLst>
              <a:path h="998371" w="834888">
                <a:moveTo>
                  <a:pt x="0" y="0"/>
                </a:moveTo>
                <a:lnTo>
                  <a:pt x="834888" y="0"/>
                </a:lnTo>
                <a:lnTo>
                  <a:pt x="834888" y="998371"/>
                </a:lnTo>
                <a:lnTo>
                  <a:pt x="0" y="998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88167" y="4623752"/>
            <a:ext cx="8331503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DejaVu Serif Bold"/>
              </a:rPr>
              <a:t>Cô đọc thơ Lần 2  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460803">
            <a:off x="-2266270" y="3507498"/>
            <a:ext cx="5350213" cy="4114800"/>
          </a:xfrm>
          <a:custGeom>
            <a:avLst/>
            <a:gdLst/>
            <a:ahLst/>
            <a:cxnLst/>
            <a:rect r="r" b="b" t="t" l="l"/>
            <a:pathLst>
              <a:path h="4114800" w="5350213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366384" cy="10645604"/>
          </a:xfrm>
          <a:custGeom>
            <a:avLst/>
            <a:gdLst/>
            <a:ahLst/>
            <a:cxnLst/>
            <a:rect r="r" b="b" t="t" l="l"/>
            <a:pathLst>
              <a:path h="10645604" w="18366384">
                <a:moveTo>
                  <a:pt x="0" y="0"/>
                </a:moveTo>
                <a:lnTo>
                  <a:pt x="18366384" y="0"/>
                </a:lnTo>
                <a:lnTo>
                  <a:pt x="18366384" y="10645604"/>
                </a:lnTo>
                <a:lnTo>
                  <a:pt x="0" y="1064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28" t="0" r="-12616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460803">
            <a:off x="-2266270" y="3507498"/>
            <a:ext cx="5350213" cy="4114800"/>
          </a:xfrm>
          <a:custGeom>
            <a:avLst/>
            <a:gdLst/>
            <a:ahLst/>
            <a:cxnLst/>
            <a:rect r="r" b="b" t="t" l="l"/>
            <a:pathLst>
              <a:path h="4114800" w="5350213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185288" cy="10287000"/>
          </a:xfrm>
          <a:custGeom>
            <a:avLst/>
            <a:gdLst/>
            <a:ahLst/>
            <a:cxnLst/>
            <a:rect r="r" b="b" t="t" l="l"/>
            <a:pathLst>
              <a:path h="10287000" w="18185288">
                <a:moveTo>
                  <a:pt x="0" y="0"/>
                </a:moveTo>
                <a:lnTo>
                  <a:pt x="18185288" y="0"/>
                </a:lnTo>
                <a:lnTo>
                  <a:pt x="181852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33" t="0" r="-10993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998069" y="-4002931"/>
            <a:ext cx="10280765" cy="18299097"/>
          </a:xfrm>
          <a:custGeom>
            <a:avLst/>
            <a:gdLst/>
            <a:ahLst/>
            <a:cxnLst/>
            <a:rect r="r" b="b" t="t" l="l"/>
            <a:pathLst>
              <a:path h="18299097" w="10280765">
                <a:moveTo>
                  <a:pt x="0" y="0"/>
                </a:moveTo>
                <a:lnTo>
                  <a:pt x="10280765" y="0"/>
                </a:lnTo>
                <a:lnTo>
                  <a:pt x="10280765" y="18299097"/>
                </a:lnTo>
                <a:lnTo>
                  <a:pt x="0" y="18299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12205" y="1675995"/>
            <a:ext cx="11663589" cy="6935010"/>
            <a:chOff x="0" y="0"/>
            <a:chExt cx="4482076" cy="26649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2076" cy="2664981"/>
            </a:xfrm>
            <a:custGeom>
              <a:avLst/>
              <a:gdLst/>
              <a:ahLst/>
              <a:cxnLst/>
              <a:rect r="r" b="b" t="t" l="l"/>
              <a:pathLst>
                <a:path h="2664981" w="4482076">
                  <a:moveTo>
                    <a:pt x="4357616" y="2664981"/>
                  </a:moveTo>
                  <a:lnTo>
                    <a:pt x="124460" y="2664981"/>
                  </a:lnTo>
                  <a:cubicBezTo>
                    <a:pt x="55880" y="2664981"/>
                    <a:pt x="0" y="2609101"/>
                    <a:pt x="0" y="25405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57616" y="0"/>
                  </a:lnTo>
                  <a:cubicBezTo>
                    <a:pt x="4426196" y="0"/>
                    <a:pt x="4482076" y="55880"/>
                    <a:pt x="4482076" y="124460"/>
                  </a:cubicBezTo>
                  <a:lnTo>
                    <a:pt x="4482076" y="2540521"/>
                  </a:lnTo>
                  <a:cubicBezTo>
                    <a:pt x="4482076" y="2609101"/>
                    <a:pt x="4426196" y="2664981"/>
                    <a:pt x="4357616" y="2664981"/>
                  </a:cubicBezTo>
                </a:path>
              </a:pathLst>
            </a:custGeom>
            <a:solidFill>
              <a:srgbClr val="F0E7DB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312205" y="7421524"/>
            <a:ext cx="920581" cy="920581"/>
          </a:xfrm>
          <a:custGeom>
            <a:avLst/>
            <a:gdLst/>
            <a:ahLst/>
            <a:cxnLst/>
            <a:rect r="r" b="b" t="t" l="l"/>
            <a:pathLst>
              <a:path h="920581" w="920581">
                <a:moveTo>
                  <a:pt x="0" y="0"/>
                </a:moveTo>
                <a:lnTo>
                  <a:pt x="920581" y="0"/>
                </a:lnTo>
                <a:lnTo>
                  <a:pt x="920581" y="920581"/>
                </a:lnTo>
                <a:lnTo>
                  <a:pt x="0" y="920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68154" y="6961234"/>
            <a:ext cx="920581" cy="920581"/>
          </a:xfrm>
          <a:custGeom>
            <a:avLst/>
            <a:gdLst/>
            <a:ahLst/>
            <a:cxnLst/>
            <a:rect r="r" b="b" t="t" l="l"/>
            <a:pathLst>
              <a:path h="920581" w="920581">
                <a:moveTo>
                  <a:pt x="0" y="0"/>
                </a:moveTo>
                <a:lnTo>
                  <a:pt x="920581" y="0"/>
                </a:lnTo>
                <a:lnTo>
                  <a:pt x="920581" y="920581"/>
                </a:lnTo>
                <a:lnTo>
                  <a:pt x="0" y="920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06657" y="4830174"/>
            <a:ext cx="11663589" cy="2131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DejaVu Serif Bold"/>
              </a:rPr>
              <a:t> Đàm thoại </a:t>
            </a:r>
          </a:p>
          <a:p>
            <a:pPr algn="ctr">
              <a:lnSpc>
                <a:spcPts val="8539"/>
              </a:lnSpc>
            </a:pPr>
          </a:p>
        </p:txBody>
      </p:sp>
    </p:spTree>
  </p:cSld>
  <p:clrMapOvr>
    <a:masterClrMapping/>
  </p:clrMapOvr>
  <p:transition spd="fast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DAFtCBH3TNQ</dc:identifier>
  <dcterms:modified xsi:type="dcterms:W3CDTF">2011-08-01T06:04:30Z</dcterms:modified>
  <cp:revision>1</cp:revision>
  <dc:title>Orange Colorful Cute Playful Portfolio Design Presentation</dc:title>
</cp:coreProperties>
</file>