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74" r:id="rId4"/>
    <p:sldId id="258" r:id="rId5"/>
    <p:sldId id="275" r:id="rId6"/>
    <p:sldId id="288" r:id="rId7"/>
    <p:sldId id="276" r:id="rId8"/>
    <p:sldId id="277" r:id="rId9"/>
    <p:sldId id="278" r:id="rId10"/>
    <p:sldId id="281" r:id="rId11"/>
    <p:sldId id="291" r:id="rId12"/>
    <p:sldId id="301" r:id="rId13"/>
    <p:sldId id="290" r:id="rId14"/>
    <p:sldId id="292" r:id="rId15"/>
    <p:sldId id="293" r:id="rId16"/>
    <p:sldId id="259" r:id="rId17"/>
    <p:sldId id="296" r:id="rId18"/>
    <p:sldId id="297" r:id="rId19"/>
    <p:sldId id="294" r:id="rId20"/>
    <p:sldId id="295" r:id="rId21"/>
    <p:sldId id="272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E3E71-7783-4AB7-B079-22E6B792985A}" type="datetimeFigureOut">
              <a:rPr kumimoji="1" lang="ja-JP" altLang="en-US" smtClean="0"/>
              <a:t>2023/8/19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C46C6-BD0B-4317-B181-45D169E5A8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451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050FE-0C9A-60B5-F736-26A23D7DF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4A223-7D9B-3B9F-BC4E-93F68760A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ja-JP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B03C4-94E5-B3BB-9645-632F499F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2023/8/19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A6039-1836-6F78-3590-D288B2CD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91E55-E132-7C6A-1423-555CC242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1227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C1398-A6AA-4927-6FFC-C1E63EAB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80611-F9A8-E6F9-3B31-DD2ECCD23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5C6D9-4A7D-D500-30B2-A86511D5B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2023/8/19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A4BC9-2629-6F1D-4397-0AC1641C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560D4-AF8C-42E6-98A2-579999AC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671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90891A-5069-E3BE-0916-2EF7F0218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5FBA4-62EC-EFAF-37B5-C096AF8B9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97A96-67B7-BA05-8F0C-839190E7E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2023/8/19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ABA72-8DC2-A4AB-C835-C61942D7F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71B7F-EFD0-AEE5-4070-D8EF3E39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8825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05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6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47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8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95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51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6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3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F8853-586A-37AA-F18E-F28F5BEA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5ACBA-F85C-BB26-1796-5C17B6BDF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9B890-BD82-EC29-1C1F-44CD3ABA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2023/8/19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84854-B2CF-8A4B-4DD8-50C9F8CF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E2D9C-5BEA-E5C2-5814-1AA5ACF5E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644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90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78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4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FA90-E877-6A22-3846-0754E955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96518-DAA0-EBA3-ACF0-D72A8D5C0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8FC00-6278-4FDD-CA7B-30DE632C2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2023/8/19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7C15E-F6F4-D818-EE60-68DCA679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42642-8AF4-8954-4EE6-0A0683933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7050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22A1-C45F-2E6C-61E9-34D02190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88813-45F5-4BB6-108C-D504ADF58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2F393-2956-DBBD-1ECE-58562AB8E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4AA6D-C5E6-1129-655A-0580DEEF7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2023/8/19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4056E-4DBF-4CBC-3451-1D1471D85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4F72E-8766-9EDD-87C9-3D36A1F4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39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C7C9E-C5B9-410B-461F-47D1B1465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B0FB6-DE67-E6F1-40B0-0A832AA92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21FDC-4A62-466E-ACCB-14428A8AB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298297-96E4-0EF8-EC36-E4419E2AE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09AD2-95E2-317E-3BBC-3F03E977F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14BFF7-E809-639A-AF9A-1CC816F41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2023/8/19</a:t>
            </a:fld>
            <a:endParaRPr kumimoji="1" lang="ja-JP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C8A8B5-645C-E1FB-CB68-AFE68EAB7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B7E16F-A04D-2EEF-1616-71FCB8455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3654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530C2-1A1B-299E-7E08-8CE4A8054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BE54BD-D23F-FB7E-FD45-ED2FB91AD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2023/8/19</a:t>
            </a:fld>
            <a:endParaRPr kumimoji="1" lang="ja-JP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44BBD-BB61-4FF4-F71D-CD7192F9D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26083-6772-9D8B-AF07-3EB5F96D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686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CA7851-5203-7E91-A9F6-A16B926B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2023/8/19</a:t>
            </a:fld>
            <a:endParaRPr kumimoji="1" lang="ja-JP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DDE0F3-E237-8A80-656F-CEB571C94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C0D5D-3D36-CC64-2D43-2BA4DEE76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2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933A1-42DE-FF8A-07C1-7203F48D2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FFF28-C96C-AAC9-A1F6-61CB57654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E4F00-2B9E-AD98-9FD7-EA56DFEF2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C5253-C54E-A252-C489-58F8583C5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2023/8/19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0E143-F595-428B-3FF9-4538BBB2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46C43-EA38-176D-BBF1-BD4B22C0E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334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FEC4D-A37B-9F59-ABF9-2785B3A81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4B5AA-429F-5ABC-9AFE-014483C71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5F892-7D98-1030-0019-98145BBE8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7CD32-D84F-69D2-D7AA-1FB9F0820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2023/8/19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F389A-A411-5BF5-6182-385B9E6E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532D2-B2C7-DD9F-1DB4-7104645A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965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59E810-89CA-CCF7-4761-45758377D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35A55-64A7-FBC3-0CAB-10693262A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E00E0-B392-0D16-772E-B33D1D9A5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ADBB2-CDFE-4FCE-AA66-3FD575EFE4DB}" type="datetimeFigureOut">
              <a:rPr kumimoji="1" lang="ja-JP" altLang="en-US" smtClean="0"/>
              <a:t>2023/8/19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19318-36ED-6278-9037-15E999501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F3D3B-44C5-C795-23BE-DCB7D95FF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004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68106-F0EC-40BE-A061-34019207F766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5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21.gif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8.gif"/><Relationship Id="rId4" Type="http://schemas.microsoft.com/office/2007/relationships/media" Target="../media/media1.mp3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CABA357-5995-BDC1-B744-BDF0D787F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FB447BD4-225E-F68C-A9C9-6BF967938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48463"/>
            <a:ext cx="533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ỦY BAN NHÂN DÂN QUẬN LONG BIÊN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MẦM NON BỒ ĐỀ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DA8F79-1152-A519-B41F-AF972D617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918" y="1527923"/>
            <a:ext cx="990600" cy="9937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98F9BD-D185-BA5F-FEC3-837BC904E3C4}"/>
              </a:ext>
            </a:extLst>
          </p:cNvPr>
          <p:cNvCxnSpPr>
            <a:cxnSpLocks/>
          </p:cNvCxnSpPr>
          <p:nvPr/>
        </p:nvCxnSpPr>
        <p:spPr>
          <a:xfrm>
            <a:off x="4398257" y="1157367"/>
            <a:ext cx="33954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3B2780-C41C-2BB8-DF66-58F5DA03D7E1}"/>
              </a:ext>
            </a:extLst>
          </p:cNvPr>
          <p:cNvSpPr txBox="1"/>
          <p:nvPr/>
        </p:nvSpPr>
        <p:spPr>
          <a:xfrm>
            <a:off x="3001618" y="2746230"/>
            <a:ext cx="61887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GIÁO DỤC KỸ NĂNG SỐNG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6FEED8-BBA7-E4B4-5530-C5D1B20E9343}"/>
              </a:ext>
            </a:extLst>
          </p:cNvPr>
          <p:cNvSpPr txBox="1"/>
          <p:nvPr/>
        </p:nvSpPr>
        <p:spPr>
          <a:xfrm>
            <a:off x="-1" y="3557773"/>
            <a:ext cx="11781183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</a:t>
            </a:r>
            <a:r>
              <a:rPr kumimoji="0" lang="en-US" alt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alt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</a:t>
            </a: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tai </a:t>
            </a:r>
            <a:r>
              <a:rPr kumimoji="0" lang="en-US" alt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nạn</a:t>
            </a: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bỏng</a:t>
            </a: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( 3-4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kumimoji="0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ja-JP" alt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89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-113002"/>
            <a:ext cx="12288982" cy="69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7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35" y="0"/>
            <a:ext cx="5686697" cy="5686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36559" y="5686697"/>
            <a:ext cx="49792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srgbClr val="FF00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Nồi cơm điện</a:t>
            </a:r>
          </a:p>
        </p:txBody>
      </p:sp>
    </p:spTree>
    <p:extLst>
      <p:ext uri="{BB962C8B-B14F-4D97-AF65-F5344CB8AC3E}">
        <p14:creationId xmlns:p14="http://schemas.microsoft.com/office/powerpoint/2010/main" val="9545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7" y="300446"/>
            <a:ext cx="10244917" cy="53663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2619" y="5888899"/>
            <a:ext cx="56300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Vòi nước nóng, lạnh</a:t>
            </a:r>
          </a:p>
        </p:txBody>
      </p:sp>
    </p:spTree>
    <p:extLst>
      <p:ext uri="{BB962C8B-B14F-4D97-AF65-F5344CB8AC3E}">
        <p14:creationId xmlns:p14="http://schemas.microsoft.com/office/powerpoint/2010/main" val="3840479868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1" y="121699"/>
            <a:ext cx="5812971" cy="58129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4514" y="5934670"/>
            <a:ext cx="31873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 củi</a:t>
            </a:r>
          </a:p>
        </p:txBody>
      </p:sp>
    </p:spTree>
    <p:extLst>
      <p:ext uri="{BB962C8B-B14F-4D97-AF65-F5344CB8AC3E}">
        <p14:creationId xmlns:p14="http://schemas.microsoft.com/office/powerpoint/2010/main" val="35179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83" y="283028"/>
            <a:ext cx="8001000" cy="533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371" y="5617028"/>
            <a:ext cx="27288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Bật lửa</a:t>
            </a:r>
          </a:p>
        </p:txBody>
      </p:sp>
    </p:spTree>
    <p:extLst>
      <p:ext uri="{BB962C8B-B14F-4D97-AF65-F5344CB8AC3E}">
        <p14:creationId xmlns:p14="http://schemas.microsoft.com/office/powerpoint/2010/main" val="2488012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131015khung-hinh-ngo-nghinh-tre-t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352800" y="2989302"/>
            <a:ext cx="6096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CHUNG SỨC</a:t>
            </a:r>
            <a:endParaRPr kumimoji="0" lang="vi-V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88" end="3044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4656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4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1619794" y="3545794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Đội nào nhanh nhất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 CHƠI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1222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64671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iềm vui gia đình Tổ ấm gia đình không gì sánh được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9589" y="5257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1619794" y="3545794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Đội nào chọn đúng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 CHƠI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1222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64671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53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045" y="533400"/>
            <a:ext cx="3082834" cy="3082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084" y="533400"/>
            <a:ext cx="2942409" cy="2942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045" y="3789590"/>
            <a:ext cx="2895055" cy="2895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9462" y="3616234"/>
            <a:ext cx="3807821" cy="28558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887494" y="119198"/>
            <a:ext cx="1885406" cy="1885406"/>
            <a:chOff x="9887494" y="119198"/>
            <a:chExt cx="1885406" cy="1885406"/>
          </a:xfrm>
        </p:grpSpPr>
        <p:sp>
          <p:nvSpPr>
            <p:cNvPr id="8" name="Oval 7"/>
            <p:cNvSpPr/>
            <p:nvPr/>
          </p:nvSpPr>
          <p:spPr>
            <a:xfrm>
              <a:off x="9887494" y="119198"/>
              <a:ext cx="1885406" cy="18854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0163447" y="395151"/>
              <a:ext cx="1333500" cy="13335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10163447" y="408213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10163447" y="399567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10163447" y="388620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</a:p>
        </p:txBody>
      </p:sp>
    </p:spTree>
    <p:extLst>
      <p:ext uri="{BB962C8B-B14F-4D97-AF65-F5344CB8AC3E}">
        <p14:creationId xmlns:p14="http://schemas.microsoft.com/office/powerpoint/2010/main" val="23646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5156 0.229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477" y="559634"/>
            <a:ext cx="3101915" cy="3101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226" y="3585602"/>
            <a:ext cx="3272398" cy="3272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037" y="389151"/>
            <a:ext cx="3272398" cy="3272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037" y="3661549"/>
            <a:ext cx="3101915" cy="310191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977717" y="19655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Oval 32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Oval 33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Oval 34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5120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792 -0.2696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3883" y="1183341"/>
            <a:ext cx="5188069" cy="11205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Chương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trình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9328" y="2545957"/>
            <a:ext cx="8337178" cy="18825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Ở NHÀ CHỦ NHẬT</a:t>
            </a:r>
          </a:p>
        </p:txBody>
      </p:sp>
      <p:pic>
        <p:nvPicPr>
          <p:cNvPr id="6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05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9728" y="5033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6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1C8E6"/>
            </a:gs>
            <a:gs pos="56000">
              <a:srgbClr val="CA86CC"/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Tranh ảnh dạy học\Hinh nen dep\SLGG_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FF99"/>
          </a:solidFill>
          <a:ln w="9525">
            <a:solidFill>
              <a:srgbClr val="00FF99"/>
            </a:solidFill>
            <a:miter lim="800000"/>
            <a:headEnd/>
            <a:tailEnd/>
          </a:ln>
        </p:spPr>
      </p:pic>
      <p:pic>
        <p:nvPicPr>
          <p:cNvPr id="70660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68897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5" y="8763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68421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1255713"/>
            <a:ext cx="10287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2975550"/>
            <a:ext cx="7394014" cy="1909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Nha-Minh-Rat-Vui-Ruby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5488" y="5566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14861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80" y="114613"/>
            <a:ext cx="8925134" cy="67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0082">
            <a:off x="10421134" y="720772"/>
            <a:ext cx="1240473" cy="8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88579">
            <a:off x="1298612" y="26789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77491" y="1794445"/>
            <a:ext cx="6082145" cy="15167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 đình tài năng</a:t>
            </a:r>
          </a:p>
        </p:txBody>
      </p:sp>
      <p:pic>
        <p:nvPicPr>
          <p:cNvPr id="5" name="Bài hát đồ dùng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Nhạc nền trò chơi âm nhạc -)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588" end="3044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5339" y="6368214"/>
            <a:ext cx="321356" cy="321356"/>
          </a:xfrm>
          <a:prstGeom prst="rect">
            <a:avLst/>
          </a:prstGeom>
        </p:spPr>
      </p:pic>
      <p:pic>
        <p:nvPicPr>
          <p:cNvPr id="8" name="Picture 6" descr="141o39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57" y="4947021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141o39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6" y="4947020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2007091001314791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8" y="-171450"/>
            <a:ext cx="129698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60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2800" y="2092036"/>
            <a:ext cx="6082145" cy="19119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  <p:pic>
        <p:nvPicPr>
          <p:cNvPr id="5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88" end="3044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4826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i Không ! Cody Bị Bỏng Mất Rồi - Tránh Xa Các Vật Dụng Gây Bỏng - Phim Hoạt Hình Cody Tiếng Việ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-113002"/>
            <a:ext cx="12288982" cy="69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2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5" y="0"/>
            <a:ext cx="11996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067" y="261556"/>
            <a:ext cx="5712447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76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21" y="803564"/>
            <a:ext cx="10114346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3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108</Words>
  <Application>Microsoft Office PowerPoint</Application>
  <PresentationFormat>Widescreen</PresentationFormat>
  <Paragraphs>33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游ゴシック</vt:lpstr>
      <vt:lpstr>游ゴシック Light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2023-08-07T11:36:51Z</dcterms:created>
  <dcterms:modified xsi:type="dcterms:W3CDTF">2023-08-19T15:25:18Z</dcterms:modified>
</cp:coreProperties>
</file>