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266" r:id="rId3"/>
    <p:sldId id="271" r:id="rId4"/>
    <p:sldId id="282" r:id="rId5"/>
    <p:sldId id="268" r:id="rId6"/>
    <p:sldId id="281" r:id="rId7"/>
    <p:sldId id="279" r:id="rId8"/>
    <p:sldId id="283" r:id="rId9"/>
    <p:sldId id="284" r:id="rId10"/>
    <p:sldId id="285" r:id="rId11"/>
    <p:sldId id="286" r:id="rId12"/>
    <p:sldId id="287" r:id="rId13"/>
    <p:sldId id="288" r:id="rId14"/>
    <p:sldId id="272" r:id="rId15"/>
    <p:sldId id="270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2BE5C-48B5-42C3-AE8B-5CB527DAC611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416F4-6B15-408C-B42E-E9EAAEB99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15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1F04-D1BD-EA1B-AC1A-BECFB82C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55FF9-7D3C-3207-491C-EC524D08B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4525A-4B7D-CD0B-0F23-B73814477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E559B-1A28-5AAF-E1D2-6A667B565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FF9438-24AF-CFC7-ADB8-0BAD6B8F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A73BA-8343-BAFB-9C4C-26EA7D5D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5C3B1-C7DF-503D-6D1E-2D7618145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CE314-66A3-7E46-0F86-63804F9F4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B3402-1FFA-D56E-A3A9-1C3BC4B7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45C55-2470-51F8-4496-897D0BC4C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4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98D62E-4A41-FE6D-33B8-DA954C28E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4AE78B-EBEA-46AF-9917-7E3155A68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B3439-F9CD-AA8A-5BAB-67511096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91A4A-BA0D-4FD0-D3C0-5DE8D6C7F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1020CD-5142-1C87-206E-7F4307B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2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3F82D-1B6B-3A93-F98D-E33990E15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CBCE-35F9-6C85-69CC-C0E2BB149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3BF99-A5C7-4F29-04FD-60BC2D86F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4C4E3-7780-B327-0AC7-DAA1DF2B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BBEA3-3F91-5236-FEC0-DF04A61D0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5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5C630-8167-3FAA-4B3F-E318424E0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032A5-CB49-BD76-219C-B53CAE0F1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5EAF3-C88C-04F8-969C-A53AC475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84283-4146-3675-B3E3-A07639F2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CDCA-E60F-FCD3-1082-1ADFF1C11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1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AD2B-9993-692B-CF56-9DCF82A7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2062D-8EF2-F683-EC22-087B3608C6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911CE-89C9-7787-5A74-90AC75F35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799A9-8FBA-C40D-04B1-F97C8D5AF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D2714E-D05A-09D4-3169-FC49C73A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DF46-2217-F785-B92B-AA6AF6465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2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867F0-6CE5-2AC1-E25F-F2E6415FF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6A7165-625C-3612-FD7E-FEB21090C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EC90F4-BE0F-5B8E-B211-9F1BE809B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7ABB9-B9C4-AEF9-90F7-37CF3297C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E2464F-4CA2-6C15-7389-8F8026EBB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86B7E7-A7F1-C82A-C24F-EE2C259E7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A796A4-A0B6-F538-000D-1C8B5640A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A5E84D-67AD-6AF4-9B35-CD9CB5530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88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AE3D-0953-A020-F0AA-301DC36C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17462-6B48-7982-6031-B0258DDCE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434036-6648-B2DC-DAB1-BA697CA4B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1650C-7894-E046-7127-414352BB5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12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881A5F-22C8-6B55-434F-300C5698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1072BC-54A8-CE32-F51B-4D7395C26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2EB5C-F207-085E-73CE-C096B294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0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E1E47-5A02-2AA5-5D5A-BFBB164D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A920D-0AEB-D37F-68D9-7257C2AB2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22644-98AE-04C1-44DA-878129673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7E460-2017-162A-D316-3839C2E2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3D9F94-7695-5F3A-F514-95A7432F7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486C10-BF9F-422D-01C5-F4342753D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8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E2601-E194-2215-1342-A30E9C5D5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898146-61F5-8D71-051F-11C5CABB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CE2B7-B13A-4373-7CE7-30AA5E15F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69F84-EBE6-B1ED-4D3B-48C3AFDF3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A61296-184D-4467-A7EF-ACDFCF52E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B532F-E9EC-740B-30C5-47670A5E3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0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B47FE-6E70-C1CE-F073-0335C7954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FA3C0-ED1F-830C-0647-FB3D144B5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F2A76-9126-44A1-675D-AED28D8DB6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FCD4B-6420-4818-8A7C-41C0CECE5467}" type="datetimeFigureOut">
              <a:rPr lang="en-US" smtClean="0"/>
              <a:t>16/5/2023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3F46C-8CB0-A948-5643-C1D5883DA8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96DCF-DA88-5798-877D-37C59B0ADE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B2333-9E99-4FDC-8507-74AE81674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1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CDBACA-E175-9FA0-FC8D-7312F9C38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306"/>
            <a:ext cx="12192000" cy="69566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A1C14D-71DC-4C5C-1E63-BB468D64DF2E}"/>
              </a:ext>
            </a:extLst>
          </p:cNvPr>
          <p:cNvSpPr txBox="1"/>
          <p:nvPr/>
        </p:nvSpPr>
        <p:spPr>
          <a:xfrm>
            <a:off x="2104462" y="1567987"/>
            <a:ext cx="8843684" cy="3300500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A5458-7271-837F-B801-AAD0B2CA1D0C}"/>
              </a:ext>
            </a:extLst>
          </p:cNvPr>
          <p:cNvSpPr txBox="1"/>
          <p:nvPr/>
        </p:nvSpPr>
        <p:spPr>
          <a:xfrm>
            <a:off x="3012141" y="13592"/>
            <a:ext cx="616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BỒ ĐỀ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143B9-BF90-9936-D9E0-0486896EEC53}"/>
              </a:ext>
            </a:extLst>
          </p:cNvPr>
          <p:cNvSpPr txBox="1"/>
          <p:nvPr/>
        </p:nvSpPr>
        <p:spPr>
          <a:xfrm>
            <a:off x="-515470" y="2092657"/>
            <a:ext cx="13222940" cy="1408404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PHÁT TRIỂN NGÔN NGỮ</a:t>
            </a:r>
            <a:endParaRPr lang="en-US" sz="3200" b="1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FB6F8-5FC5-CB42-03C8-AF74B5C2A173}"/>
              </a:ext>
            </a:extLst>
          </p:cNvPr>
          <p:cNvSpPr txBox="1"/>
          <p:nvPr/>
        </p:nvSpPr>
        <p:spPr>
          <a:xfrm flipH="1">
            <a:off x="1963271" y="2778537"/>
            <a:ext cx="82654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5 - 6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</a:p>
          <a:p>
            <a:pPr algn="ctr"/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Thanh Bình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279572" y="659923"/>
            <a:ext cx="1632857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597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A4DC70-4121-E7E1-BD7C-C4E1F4B34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47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8985CF-E581-581A-0E4C-6205217DDE22}"/>
              </a:ext>
            </a:extLst>
          </p:cNvPr>
          <p:cNvSpPr txBox="1"/>
          <p:nvPr/>
        </p:nvSpPr>
        <p:spPr>
          <a:xfrm>
            <a:off x="1407458" y="573758"/>
            <a:ext cx="87316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25F48-D4E7-2C1F-6159-B7444121D51D}"/>
              </a:ext>
            </a:extLst>
          </p:cNvPr>
          <p:cNvSpPr txBox="1"/>
          <p:nvPr/>
        </p:nvSpPr>
        <p:spPr>
          <a:xfrm>
            <a:off x="4177553" y="2512750"/>
            <a:ext cx="35445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hồ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vẽ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cờ đỏ tươi 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49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701F43-518F-D3F4-514A-629459FDA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4D2DE5-1FEB-1749-7763-B695B3391D78}"/>
              </a:ext>
            </a:extLst>
          </p:cNvPr>
          <p:cNvSpPr txBox="1"/>
          <p:nvPr/>
        </p:nvSpPr>
        <p:spPr>
          <a:xfrm>
            <a:off x="2671483" y="412394"/>
            <a:ext cx="616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D6B0F1-1882-C556-A312-720020B2B97E}"/>
              </a:ext>
            </a:extLst>
          </p:cNvPr>
          <p:cNvSpPr txBox="1"/>
          <p:nvPr/>
        </p:nvSpPr>
        <p:spPr>
          <a:xfrm>
            <a:off x="4222376" y="2347320"/>
            <a:ext cx="36728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buồn rầu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cười tươi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1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5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ưu tầm 101+ Hình nền mầm non đẹp, ngộ nghĩnh, cute nhất">
            <a:extLst>
              <a:ext uri="{FF2B5EF4-FFF2-40B4-BE49-F238E27FC236}">
                <a16:creationId xmlns:a16="http://schemas.microsoft.com/office/drawing/2014/main" id="{3B8CA186-E4E7-39B9-BB45-F1D22A0BE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091503-7482-FE86-C3A8-23FC50CDA3DC}"/>
              </a:ext>
            </a:extLst>
          </p:cNvPr>
          <p:cNvSpPr txBox="1"/>
          <p:nvPr/>
        </p:nvSpPr>
        <p:spPr>
          <a:xfrm>
            <a:off x="2922494" y="1136027"/>
            <a:ext cx="61677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1BABC-1FF6-9FE0-2EC1-D50B90E77A47}"/>
              </a:ext>
            </a:extLst>
          </p:cNvPr>
          <p:cNvSpPr txBox="1"/>
          <p:nvPr/>
        </p:nvSpPr>
        <p:spPr>
          <a:xfrm>
            <a:off x="3325906" y="3004959"/>
            <a:ext cx="3858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5B5BC-2466-34EF-F8D4-67197E5C0EC1}"/>
              </a:ext>
            </a:extLst>
          </p:cNvPr>
          <p:cNvSpPr txBox="1"/>
          <p:nvPr/>
        </p:nvSpPr>
        <p:spPr>
          <a:xfrm>
            <a:off x="4249270" y="3997013"/>
            <a:ext cx="5866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ED920-E5D5-8BEC-94AB-CFA6833E6FC0}"/>
              </a:ext>
            </a:extLst>
          </p:cNvPr>
          <p:cNvSpPr txBox="1"/>
          <p:nvPr/>
        </p:nvSpPr>
        <p:spPr>
          <a:xfrm>
            <a:off x="5617796" y="4989067"/>
            <a:ext cx="61677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2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999+ hình nền mầm non đẹp dễ thương xinh xắn nhất cho bé - Học May">
            <a:extLst>
              <a:ext uri="{FF2B5EF4-FFF2-40B4-BE49-F238E27FC236}">
                <a16:creationId xmlns:a16="http://schemas.microsoft.com/office/drawing/2014/main" id="{19C10518-14C1-4D89-77EB-8ABD5CB2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B6809-BC07-B9A3-B33B-0B0B29E667F8}"/>
              </a:ext>
            </a:extLst>
          </p:cNvPr>
          <p:cNvSpPr txBox="1"/>
          <p:nvPr/>
        </p:nvSpPr>
        <p:spPr>
          <a:xfrm>
            <a:off x="1476104" y="2093104"/>
            <a:ext cx="100322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36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74378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021CF-4939-CBD2-88FF-654183E457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8436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42D4A-2FC6-331F-72CD-8B3114FED8A4}"/>
              </a:ext>
            </a:extLst>
          </p:cNvPr>
          <p:cNvSpPr txBox="1"/>
          <p:nvPr/>
        </p:nvSpPr>
        <p:spPr>
          <a:xfrm>
            <a:off x="4243570" y="1134124"/>
            <a:ext cx="37048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5B8946-2387-B020-C5A9-1878137F9C43}"/>
              </a:ext>
            </a:extLst>
          </p:cNvPr>
          <p:cNvSpPr txBox="1"/>
          <p:nvPr/>
        </p:nvSpPr>
        <p:spPr>
          <a:xfrm>
            <a:off x="1021978" y="2057454"/>
            <a:ext cx="408308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úng rồi Bác Hồ đã dành rất nhiều tình cảm cho chúng mình,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dù 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ác phải lo rất nhiều việc nhưng bác vẫn luôn quan tâm,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 thương các cháu thiếu niên nhi đồng,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 là chúng mình đấy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ì vậy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phải biết yêu quý, kính trọng và biết ơn bác Hồ,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chăm ngoan, học giỏi để xứng đáng là con ngoan, trò giỏi </a:t>
            </a:r>
            <a:endParaRPr lang="en-US" sz="3200" i="0" dirty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 là cháu ngoan bác Hồ nhé</a:t>
            </a:r>
            <a:r>
              <a:rPr lang="en-US" sz="3200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ìm-nhóm">
            <a:hlinkClick r:id="" action="ppaction://media"/>
            <a:extLst>
              <a:ext uri="{FF2B5EF4-FFF2-40B4-BE49-F238E27FC236}">
                <a16:creationId xmlns:a16="http://schemas.microsoft.com/office/drawing/2014/main" id="{D99F17DE-4B9C-6237-7E2E-9B6A5D361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11258" y="57036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6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03A221-41AF-92F4-BF89-9F6DE6984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6A6D36-0207-8914-863E-649D4923CE42}"/>
              </a:ext>
            </a:extLst>
          </p:cNvPr>
          <p:cNvSpPr txBox="1"/>
          <p:nvPr/>
        </p:nvSpPr>
        <p:spPr>
          <a:xfrm>
            <a:off x="4201629" y="1373136"/>
            <a:ext cx="44106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3E1C23-F6A1-C77E-7C31-D8BB6127B580}"/>
              </a:ext>
            </a:extLst>
          </p:cNvPr>
          <p:cNvSpPr txBox="1"/>
          <p:nvPr/>
        </p:nvSpPr>
        <p:spPr>
          <a:xfrm>
            <a:off x="195942" y="2650454"/>
            <a:ext cx="6257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just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669386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A6859A-9B34-6CCF-88E5-1EDC1E254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4"/>
            <a:ext cx="12192000" cy="6847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46868-C857-4048-A9B4-61731779D607}"/>
              </a:ext>
            </a:extLst>
          </p:cNvPr>
          <p:cNvSpPr txBox="1"/>
          <p:nvPr/>
        </p:nvSpPr>
        <p:spPr>
          <a:xfrm>
            <a:off x="1748116" y="1972235"/>
            <a:ext cx="8919883" cy="3245223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1828525843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:a16="http://schemas.microsoft.com/office/drawing/2014/main" id="{01A8B31C-996F-BCBC-6A8E-E22813D03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06C13C-C730-1068-47CC-C4601AB740C0}"/>
              </a:ext>
            </a:extLst>
          </p:cNvPr>
          <p:cNvSpPr txBox="1"/>
          <p:nvPr/>
        </p:nvSpPr>
        <p:spPr>
          <a:xfrm flipH="1">
            <a:off x="3469788" y="869576"/>
            <a:ext cx="5252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0C04AB-41A6-2C97-0774-DB184439D452}"/>
              </a:ext>
            </a:extLst>
          </p:cNvPr>
          <p:cNvSpPr txBox="1"/>
          <p:nvPr/>
        </p:nvSpPr>
        <p:spPr>
          <a:xfrm>
            <a:off x="2330824" y="1981200"/>
            <a:ext cx="7530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0335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052062-98CC-7F94-AC35-A1BDF931E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A6413-5C43-B02B-BAE6-9FA3F32AF913}"/>
              </a:ext>
            </a:extLst>
          </p:cNvPr>
          <p:cNvSpPr txBox="1"/>
          <p:nvPr/>
        </p:nvSpPr>
        <p:spPr>
          <a:xfrm>
            <a:off x="430892" y="1407460"/>
            <a:ext cx="11330217" cy="95410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5A26CC-4F9F-F17F-7AC8-31BF67CBF0D4}"/>
              </a:ext>
            </a:extLst>
          </p:cNvPr>
          <p:cNvSpPr txBox="1"/>
          <p:nvPr/>
        </p:nvSpPr>
        <p:spPr>
          <a:xfrm>
            <a:off x="1878105" y="2445588"/>
            <a:ext cx="84357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03645434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ài thơ “Ảnh Bác” của Trần Đăng Khoa | TRƯỜNG MẦM NON 1">
            <a:extLst>
              <a:ext uri="{FF2B5EF4-FFF2-40B4-BE49-F238E27FC236}">
                <a16:creationId xmlns:a16="http://schemas.microsoft.com/office/drawing/2014/main" id="{2F7CA9C4-453F-EF82-6EDD-8D241E86A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710183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E2006-8AFF-1268-C089-30C1C9F59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DEC1E9-6002-45D6-F0F1-6C4B387214EB}"/>
              </a:ext>
            </a:extLst>
          </p:cNvPr>
          <p:cNvSpPr txBox="1"/>
          <p:nvPr/>
        </p:nvSpPr>
        <p:spPr>
          <a:xfrm>
            <a:off x="2637361" y="2106705"/>
            <a:ext cx="6917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4" name="hđ-nhom-chuan_1">
            <a:hlinkClick r:id="" action="ppaction://media"/>
            <a:extLst>
              <a:ext uri="{FF2B5EF4-FFF2-40B4-BE49-F238E27FC236}">
                <a16:creationId xmlns:a16="http://schemas.microsoft.com/office/drawing/2014/main" id="{2895F19A-02BC-6236-2076-8AB1EA9DE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91596" y="5954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0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32BDD1-FC66-9855-2D17-5F8DCC6E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" y="0"/>
            <a:ext cx="12188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170D5A-0AD7-EFDF-B389-1701B7C2E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2A37C-F0F1-A892-8256-3BC2F3A1B662}"/>
              </a:ext>
            </a:extLst>
          </p:cNvPr>
          <p:cNvSpPr txBox="1"/>
          <p:nvPr/>
        </p:nvSpPr>
        <p:spPr>
          <a:xfrm>
            <a:off x="3192961" y="2026024"/>
            <a:ext cx="5806077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0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40+ Hình Nền Mầm Non Đẹp Và Ngộ Nghĩnh Dành Cho Các Bé">
            <a:extLst>
              <a:ext uri="{FF2B5EF4-FFF2-40B4-BE49-F238E27FC236}">
                <a16:creationId xmlns:a16="http://schemas.microsoft.com/office/drawing/2014/main" id="{06A399F1-A1A0-BABA-61D3-248A79DD1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9C2B60-5DC1-02A1-4975-D4202BB624AB}"/>
              </a:ext>
            </a:extLst>
          </p:cNvPr>
          <p:cNvSpPr txBox="1"/>
          <p:nvPr/>
        </p:nvSpPr>
        <p:spPr>
          <a:xfrm>
            <a:off x="603069" y="555813"/>
            <a:ext cx="10985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770DFE-3BB9-61FE-37F7-A7E89EEED3F8}"/>
              </a:ext>
            </a:extLst>
          </p:cNvPr>
          <p:cNvSpPr txBox="1"/>
          <p:nvPr/>
        </p:nvSpPr>
        <p:spPr>
          <a:xfrm flipH="1">
            <a:off x="2704919" y="2459504"/>
            <a:ext cx="67821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</a:p>
          <a:p>
            <a:pPr marL="342900" indent="-342900">
              <a:buAutoNum type="alphaLcPeriod"/>
            </a:pP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Bác</a:t>
            </a:r>
          </a:p>
          <a:p>
            <a:pPr marL="342900" indent="-34290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 quanh lăng Bác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1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ình Nền Mầm Non Đẹp Ngộ Nghĩnh, Dễ Thương Nhất">
            <a:extLst>
              <a:ext uri="{FF2B5EF4-FFF2-40B4-BE49-F238E27FC236}">
                <a16:creationId xmlns:a16="http://schemas.microsoft.com/office/drawing/2014/main" id="{D6025495-61AC-F21E-B10C-26467F8D2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7D8682-9D51-B379-C6F4-5FEAD0175D8D}"/>
              </a:ext>
            </a:extLst>
          </p:cNvPr>
          <p:cNvSpPr txBox="1"/>
          <p:nvPr/>
        </p:nvSpPr>
        <p:spPr>
          <a:xfrm>
            <a:off x="2407329" y="1136074"/>
            <a:ext cx="7377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ED5774-9B7D-E3B4-A3D7-359B4C1938C2}"/>
              </a:ext>
            </a:extLst>
          </p:cNvPr>
          <p:cNvSpPr txBox="1"/>
          <p:nvPr/>
        </p:nvSpPr>
        <p:spPr>
          <a:xfrm>
            <a:off x="3150415" y="2448738"/>
            <a:ext cx="5068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Hồ</a:t>
            </a:r>
          </a:p>
          <a:p>
            <a:pPr marL="742950" indent="-742950">
              <a:buAutoNum type="alphaLcPeriod"/>
            </a:pPr>
            <a:r>
              <a:rPr lang="en-US" sz="36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Nguyễn Văn Cừ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2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3165</TotalTime>
  <Words>404</Words>
  <Application>Microsoft Office PowerPoint</Application>
  <PresentationFormat>Widescreen</PresentationFormat>
  <Paragraphs>52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NHUNG</dc:creator>
  <cp:lastModifiedBy>Admin</cp:lastModifiedBy>
  <cp:revision>29</cp:revision>
  <dcterms:created xsi:type="dcterms:W3CDTF">2022-06-18T06:15:34Z</dcterms:created>
  <dcterms:modified xsi:type="dcterms:W3CDTF">2023-05-16T03:12:13Z</dcterms:modified>
</cp:coreProperties>
</file>