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7"/>
  </p:notesMasterIdLst>
  <p:sldIdLst>
    <p:sldId id="354" r:id="rId3"/>
    <p:sldId id="278" r:id="rId4"/>
    <p:sldId id="283" r:id="rId5"/>
    <p:sldId id="355" r:id="rId6"/>
    <p:sldId id="287" r:id="rId7"/>
    <p:sldId id="272" r:id="rId8"/>
    <p:sldId id="358" r:id="rId9"/>
    <p:sldId id="359" r:id="rId10"/>
    <p:sldId id="284" r:id="rId11"/>
    <p:sldId id="353" r:id="rId12"/>
    <p:sldId id="276" r:id="rId13"/>
    <p:sldId id="356" r:id="rId14"/>
    <p:sldId id="279" r:id="rId15"/>
    <p:sldId id="357" r:id="rId16"/>
  </p:sldIdLst>
  <p:sldSz cx="9144000" cy="6858000" type="screen4x3"/>
  <p:notesSz cx="6858000" cy="9144000"/>
  <p:defaultTextStyle>
    <a:defPPr>
      <a:defRPr lang="vi-V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85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E531251-1D27-4635-8E8E-D38023076AD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C1EE4B-DC96-4958-9792-10F644FC0C4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8E22617D-D0DF-400E-BA01-578EC8747C62}" type="datetimeFigureOut">
              <a:rPr lang="en-US"/>
              <a:pPr>
                <a:defRPr/>
              </a:pPr>
              <a:t>25/4/2023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B329BA18-3802-4864-8CFD-B573DC0784C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528A54CD-8CDB-4539-A84E-41EA7E8A83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5A9676-0623-4E36-81AF-7F3F57AA71C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A14145-9DF1-4597-A898-E5311C1F69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76DF89E9-FA6F-4214-81EB-FCDC291E4F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6769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D2E2BE3A-29E5-4C5F-82DC-C3C1FE4DB996}" type="slidenum">
              <a:rPr lang="en-US" altLang="en-US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5570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1CECAF22-D7ED-4640-9A3C-07CF8C54A1B9}" type="slidenum">
              <a:rPr lang="en-US" altLang="en-US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76805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541F0908-4598-460E-A681-A5D53048AD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CF70A3C4-4E87-4512-83C9-15738226FB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23EAB381-ADDE-440A-ABAE-C17848EE20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85BC9C2-F36E-41E7-8760-58F60703CAB5}" type="slidenum">
              <a:rPr lang="en-US" altLang="en-US">
                <a:solidFill>
                  <a:srgbClr val="000000"/>
                </a:solidFill>
              </a:rPr>
              <a:pPr eaLnBrk="1" hangingPunct="1"/>
              <a:t>10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456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DF226DC-8DBD-4252-B192-239A0807E8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B118592-C65F-44F1-8EB2-22C9B741C4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DCDFAB7-ACC1-4982-B7F9-5C17C5BE59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D1BA39-DC29-4813-8EC5-35570480F22C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448467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D16A00D-4ABD-4C42-B22A-05CF2056AE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31242FA-F2D5-4D7B-A327-735FD0DDC6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C9DD183-77AB-4BBF-8CFE-DEEF8D7C73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DEAB97-F2EB-4E59-A91C-312B73D40CA5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603007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E507EB7-850C-417E-9576-CCC4ECBE13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BC2641E-AD8C-4949-A53C-4907FFF11F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7406A0D-8C71-418F-8BD0-ECA85899EA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7845A3-9369-4B8C-93DE-2A07C7A72F39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1042542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8971A1-18CA-4225-9E66-C20E17E321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482932D-61D7-41F0-B41E-24B69AE73E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027FF53-DCB4-4F20-868B-F53A277F84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DB67F-B864-4AE9-9FBE-218D304FBCD5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1673461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9A67E1D0-CA26-4F03-BF4F-F123FBE824D1}"/>
              </a:ext>
            </a:extLst>
          </p:cNvPr>
          <p:cNvGrpSpPr>
            <a:grpSpLocks/>
          </p:cNvGrpSpPr>
          <p:nvPr/>
        </p:nvGrpSpPr>
        <p:grpSpPr bwMode="auto">
          <a:xfrm>
            <a:off x="1658938" y="1600200"/>
            <a:ext cx="6837362" cy="3200400"/>
            <a:chOff x="1045" y="1008"/>
            <a:chExt cx="4307" cy="2016"/>
          </a:xfrm>
        </p:grpSpPr>
        <p:sp>
          <p:nvSpPr>
            <p:cNvPr id="5" name="Oval 3">
              <a:extLst>
                <a:ext uri="{FF2B5EF4-FFF2-40B4-BE49-F238E27FC236}">
                  <a16:creationId xmlns:a16="http://schemas.microsoft.com/office/drawing/2014/main" id="{0B4AD2E1-D2CD-4757-BB50-4E5EBD39731D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4392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6" name="Oval 4">
              <a:extLst>
                <a:ext uri="{FF2B5EF4-FFF2-40B4-BE49-F238E27FC236}">
                  <a16:creationId xmlns:a16="http://schemas.microsoft.com/office/drawing/2014/main" id="{EB2929F0-5751-4F9A-BCD6-DF5F9DEF0D84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3264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7" name="Oval 5">
              <a:extLst>
                <a:ext uri="{FF2B5EF4-FFF2-40B4-BE49-F238E27FC236}">
                  <a16:creationId xmlns:a16="http://schemas.microsoft.com/office/drawing/2014/main" id="{624EA51D-624F-4D57-B5C8-D5DEB18A2E19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2136" y="1008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8" name="Oval 6">
              <a:extLst>
                <a:ext uri="{FF2B5EF4-FFF2-40B4-BE49-F238E27FC236}">
                  <a16:creationId xmlns:a16="http://schemas.microsoft.com/office/drawing/2014/main" id="{1860D41A-6FA4-4D96-B09A-7581A194FF56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2136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9" name="Oval 7">
              <a:extLst>
                <a:ext uri="{FF2B5EF4-FFF2-40B4-BE49-F238E27FC236}">
                  <a16:creationId xmlns:a16="http://schemas.microsoft.com/office/drawing/2014/main" id="{C2F483BC-FC52-4639-8BD2-3BDDFC2B5580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1045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0" name="Oval 8">
              <a:extLst>
                <a:ext uri="{FF2B5EF4-FFF2-40B4-BE49-F238E27FC236}">
                  <a16:creationId xmlns:a16="http://schemas.microsoft.com/office/drawing/2014/main" id="{A14D79DB-AC41-434B-B885-2DF496A449D8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4392" y="2064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</p:grpSp>
      <p:sp>
        <p:nvSpPr>
          <p:cNvPr id="23553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85800" y="1219220"/>
            <a:ext cx="7772400" cy="1933575"/>
          </a:xfrm>
        </p:spPr>
        <p:txBody>
          <a:bodyPr anchor="b"/>
          <a:lstStyle>
            <a:lvl1pPr algn="r">
              <a:defRPr sz="44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23553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505200"/>
            <a:ext cx="640080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B6392B97-AEA4-4642-BF20-FCD0E570FAB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id="{7F8BEF4C-6804-42F4-A6F8-BC00BABD42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3" name="Rectangle 11">
            <a:extLst>
              <a:ext uri="{FF2B5EF4-FFF2-40B4-BE49-F238E27FC236}">
                <a16:creationId xmlns:a16="http://schemas.microsoft.com/office/drawing/2014/main" id="{CA55CA41-D61E-4F88-A73C-90A9F5933E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0A46BEC-6592-4BBA-903F-D2771C4AE2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6565448"/>
      </p:ext>
    </p:extLst>
  </p:cSld>
  <p:clrMapOvr>
    <a:masterClrMapping/>
  </p:clrMapOvr>
  <p:transition spd="slow">
    <p:randomBa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C33491FE-BA2C-4BE6-9783-E9D10E9C8C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A2791D98-625B-4C8F-8223-2B2BB31B5A1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FC050EB4-0200-4524-B91E-A664743546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D7691A-8669-4A06-80EA-AB5BB6E4F2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0272384"/>
      </p:ext>
    </p:extLst>
  </p:cSld>
  <p:clrMapOvr>
    <a:masterClrMapping/>
  </p:clrMapOvr>
  <p:transition spd="slow">
    <p:randomBa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DC00E6A3-FDD5-4F34-95E8-F9C9361DA3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4610461D-6DDC-4DD5-B141-0C7BEB3F10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FC053592-BFFE-477C-8FBF-37DAC4BAFB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ABADD0-720B-40AF-BD42-81316CC2D0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0679440"/>
      </p:ext>
    </p:extLst>
  </p:cSld>
  <p:clrMapOvr>
    <a:masterClrMapping/>
  </p:clrMapOvr>
  <p:transition spd="slow">
    <p:randomBar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878D97D2-6A92-491F-B51F-E2FFDAA01F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012DE173-BF11-440C-A14C-2DADD18BDE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311B0649-0804-4CAF-8C5A-F8E57848C3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19516A-BD2E-441F-A27B-8881C9BFDF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6003216"/>
      </p:ext>
    </p:extLst>
  </p:cSld>
  <p:clrMapOvr>
    <a:masterClrMapping/>
  </p:clrMapOvr>
  <p:transition spd="slow">
    <p:randomBar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FAF6DCB4-3A41-4B2F-8ADE-9C8922858C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7DA885BB-E8B6-46DA-8D32-D6CA84990D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9D26C0FF-5882-41D7-97B4-B723556160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D18090-C355-4654-B2F5-089225582C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3279226"/>
      </p:ext>
    </p:extLst>
  </p:cSld>
  <p:clrMapOvr>
    <a:masterClrMapping/>
  </p:clrMapOvr>
  <p:transition spd="slow">
    <p:randomBar dir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29BB6E98-376B-481C-BC3B-0962BB07DB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B8C68BE6-8025-48A9-B329-48D7EA4A1A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F267E59B-DDE7-48B1-A985-E8E594083E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BE24BE-9F13-418A-ACC9-F855352CAC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8192135"/>
      </p:ext>
    </p:extLst>
  </p:cSld>
  <p:clrMapOvr>
    <a:masterClrMapping/>
  </p:clrMapOvr>
  <p:transition spd="slow">
    <p:randomBar dir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173D4B89-1934-4A43-AB6C-10002946AD7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593ECC3C-8B61-4BCC-9CE2-60C505A912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5E53C23A-65B7-4412-A17F-7C1888DE81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86F89-CA78-487A-8D8C-D4DAC52A62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5989635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1958BEE-7D00-4FB4-A74A-EDE45AF9C7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85C688E-E142-408D-82F4-1DDC176D78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C5E3845-AE9D-44EE-961A-0F1826A979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5649B2-EC6A-4D2C-B972-203B14E727F4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9373042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7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97D1EBA2-5C4F-445A-945A-9D6B5A5A9E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19235DCF-E9A0-44DD-9082-5F929D3AFAC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2C7A4FD7-5AFD-4AA5-BF12-B988C53494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C6E300-FCF0-4D70-8762-01317AEECA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3499169"/>
      </p:ext>
    </p:extLst>
  </p:cSld>
  <p:clrMapOvr>
    <a:masterClrMapping/>
  </p:clrMapOvr>
  <p:transition spd="slow">
    <p:randomBar dir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D02E0F73-92DA-40D4-9B88-7D4B34B59C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6953050F-D16A-4976-81A7-5BE5BD7DF9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15160A5E-D68D-47FE-AA50-32F584F510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1C538A-9E21-424B-BD5D-FA33FB0A2A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2117552"/>
      </p:ext>
    </p:extLst>
  </p:cSld>
  <p:clrMapOvr>
    <a:masterClrMapping/>
  </p:clrMapOvr>
  <p:transition spd="slow">
    <p:randomBar dir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DD0C3711-5777-4060-90EC-DBFA6E6A1B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42D0D7EB-30C3-433A-B5F7-71C66EA9E6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DC73C978-1396-4E0E-9655-718B1BA66A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94E846-0446-4097-8400-6CC3E04DCF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2264970"/>
      </p:ext>
    </p:extLst>
  </p:cSld>
  <p:clrMapOvr>
    <a:masterClrMapping/>
  </p:clrMapOvr>
  <p:transition spd="slow">
    <p:randomBar dir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8"/>
            <a:ext cx="2057400" cy="58562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8"/>
            <a:ext cx="6019800" cy="58562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389A4C85-70F2-4B7A-B32D-B1500D71B4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FEDF9251-3D39-4475-A9AE-277F21DB08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0FC7EC89-CBC6-4891-A695-F3B969FC93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B05907-F88D-49AB-AF48-17F3ABA2C4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882200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D1BE58F-ECBE-434C-BC92-858598DA1CA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514BC2E-50F3-420B-AA71-0C238C9B34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CCC4FED-1A8C-4993-AA8B-66D83354AC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F497D4-6FD7-4F13-A813-399A61064BF6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63097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593FCE3-5820-4864-8526-8CAAF9A282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3EDC12C-4FB4-43CD-B432-AEFEBFE673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B876444-DB11-4D39-8306-F01D675DCB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EFA303-327C-4718-9888-03F14663AE4B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200427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C9413F9-EE14-4218-AFA6-207EE2E6CF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8B4F553-1B26-436D-BC9C-36305038C0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53BCA11-8074-4B2F-A098-DFD63674A2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93539F-378F-4B4B-B8FE-C413698242F1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181807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FF5015F-A056-451F-ACAB-5FDFFED7F8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CC733DC-9EDC-49FB-9F0E-B7D32DCF08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555466B-5C78-4556-8A0A-D2CE8DEDB4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F5E42-F375-4AD6-AB5D-D23F8288116C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311844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A568BEA-1698-48DF-B201-B5B8200216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5C0F94A-0B4D-462D-9467-253236389E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258D2C7-D113-4C1A-81C1-6EC71B840E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16F5FA-3E5F-42E4-9F67-95B5D2CEE440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780468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CF8A35-AA38-4272-A5B2-25CE4D74FF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D1C19C-5307-495B-B1F6-D5D73CC9E5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6971EDB-E40E-4B1B-B249-F7CD5717B5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9E6FB5-B980-4F05-8102-7F203AB84F01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099327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65AFD1D-6C10-4DCD-9EB2-AD30BA29CF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6BD8BCD-09FD-4E40-980D-ADC31C8D6C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3F72ACC-88B6-4C90-B5E2-F36866404A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AE8F93-538D-42AA-9FBA-DDE841403CBF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33930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57ABE15-22A8-449A-BE79-DA3BBBC890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907D5AA-2168-45A1-84F6-1996EDBF5D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/>
              <a:t>Click to edit Master text styles</a:t>
            </a:r>
          </a:p>
          <a:p>
            <a:pPr lvl="1"/>
            <a:r>
              <a:rPr lang="vi-VN" altLang="en-US"/>
              <a:t>Second level</a:t>
            </a:r>
          </a:p>
          <a:p>
            <a:pPr lvl="2"/>
            <a:r>
              <a:rPr lang="vi-VN" altLang="en-US"/>
              <a:t>Third level</a:t>
            </a:r>
          </a:p>
          <a:p>
            <a:pPr lvl="3"/>
            <a:r>
              <a:rPr lang="vi-VN" altLang="en-US"/>
              <a:t>Fourth level</a:t>
            </a:r>
          </a:p>
          <a:p>
            <a:pPr lvl="4"/>
            <a:r>
              <a:rPr lang="vi-VN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C9B63DF-476A-4E20-8645-01D9AE05CCE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774A744-40F3-492B-B265-7822D4A0A54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8B89F31-1773-4330-A734-5598BDFC17C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6CAA9D07-E718-48E7-AF36-C5F19101E98A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>
            <a:extLst>
              <a:ext uri="{FF2B5EF4-FFF2-40B4-BE49-F238E27FC236}">
                <a16:creationId xmlns:a16="http://schemas.microsoft.com/office/drawing/2014/main" id="{4CBC96D7-4E2D-4632-A846-D00CED2EE353}"/>
              </a:ext>
            </a:extLst>
          </p:cNvPr>
          <p:cNvGrpSpPr>
            <a:grpSpLocks/>
          </p:cNvGrpSpPr>
          <p:nvPr/>
        </p:nvGrpSpPr>
        <p:grpSpPr bwMode="auto">
          <a:xfrm>
            <a:off x="1071563" y="304800"/>
            <a:ext cx="7615237" cy="1106488"/>
            <a:chOff x="675" y="192"/>
            <a:chExt cx="4797" cy="697"/>
          </a:xfrm>
        </p:grpSpPr>
        <p:sp>
          <p:nvSpPr>
            <p:cNvPr id="1032" name="Oval 3">
              <a:extLst>
                <a:ext uri="{FF2B5EF4-FFF2-40B4-BE49-F238E27FC236}">
                  <a16:creationId xmlns:a16="http://schemas.microsoft.com/office/drawing/2014/main" id="{E51ED333-F700-453F-A82D-1C2242652379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3067" y="192"/>
              <a:ext cx="696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033" name="Oval 4">
              <a:extLst>
                <a:ext uri="{FF2B5EF4-FFF2-40B4-BE49-F238E27FC236}">
                  <a16:creationId xmlns:a16="http://schemas.microsoft.com/office/drawing/2014/main" id="{711C4ED1-138B-43B1-8F5E-B2EA4968E48A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4777" y="192"/>
              <a:ext cx="695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034" name="Oval 5">
              <a:extLst>
                <a:ext uri="{FF2B5EF4-FFF2-40B4-BE49-F238E27FC236}">
                  <a16:creationId xmlns:a16="http://schemas.microsoft.com/office/drawing/2014/main" id="{A53861AF-A138-4458-9D54-792CE6AFF660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675" y="193"/>
              <a:ext cx="695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035" name="Oval 6">
              <a:extLst>
                <a:ext uri="{FF2B5EF4-FFF2-40B4-BE49-F238E27FC236}">
                  <a16:creationId xmlns:a16="http://schemas.microsoft.com/office/drawing/2014/main" id="{91E14A93-7C08-4D6E-8E40-620A4AE82C2E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3984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036" name="Oval 7">
              <a:extLst>
                <a:ext uri="{FF2B5EF4-FFF2-40B4-BE49-F238E27FC236}">
                  <a16:creationId xmlns:a16="http://schemas.microsoft.com/office/drawing/2014/main" id="{1B9A660F-37D4-46D8-931B-B8E1BA4214D6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1486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</p:grpSp>
      <p:sp>
        <p:nvSpPr>
          <p:cNvPr id="2051" name="Rectangle 8">
            <a:extLst>
              <a:ext uri="{FF2B5EF4-FFF2-40B4-BE49-F238E27FC236}">
                <a16:creationId xmlns:a16="http://schemas.microsoft.com/office/drawing/2014/main" id="{50D59593-4A71-4103-B15C-AEFAB1AC22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34505" name="Rectangle 9">
            <a:extLst>
              <a:ext uri="{FF2B5EF4-FFF2-40B4-BE49-F238E27FC236}">
                <a16:creationId xmlns:a16="http://schemas.microsoft.com/office/drawing/2014/main" id="{9CA0B6D7-B0B9-4836-A829-4C6C55E12BC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34506" name="Rectangle 10">
            <a:extLst>
              <a:ext uri="{FF2B5EF4-FFF2-40B4-BE49-F238E27FC236}">
                <a16:creationId xmlns:a16="http://schemas.microsoft.com/office/drawing/2014/main" id="{45D4386A-85F2-4B5F-90F3-160E918D028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34507" name="Rectangle 11">
            <a:extLst>
              <a:ext uri="{FF2B5EF4-FFF2-40B4-BE49-F238E27FC236}">
                <a16:creationId xmlns:a16="http://schemas.microsoft.com/office/drawing/2014/main" id="{FC4B22B2-F361-44BA-AD96-4C2290C500C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/>
            </a:lvl1pPr>
          </a:lstStyle>
          <a:p>
            <a:pPr>
              <a:defRPr/>
            </a:pPr>
            <a:fld id="{E45B76C2-5FDD-4175-B253-0D6C37F346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055" name="Rectangle 12">
            <a:extLst>
              <a:ext uri="{FF2B5EF4-FFF2-40B4-BE49-F238E27FC236}">
                <a16:creationId xmlns:a16="http://schemas.microsoft.com/office/drawing/2014/main" id="{51A1F75A-DDC4-4883-A509-F6C13DEC09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randomBar dir="vert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¡"/>
        <a:defRPr sz="27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l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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1.jpg"/><Relationship Id="rId5" Type="http://schemas.openxmlformats.org/officeDocument/2006/relationships/image" Target="../media/image10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gif"/><Relationship Id="rId3" Type="http://schemas.openxmlformats.org/officeDocument/2006/relationships/image" Target="../media/image19.gif"/><Relationship Id="rId7" Type="http://schemas.openxmlformats.org/officeDocument/2006/relationships/image" Target="../media/image23.gif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gif"/><Relationship Id="rId5" Type="http://schemas.openxmlformats.org/officeDocument/2006/relationships/image" Target="../media/image21.gif"/><Relationship Id="rId10" Type="http://schemas.openxmlformats.org/officeDocument/2006/relationships/image" Target="../media/image26.gif"/><Relationship Id="rId4" Type="http://schemas.openxmlformats.org/officeDocument/2006/relationships/image" Target="../media/image20.wmf"/><Relationship Id="rId9" Type="http://schemas.openxmlformats.org/officeDocument/2006/relationships/image" Target="../media/image25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image" Target="../media/image27.gif"/><Relationship Id="rId7" Type="http://schemas.openxmlformats.org/officeDocument/2006/relationships/image" Target="../media/image31.gif"/><Relationship Id="rId2" Type="http://schemas.openxmlformats.org/officeDocument/2006/relationships/hyperlink" Target="http://www.glitter-graphics.com/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gif"/><Relationship Id="rId5" Type="http://schemas.openxmlformats.org/officeDocument/2006/relationships/image" Target="../media/image29.gif"/><Relationship Id="rId4" Type="http://schemas.openxmlformats.org/officeDocument/2006/relationships/image" Target="../media/image28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gif"/><Relationship Id="rId7" Type="http://schemas.openxmlformats.org/officeDocument/2006/relationships/image" Target="../media/image11.jp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0.png"/><Relationship Id="rId5" Type="http://schemas.openxmlformats.org/officeDocument/2006/relationships/image" Target="../media/image9.gif"/><Relationship Id="rId4" Type="http://schemas.openxmlformats.org/officeDocument/2006/relationships/image" Target="../media/image8.gif"/><Relationship Id="rId9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7" Type="http://schemas.openxmlformats.org/officeDocument/2006/relationships/image" Target="../media/image11.jp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0.png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4341" y="0"/>
            <a:ext cx="9168341" cy="6858000"/>
          </a:xfrm>
          <a:prstGeom prst="rect">
            <a:avLst/>
          </a:prstGeom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099072" y="245797"/>
            <a:ext cx="4945856" cy="605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434" tIns="25717" rIns="51434" bIns="25717">
            <a:spAutoFit/>
          </a:bodyPr>
          <a:lstStyle>
            <a:lvl1pPr defTabSz="684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4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4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4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4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</a:t>
            </a:r>
            <a:r>
              <a:rPr lang="en-US" altLang="en-US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QUẬN 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 BIÊN</a:t>
            </a:r>
          </a:p>
          <a:p>
            <a:pPr algn="ctr"/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BỒ ĐỀ</a:t>
            </a:r>
            <a:endParaRPr lang="vi-VN" alt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586957" y="821420"/>
            <a:ext cx="1970087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55373" y="2851018"/>
            <a:ext cx="8208912" cy="1621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1434" tIns="25717" rIns="51434" bIns="25717">
            <a:spAutoFit/>
          </a:bodyPr>
          <a:lstStyle>
            <a:lvl1pPr defTabSz="684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4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4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4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4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(NBPB):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endParaRPr lang="en-US" altLang="en-US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alt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24 - 36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endParaRPr lang="en-US" alt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alt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endParaRPr lang="en-US" alt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03548" y="2306639"/>
            <a:ext cx="8136904" cy="544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1434" tIns="25717" rIns="51434" bIns="25717">
            <a:spAutoFit/>
          </a:bodyPr>
          <a:lstStyle>
            <a:lvl1pPr defTabSz="684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4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4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4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4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DỤC PHÁT TRIỂN 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THỨC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81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038" y="1124366"/>
            <a:ext cx="923925" cy="90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47129217"/>
      </p:ext>
    </p:extLst>
  </p:cSld>
  <p:clrMapOvr>
    <a:masterClrMapping/>
  </p:clrMapOvr>
  <p:transition spd="slow" advTm="159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C28D440-D7ED-4237-8069-050D56EB393E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609600" y="116632"/>
            <a:ext cx="8229600" cy="2739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vi-VN" altLang="en-US" sz="20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altLang="en-US" sz="28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 </a:t>
            </a:r>
            <a:r>
              <a:rPr lang="vi-VN" alt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 các nhóm đối tượng có số lượng là 1 được gọi là « </a:t>
            </a:r>
            <a:r>
              <a:rPr lang="vi-VN" altLang="en-US" sz="28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alt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vi-VN" altLang="en-US" sz="28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Còn </a:t>
            </a:r>
            <a:r>
              <a:rPr lang="vi-VN" alt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nhóm đối tượng có số lượng từ 2 trở lên được gọi là </a:t>
            </a:r>
            <a:r>
              <a:rPr lang="vi-VN" altLang="en-US" sz="28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«nhiều».</a:t>
            </a:r>
            <a:endParaRPr lang="vi-VN" altLang="en-US" sz="28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vi-VN" altLang="en-US" sz="40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vi-VN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0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BBE8E7FE-A156-4C47-AB36-7244F992FD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1839913"/>
            <a:ext cx="2084388" cy="211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4" descr="93585m30">
            <a:extLst>
              <a:ext uri="{FF2B5EF4-FFF2-40B4-BE49-F238E27FC236}">
                <a16:creationId xmlns:a16="http://schemas.microsoft.com/office/drawing/2014/main" id="{4758695A-289F-4939-8EB7-96226BEE89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288" y="3157538"/>
            <a:ext cx="1638300" cy="89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93585m30">
            <a:extLst>
              <a:ext uri="{FF2B5EF4-FFF2-40B4-BE49-F238E27FC236}">
                <a16:creationId xmlns:a16="http://schemas.microsoft.com/office/drawing/2014/main" id="{F70035AD-FB8E-4C1D-9A7A-AAAE98604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8725" y="3146425"/>
            <a:ext cx="173355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4" descr="93585m30">
            <a:extLst>
              <a:ext uri="{FF2B5EF4-FFF2-40B4-BE49-F238E27FC236}">
                <a16:creationId xmlns:a16="http://schemas.microsoft.com/office/drawing/2014/main" id="{4F4C8897-EFA1-4846-83FC-DB909F03B4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413" y="3103563"/>
            <a:ext cx="1811337" cy="98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" descr="93585m30">
            <a:extLst>
              <a:ext uri="{FF2B5EF4-FFF2-40B4-BE49-F238E27FC236}">
                <a16:creationId xmlns:a16="http://schemas.microsoft.com/office/drawing/2014/main" id="{4DC98242-38D2-481A-AE56-C14172AEB7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750" y="3146425"/>
            <a:ext cx="173672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38EAA0-7A77-4D0D-AFCB-84E543E570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592638"/>
            <a:ext cx="2378075" cy="179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886" y="4725143"/>
            <a:ext cx="2106047" cy="174461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933" y="4708145"/>
            <a:ext cx="2106047" cy="174461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6403" y="4640308"/>
            <a:ext cx="2106047" cy="1744617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This is a preview only. Click Download Now to download the template.">
            <a:extLst>
              <a:ext uri="{FF2B5EF4-FFF2-40B4-BE49-F238E27FC236}">
                <a16:creationId xmlns:a16="http://schemas.microsoft.com/office/drawing/2014/main" id="{8A632ECE-7CF2-4CF8-904F-DD3AFE6BD9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WordArt 3">
            <a:extLst>
              <a:ext uri="{FF2B5EF4-FFF2-40B4-BE49-F238E27FC236}">
                <a16:creationId xmlns:a16="http://schemas.microsoft.com/office/drawing/2014/main" id="{9874FB22-E6D0-4176-B2EA-8B54A7A70A2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62000" y="609600"/>
            <a:ext cx="8131175" cy="21717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endParaRPr lang="en-US" sz="3600" b="1" i="1" kern="1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79712" y="980728"/>
            <a:ext cx="5760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Luyện tập củng cố</a:t>
            </a:r>
            <a:endParaRPr lang="vi-VN" sz="4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75656" y="2060848"/>
            <a:ext cx="604867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Trò chơi 1: Bé tài giỏi</a:t>
            </a:r>
          </a:p>
          <a:p>
            <a:pPr algn="just"/>
            <a:r>
              <a:rPr lang="vi-VN" sz="32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Tìm xung quanh lớp các nhóm đồ dùng, đồ chơi có số lượng 1 và nhiều.</a:t>
            </a:r>
            <a:endParaRPr lang="vi-VN" sz="32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This is a preview only. Click Download Now to download the template.">
            <a:extLst>
              <a:ext uri="{FF2B5EF4-FFF2-40B4-BE49-F238E27FC236}">
                <a16:creationId xmlns:a16="http://schemas.microsoft.com/office/drawing/2014/main" id="{8A632ECE-7CF2-4CF8-904F-DD3AFE6BD9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WordArt 3">
            <a:extLst>
              <a:ext uri="{FF2B5EF4-FFF2-40B4-BE49-F238E27FC236}">
                <a16:creationId xmlns:a16="http://schemas.microsoft.com/office/drawing/2014/main" id="{9874FB22-E6D0-4176-B2EA-8B54A7A70A2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62000" y="609600"/>
            <a:ext cx="8131175" cy="21717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endParaRPr lang="en-US" sz="3600" kern="1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88" name="TextBox 1">
            <a:extLst>
              <a:ext uri="{FF2B5EF4-FFF2-40B4-BE49-F238E27FC236}">
                <a16:creationId xmlns:a16="http://schemas.microsoft.com/office/drawing/2014/main" id="{BD743751-4E4F-430F-85CC-7C60CC9F42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288" y="2420888"/>
            <a:ext cx="744511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vi-VN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79712" y="1531313"/>
            <a:ext cx="54727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 chơi 2: Bé khéo tay</a:t>
            </a:r>
            <a:endParaRPr lang="vi-VN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4533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7AADFC83-CC60-4DD2-A198-7DCB5EF60F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519238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altLang="en-US"/>
          </a:p>
          <a:p>
            <a:pPr eaLnBrk="1" hangingPunct="1">
              <a:buFontTx/>
              <a:buNone/>
            </a:pPr>
            <a:r>
              <a:rPr lang="en-US" altLang="en-US"/>
              <a:t> </a:t>
            </a:r>
          </a:p>
          <a:p>
            <a:pPr eaLnBrk="1" hangingPunct="1">
              <a:buFontTx/>
              <a:buNone/>
            </a:pPr>
            <a:endParaRPr lang="en-US" altLang="en-US"/>
          </a:p>
        </p:txBody>
      </p:sp>
      <p:pic>
        <p:nvPicPr>
          <p:cNvPr id="17411" name="Picture 3" descr="TULIP">
            <a:extLst>
              <a:ext uri="{FF2B5EF4-FFF2-40B4-BE49-F238E27FC236}">
                <a16:creationId xmlns:a16="http://schemas.microsoft.com/office/drawing/2014/main" id="{20C7F230-F503-41A2-8ABE-16A47F7AFA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0" y="5600700"/>
            <a:ext cx="123825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 descr="TULIP">
            <a:extLst>
              <a:ext uri="{FF2B5EF4-FFF2-40B4-BE49-F238E27FC236}">
                <a16:creationId xmlns:a16="http://schemas.microsoft.com/office/drawing/2014/main" id="{200F9CD2-E84D-4A1B-ADF3-305D147EE8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5600700"/>
            <a:ext cx="123825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 descr="TULIP">
            <a:extLst>
              <a:ext uri="{FF2B5EF4-FFF2-40B4-BE49-F238E27FC236}">
                <a16:creationId xmlns:a16="http://schemas.microsoft.com/office/drawing/2014/main" id="{5E776128-273C-4D29-BB5D-EC48FBAFD0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600700"/>
            <a:ext cx="123825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 descr="TULIP">
            <a:extLst>
              <a:ext uri="{FF2B5EF4-FFF2-40B4-BE49-F238E27FC236}">
                <a16:creationId xmlns:a16="http://schemas.microsoft.com/office/drawing/2014/main" id="{9CD66A55-B201-4D30-9C47-51F342B30D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5600700"/>
            <a:ext cx="123825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7" descr="TULIP">
            <a:extLst>
              <a:ext uri="{FF2B5EF4-FFF2-40B4-BE49-F238E27FC236}">
                <a16:creationId xmlns:a16="http://schemas.microsoft.com/office/drawing/2014/main" id="{CF22A798-527B-45D3-AAB8-5244D306D4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600700"/>
            <a:ext cx="123825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8" descr="Photobucket">
            <a:extLst>
              <a:ext uri="{FF2B5EF4-FFF2-40B4-BE49-F238E27FC236}">
                <a16:creationId xmlns:a16="http://schemas.microsoft.com/office/drawing/2014/main" id="{F8DD4DFE-289E-427B-8909-D3A04770AA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300" y="46038"/>
            <a:ext cx="9271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9" descr="Photobucket">
            <a:extLst>
              <a:ext uri="{FF2B5EF4-FFF2-40B4-BE49-F238E27FC236}">
                <a16:creationId xmlns:a16="http://schemas.microsoft.com/office/drawing/2014/main" id="{A74B32E4-1757-4E80-85DD-7800995627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71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10" descr="BELLBRDR">
            <a:extLst>
              <a:ext uri="{FF2B5EF4-FFF2-40B4-BE49-F238E27FC236}">
                <a16:creationId xmlns:a16="http://schemas.microsoft.com/office/drawing/2014/main" id="{EDBBF080-015A-4D4A-B82E-4F7A09599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0"/>
            <a:ext cx="26289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Picture 11" descr="BELLBRDR">
            <a:extLst>
              <a:ext uri="{FF2B5EF4-FFF2-40B4-BE49-F238E27FC236}">
                <a16:creationId xmlns:a16="http://schemas.microsoft.com/office/drawing/2014/main" id="{4058410F-3CBD-4053-96E3-E8F60442BB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0"/>
            <a:ext cx="26289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0" name="Picture 12" descr="BELLBRDR">
            <a:extLst>
              <a:ext uri="{FF2B5EF4-FFF2-40B4-BE49-F238E27FC236}">
                <a16:creationId xmlns:a16="http://schemas.microsoft.com/office/drawing/2014/main" id="{C73AA1C1-8D02-46DF-8977-BD4E7BA3ED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0"/>
            <a:ext cx="26289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1" name="Picture 13" descr="Photobucket">
            <a:extLst>
              <a:ext uri="{FF2B5EF4-FFF2-40B4-BE49-F238E27FC236}">
                <a16:creationId xmlns:a16="http://schemas.microsoft.com/office/drawing/2014/main" id="{E7E75DE6-8461-429D-B964-8F09804EBB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65400"/>
            <a:ext cx="48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2" name="Picture 14" descr="Photobucket">
            <a:extLst>
              <a:ext uri="{FF2B5EF4-FFF2-40B4-BE49-F238E27FC236}">
                <a16:creationId xmlns:a16="http://schemas.microsoft.com/office/drawing/2014/main" id="{64D37D03-0077-46F2-80F1-DFCCF757FB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7563"/>
            <a:ext cx="48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3" name="Picture 15" descr="Photobucket">
            <a:extLst>
              <a:ext uri="{FF2B5EF4-FFF2-40B4-BE49-F238E27FC236}">
                <a16:creationId xmlns:a16="http://schemas.microsoft.com/office/drawing/2014/main" id="{0ED60639-9462-45BB-992C-D2746D06E5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49725"/>
            <a:ext cx="48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4" name="Picture 16" descr="Photobucket">
            <a:extLst>
              <a:ext uri="{FF2B5EF4-FFF2-40B4-BE49-F238E27FC236}">
                <a16:creationId xmlns:a16="http://schemas.microsoft.com/office/drawing/2014/main" id="{40D1D34F-3162-42E0-A495-C786DB48C1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400" y="2636838"/>
            <a:ext cx="48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5" name="Picture 17" descr="Photobucket">
            <a:extLst>
              <a:ext uri="{FF2B5EF4-FFF2-40B4-BE49-F238E27FC236}">
                <a16:creationId xmlns:a16="http://schemas.microsoft.com/office/drawing/2014/main" id="{AB166238-9B35-496D-857C-25395DAE4F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400" y="3284538"/>
            <a:ext cx="48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6" name="Picture 18" descr="Photobucket">
            <a:extLst>
              <a:ext uri="{FF2B5EF4-FFF2-40B4-BE49-F238E27FC236}">
                <a16:creationId xmlns:a16="http://schemas.microsoft.com/office/drawing/2014/main" id="{073C4D10-65B5-42BB-9CC1-E8E4012BF9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400" y="3933825"/>
            <a:ext cx="48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7" name="Text Box 19">
            <a:extLst>
              <a:ext uri="{FF2B5EF4-FFF2-40B4-BE49-F238E27FC236}">
                <a16:creationId xmlns:a16="http://schemas.microsoft.com/office/drawing/2014/main" id="{D027E1BF-8B99-49B3-9622-BD7B409E1D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447800"/>
            <a:ext cx="3657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7428" name="Picture 23" descr="3d butterfly">
            <a:extLst>
              <a:ext uri="{FF2B5EF4-FFF2-40B4-BE49-F238E27FC236}">
                <a16:creationId xmlns:a16="http://schemas.microsoft.com/office/drawing/2014/main" id="{07E63082-03D5-44AC-AECD-5F4052CE344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038" y="5022850"/>
            <a:ext cx="8001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9" name="Picture 24" descr="3d butterfly">
            <a:extLst>
              <a:ext uri="{FF2B5EF4-FFF2-40B4-BE49-F238E27FC236}">
                <a16:creationId xmlns:a16="http://schemas.microsoft.com/office/drawing/2014/main" id="{EEB67D6E-0090-4BA1-BC72-685685180B4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4567238"/>
            <a:ext cx="1219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3" name="Picture 25" descr="Ani_hum1">
            <a:extLst>
              <a:ext uri="{FF2B5EF4-FFF2-40B4-BE49-F238E27FC236}">
                <a16:creationId xmlns:a16="http://schemas.microsoft.com/office/drawing/2014/main" id="{B7C267D4-090E-4D46-8E26-F2E1ECF6F5A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274638"/>
            <a:ext cx="14287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1" name="Picture 26" descr="Bunny3">
            <a:extLst>
              <a:ext uri="{FF2B5EF4-FFF2-40B4-BE49-F238E27FC236}">
                <a16:creationId xmlns:a16="http://schemas.microsoft.com/office/drawing/2014/main" id="{5174B1BD-6F4A-40B0-BBAC-0804C58E3DD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650" y="5105400"/>
            <a:ext cx="12763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2" name="Picture 27" descr="blooming_flower_jug_md_wht">
            <a:extLst>
              <a:ext uri="{FF2B5EF4-FFF2-40B4-BE49-F238E27FC236}">
                <a16:creationId xmlns:a16="http://schemas.microsoft.com/office/drawing/2014/main" id="{77E5D170-A833-4F55-BDD2-B5B2B543361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10200"/>
            <a:ext cx="558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3" name="Picture 28" descr="Ani_hum1">
            <a:extLst>
              <a:ext uri="{FF2B5EF4-FFF2-40B4-BE49-F238E27FC236}">
                <a16:creationId xmlns:a16="http://schemas.microsoft.com/office/drawing/2014/main" id="{F2AC2051-0ED3-47AF-8993-E0A558690D9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0" y="323850"/>
            <a:ext cx="14287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4" name="Picture 29" descr="3d butterfly">
            <a:extLst>
              <a:ext uri="{FF2B5EF4-FFF2-40B4-BE49-F238E27FC236}">
                <a16:creationId xmlns:a16="http://schemas.microsoft.com/office/drawing/2014/main" id="{E403DCC9-FE8F-455F-BE41-A00DCB6F5A8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638" y="323850"/>
            <a:ext cx="8001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5" name="Picture 30" descr="3d butterfly">
            <a:extLst>
              <a:ext uri="{FF2B5EF4-FFF2-40B4-BE49-F238E27FC236}">
                <a16:creationId xmlns:a16="http://schemas.microsoft.com/office/drawing/2014/main" id="{4951B9AC-8960-484A-8275-14A1C9EFB71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138" y="280988"/>
            <a:ext cx="8001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6" name="Picture 31" descr="fleur">
            <a:extLst>
              <a:ext uri="{FF2B5EF4-FFF2-40B4-BE49-F238E27FC236}">
                <a16:creationId xmlns:a16="http://schemas.microsoft.com/office/drawing/2014/main" id="{A801A1B2-6A04-49C4-A55E-5642D2423FD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775" y="5848350"/>
            <a:ext cx="70485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2F8D918E-6733-41CB-A435-71215BE4114E}"/>
              </a:ext>
            </a:extLst>
          </p:cNvPr>
          <p:cNvSpPr txBox="1"/>
          <p:nvPr/>
        </p:nvSpPr>
        <p:spPr>
          <a:xfrm>
            <a:off x="428124" y="1838265"/>
            <a:ext cx="8310346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vi-VN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thúc</a:t>
            </a: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38" name="TextBox 1">
            <a:extLst>
              <a:ext uri="{FF2B5EF4-FFF2-40B4-BE49-F238E27FC236}">
                <a16:creationId xmlns:a16="http://schemas.microsoft.com/office/drawing/2014/main" id="{079F3DDE-4D6E-4760-96D1-675933ACC8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3429000"/>
            <a:ext cx="6985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alt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mph" presetSubtype="0" repeatCount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5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" dur="5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" y="772715"/>
            <a:ext cx="1828800" cy="1402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5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17569" y="857251"/>
            <a:ext cx="1828800" cy="1402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2322910" y="107156"/>
            <a:ext cx="642938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4241006" y="136922"/>
            <a:ext cx="642938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6160294" y="104775"/>
            <a:ext cx="642938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14" descr="658124whpyrk7hcg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14725"/>
            <a:ext cx="1085850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Picture 15" descr="658124whpyrk7hcg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0519" y="3514725"/>
            <a:ext cx="1085850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561" name="Group 2"/>
          <p:cNvGrpSpPr>
            <a:grpSpLocks/>
          </p:cNvGrpSpPr>
          <p:nvPr/>
        </p:nvGrpSpPr>
        <p:grpSpPr bwMode="auto">
          <a:xfrm>
            <a:off x="2055019" y="5029200"/>
            <a:ext cx="4972050" cy="971550"/>
            <a:chOff x="912" y="3312"/>
            <a:chExt cx="3408" cy="1008"/>
          </a:xfrm>
        </p:grpSpPr>
        <p:pic>
          <p:nvPicPr>
            <p:cNvPr id="23570" name="Picture 3" descr="addemoticons172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2" y="3312"/>
              <a:ext cx="1008" cy="1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71" name="Picture 4" descr="addemoticons172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" y="3312"/>
              <a:ext cx="1008" cy="1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72" name="Picture 5" descr="addemoticons172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6" y="3312"/>
              <a:ext cx="1008" cy="1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73" name="Picture 6" descr="addemoticons172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2" y="3312"/>
              <a:ext cx="1008" cy="1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3562" name="Picture 7" descr="addemoticons17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554" y="4800600"/>
            <a:ext cx="1143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3" name="Picture 7" descr="addemoticons17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2535" y="4800600"/>
            <a:ext cx="1143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1281113" y="2228850"/>
            <a:ext cx="6581775" cy="1338828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405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Ch</a:t>
            </a:r>
            <a:r>
              <a:rPr lang="en-US" altLang="en-US" sz="405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úc các bé </a:t>
            </a:r>
            <a:r>
              <a:rPr lang="en-US" altLang="en-US" sz="405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ch</a:t>
            </a:r>
            <a:r>
              <a:rPr lang="en-US" altLang="en-US" sz="405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ăm ngoan học giỏi</a:t>
            </a:r>
          </a:p>
        </p:txBody>
      </p:sp>
      <p:pic>
        <p:nvPicPr>
          <p:cNvPr id="23566" name="Picture 17" descr="1145473xbf1rinc7a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0"/>
            <a:ext cx="635794" cy="1407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7" name="Picture 17" descr="1145473xbf1rinc7a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944" y="2259807"/>
            <a:ext cx="635794" cy="1407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1" descr="Firewrk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84660" y="2836069"/>
            <a:ext cx="85248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1" descr="Firewrk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516291" y="2852738"/>
            <a:ext cx="85248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8274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3">
            <a:extLst>
              <a:ext uri="{FF2B5EF4-FFF2-40B4-BE49-F238E27FC236}">
                <a16:creationId xmlns:a16="http://schemas.microsoft.com/office/drawing/2014/main" id="{D92DAAE4-CB73-4143-92CC-CD4BBCCA5C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440120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vi-VN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I. Mục đích - yêu cầu</a:t>
            </a:r>
          </a:p>
          <a:p>
            <a:pPr eaLnBrk="1" hangingPunct="1">
              <a:defRPr/>
            </a:pPr>
            <a:r>
              <a:rPr lang="vi-VN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1. Kiến thức:</a:t>
            </a:r>
          </a:p>
          <a:p>
            <a:pPr marL="342900" indent="-342900" eaLnBrk="1" hangingPunct="1">
              <a:buFontTx/>
              <a:buChar char="-"/>
              <a:defRPr/>
            </a:pP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 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 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</a:t>
            </a:r>
            <a:r>
              <a:rPr lang="vi-VN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 </a:t>
            </a:r>
            <a:r>
              <a:rPr lang="vi-VN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 1 và </a:t>
            </a:r>
            <a:r>
              <a:rPr lang="vi-VN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 </a:t>
            </a:r>
            <a:endParaRPr lang="vi-VN" sz="240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eaLnBrk="1" hangingPunct="1">
              <a:buFontTx/>
              <a:buChar char="-"/>
              <a:defRPr/>
            </a:pPr>
            <a:r>
              <a:rPr lang="vi-VN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 nói đúng các từ 1 và nhiều.</a:t>
            </a:r>
            <a:endParaRPr lang="vi-VN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eaLnBrk="1" hangingPunct="1">
              <a:buFontTx/>
              <a:buChar char="-"/>
              <a:defRPr/>
            </a:pPr>
            <a:r>
              <a:rPr lang="vi-VN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 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 chơi trò chơi.</a:t>
            </a:r>
          </a:p>
          <a:p>
            <a:pPr eaLnBrk="1" hangingPunct="1">
              <a:defRPr/>
            </a:pPr>
            <a:r>
              <a:rPr lang="vi-VN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2</a:t>
            </a:r>
            <a:r>
              <a:rPr lang="vi-VN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. Kĩ năng: </a:t>
            </a:r>
          </a:p>
          <a:p>
            <a:pPr marL="457200" indent="-457200" eaLnBrk="1" hangingPunct="1">
              <a:buFontTx/>
              <a:buChar char="-"/>
              <a:defRPr/>
            </a:pP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 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 năng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eaLnBrk="1" hangingPunct="1">
              <a:buFontTx/>
              <a:buChar char="-"/>
              <a:defRPr/>
            </a:pP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vi-VN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vi-VN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vi-VN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3. Thái độ: </a:t>
            </a:r>
          </a:p>
          <a:p>
            <a:pPr marL="457200" indent="-457200" eaLnBrk="1" hangingPunct="1">
              <a:buFontTx/>
              <a:buChar char="-"/>
              <a:defRPr/>
            </a:pP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eaLnBrk="1" hangingPunct="1">
              <a:buFontTx/>
              <a:buChar char="-"/>
              <a:defRPr/>
            </a:pPr>
            <a:r>
              <a:rPr lang="en-US" alt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alt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alt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alt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alt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TC.</a:t>
            </a:r>
            <a:endParaRPr lang="vi-VN" alt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5" presetClass="emph" presetSubtype="0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9" name="WordArt 9">
            <a:extLst>
              <a:ext uri="{FF2B5EF4-FFF2-40B4-BE49-F238E27FC236}">
                <a16:creationId xmlns:a16="http://schemas.microsoft.com/office/drawing/2014/main" id="{FC5FDDF3-BB76-4995-A7BC-D489EC44DC3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42988" y="3068638"/>
            <a:ext cx="7705725" cy="10810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454"/>
              </a:avLst>
            </a:prstTxWarp>
          </a:bodyPr>
          <a:lstStyle/>
          <a:p>
            <a:pPr algn="ctr"/>
            <a:endParaRPr lang="en-US" sz="3600" kern="10">
              <a:ln w="9525">
                <a:solidFill>
                  <a:srgbClr val="333399"/>
                </a:solidFill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2542ECB-FBF6-426E-8AA7-459656FA9302}"/>
              </a:ext>
            </a:extLst>
          </p:cNvPr>
          <p:cNvSpPr/>
          <p:nvPr/>
        </p:nvSpPr>
        <p:spPr>
          <a:xfrm>
            <a:off x="107504" y="638686"/>
            <a:ext cx="885698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Chuẩn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defRPr/>
            </a:pPr>
            <a:r>
              <a:rPr lang="en-US" sz="2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  </a:t>
            </a:r>
            <a:r>
              <a:rPr lang="vi-VN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 nhóm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 số lượng 1 và nhiều.</a:t>
            </a:r>
          </a:p>
          <a:p>
            <a:pPr algn="just">
              <a:defRPr/>
            </a:pPr>
            <a:r>
              <a:rPr lang="en-US" sz="2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 </a:t>
            </a:r>
            <a:r>
              <a:rPr lang="vi-VN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sile bài giảng thiết kế, trò chơi powerpoint chiếc hòm bí ẩn.</a:t>
            </a:r>
          </a:p>
          <a:p>
            <a:pPr algn="just">
              <a:defRPr/>
            </a:pPr>
            <a:r>
              <a:rPr lang="vi-VN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Trẻ chuẩn bị ở nhà 1 rổ nhỏ đựng 2 đối tượng có số lượng là 1, 2 đối tượng có số lượng 2 hoặc hơn...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536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9220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377679" y="2013348"/>
            <a:ext cx="4388644" cy="67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434" tIns="25717" rIns="51434" bIns="25717">
            <a:spAutoFit/>
          </a:bodyPr>
          <a:lstStyle>
            <a:lvl1pPr defTabSz="684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4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4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4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4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405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 trúc bài giảng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131740" y="2632473"/>
            <a:ext cx="470192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defTabSz="684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4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4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4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4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buFont typeface="Calibri Light" panose="020F0302020204030204" pitchFamily="34" charset="0"/>
              <a:buAutoNum type="arabicPeriod"/>
            </a:pPr>
            <a:r>
              <a:rPr lang="en-US" alt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 định tổ chức</a:t>
            </a:r>
          </a:p>
          <a:p>
            <a:pPr algn="just">
              <a:buFont typeface="Calibri Light" panose="020F0302020204030204" pitchFamily="34" charset="0"/>
              <a:buAutoNum type="arabicPeriod"/>
            </a:pPr>
            <a:r>
              <a:rPr lang="en-US" alt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 pháp hình thức tổ chức</a:t>
            </a:r>
          </a:p>
          <a:p>
            <a:pPr algn="just">
              <a:buFont typeface="Calibri Light" panose="020F0302020204030204" pitchFamily="34" charset="0"/>
              <a:buAutoNum type="arabicPeriod"/>
            </a:pPr>
            <a:r>
              <a:rPr lang="en-US" alt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thúc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62215584"/>
      </p:ext>
    </p:extLst>
  </p:cSld>
  <p:clrMapOvr>
    <a:masterClrMapping/>
  </p:clrMapOvr>
  <p:transition spd="slow" advTm="1793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9" name="WordArt 9">
            <a:extLst>
              <a:ext uri="{FF2B5EF4-FFF2-40B4-BE49-F238E27FC236}">
                <a16:creationId xmlns:a16="http://schemas.microsoft.com/office/drawing/2014/main" id="{447804AC-41EA-4259-BDB6-789CDF37A6E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39552" y="1556792"/>
            <a:ext cx="7705725" cy="151313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454"/>
              </a:avLst>
            </a:prstTxWarp>
          </a:bodyPr>
          <a:lstStyle/>
          <a:p>
            <a:pPr algn="ctr"/>
            <a:endParaRPr lang="en-US" sz="3600" b="1" kern="10" dirty="0">
              <a:ln w="9525">
                <a:solidFill>
                  <a:srgbClr val="333399"/>
                </a:solidFill>
                <a:round/>
                <a:headEnd/>
                <a:tailEnd/>
              </a:ln>
              <a:solidFill>
                <a:srgbClr val="3366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43608" y="1700808"/>
            <a:ext cx="7704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AutoNum type="arabicPeriod"/>
            </a:pPr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Ổn định tổ chức:</a:t>
            </a:r>
          </a:p>
          <a:p>
            <a:pPr algn="ctr"/>
            <a:r>
              <a:rPr lang="en-US" sz="32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Hát </a:t>
            </a:r>
            <a:r>
              <a:rPr lang="en-US" sz="32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bài: Mùa hè đến</a:t>
            </a:r>
            <a:endParaRPr lang="vi-VN" sz="32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536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1">
            <a:extLst>
              <a:ext uri="{FF2B5EF4-FFF2-40B4-BE49-F238E27FC236}">
                <a16:creationId xmlns:a16="http://schemas.microsoft.com/office/drawing/2014/main" id="{4AF3F981-8520-443B-B21E-06D961D51A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28800"/>
            <a:ext cx="9144000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Pháp pháp, hình thức tổ chức:</a:t>
            </a:r>
            <a:endParaRPr lang="en-US" altLang="en-US" sz="3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</a:t>
            </a:r>
            <a:r>
              <a:rPr lang="en-US" altLang="en-US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và gọi tên từng loại đồ dùng</a:t>
            </a:r>
            <a:endParaRPr lang="en-US" alt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2" descr="878031oq6iuoirb6">
            <a:extLst>
              <a:ext uri="{FF2B5EF4-FFF2-40B4-BE49-F238E27FC236}">
                <a16:creationId xmlns:a16="http://schemas.microsoft.com/office/drawing/2014/main" id="{293BE058-F8ED-4E39-BBCB-8E32B9B38EA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4114800"/>
            <a:ext cx="752475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51" descr="878031oq6iuoirb6">
            <a:extLst>
              <a:ext uri="{FF2B5EF4-FFF2-40B4-BE49-F238E27FC236}">
                <a16:creationId xmlns:a16="http://schemas.microsoft.com/office/drawing/2014/main" id="{2DD149C7-4074-4AA3-B016-353D24EEC34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271587" y="5214938"/>
            <a:ext cx="752475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55" descr="887822uivpqeloza">
            <a:extLst>
              <a:ext uri="{FF2B5EF4-FFF2-40B4-BE49-F238E27FC236}">
                <a16:creationId xmlns:a16="http://schemas.microsoft.com/office/drawing/2014/main" id="{4C5BED99-2C89-45DF-AAA4-C9E2EBAF42D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400925" y="-847725"/>
            <a:ext cx="619125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6" descr="887822uivpqeloza">
            <a:extLst>
              <a:ext uri="{FF2B5EF4-FFF2-40B4-BE49-F238E27FC236}">
                <a16:creationId xmlns:a16="http://schemas.microsoft.com/office/drawing/2014/main" id="{CC04134B-9B07-4DCC-88E5-9B5985B4C22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75" y="0"/>
            <a:ext cx="619125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5" descr="gachngang">
            <a:extLst>
              <a:ext uri="{FF2B5EF4-FFF2-40B4-BE49-F238E27FC236}">
                <a16:creationId xmlns:a16="http://schemas.microsoft.com/office/drawing/2014/main" id="{0FF20D23-B458-45DF-BC3B-07ED702C77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369468" y="3369468"/>
            <a:ext cx="6858000" cy="11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5" descr="gachngang">
            <a:extLst>
              <a:ext uri="{FF2B5EF4-FFF2-40B4-BE49-F238E27FC236}">
                <a16:creationId xmlns:a16="http://schemas.microsoft.com/office/drawing/2014/main" id="{91401377-B0A2-4949-AA01-1C82A345DE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-80963"/>
            <a:ext cx="9144000" cy="16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6" name="Picture 7" descr="BAR_EL~1">
            <a:extLst>
              <a:ext uri="{FF2B5EF4-FFF2-40B4-BE49-F238E27FC236}">
                <a16:creationId xmlns:a16="http://schemas.microsoft.com/office/drawing/2014/main" id="{CC79878D-131E-492D-8541-98B24239A7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9400"/>
            <a:ext cx="9144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5" descr="BAR_EL~1">
            <a:extLst>
              <a:ext uri="{FF2B5EF4-FFF2-40B4-BE49-F238E27FC236}">
                <a16:creationId xmlns:a16="http://schemas.microsoft.com/office/drawing/2014/main" id="{CEFB6E33-924E-49F0-A387-5AED5C1897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5829300" y="3543300"/>
            <a:ext cx="6477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BED4999-B61C-4B45-B17A-1B8C7BBC22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76" y="1153317"/>
            <a:ext cx="2378075" cy="179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68" y="4721151"/>
            <a:ext cx="1636446" cy="135560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814" y="5006576"/>
            <a:ext cx="1589460" cy="131668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3721629"/>
            <a:ext cx="1482380" cy="1227981"/>
          </a:xfrm>
          <a:prstGeom prst="rect">
            <a:avLst/>
          </a:prstGeom>
        </p:spPr>
      </p:pic>
      <p:sp>
        <p:nvSpPr>
          <p:cNvPr id="4" name="AutoShape 2" descr="BÃ Há»A SÄ¨ - Thá»±c hÃ nh táº­p váº½ 90: Váº½ cÃ¡i Ã´ - YouTub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5" name="AutoShape 4" descr="BÃ Há»A SÄ¨ - Thá»±c hÃ nh táº­p váº½ 90: Váº½ cÃ¡i Ã´ - YouTub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1029" name="Picture 5" descr="C:\Users\Administrator\Downloads\hqdefault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176" y="619125"/>
            <a:ext cx="2718048" cy="2038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istrator\Downloads\tải xuống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193" y="3517768"/>
            <a:ext cx="1678061" cy="1685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C:\Users\Administrator\Downloads\tải xuống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538849"/>
            <a:ext cx="1678061" cy="1685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786967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2" descr="878031oq6iuoirb6">
            <a:extLst>
              <a:ext uri="{FF2B5EF4-FFF2-40B4-BE49-F238E27FC236}">
                <a16:creationId xmlns:a16="http://schemas.microsoft.com/office/drawing/2014/main" id="{293BE058-F8ED-4E39-BBCB-8E32B9B38EA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4114800"/>
            <a:ext cx="752475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51" descr="878031oq6iuoirb6">
            <a:extLst>
              <a:ext uri="{FF2B5EF4-FFF2-40B4-BE49-F238E27FC236}">
                <a16:creationId xmlns:a16="http://schemas.microsoft.com/office/drawing/2014/main" id="{2DD149C7-4074-4AA3-B016-353D24EEC34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271587" y="5214938"/>
            <a:ext cx="752475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55" descr="887822uivpqeloza">
            <a:extLst>
              <a:ext uri="{FF2B5EF4-FFF2-40B4-BE49-F238E27FC236}">
                <a16:creationId xmlns:a16="http://schemas.microsoft.com/office/drawing/2014/main" id="{4C5BED99-2C89-45DF-AAA4-C9E2EBAF42D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400925" y="-847725"/>
            <a:ext cx="619125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6" descr="887822uivpqeloza">
            <a:extLst>
              <a:ext uri="{FF2B5EF4-FFF2-40B4-BE49-F238E27FC236}">
                <a16:creationId xmlns:a16="http://schemas.microsoft.com/office/drawing/2014/main" id="{CC04134B-9B07-4DCC-88E5-9B5985B4C22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75" y="0"/>
            <a:ext cx="619125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5" descr="gachngang">
            <a:extLst>
              <a:ext uri="{FF2B5EF4-FFF2-40B4-BE49-F238E27FC236}">
                <a16:creationId xmlns:a16="http://schemas.microsoft.com/office/drawing/2014/main" id="{0FF20D23-B458-45DF-BC3B-07ED702C77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369468" y="3369468"/>
            <a:ext cx="6858000" cy="11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5" descr="gachngang">
            <a:extLst>
              <a:ext uri="{FF2B5EF4-FFF2-40B4-BE49-F238E27FC236}">
                <a16:creationId xmlns:a16="http://schemas.microsoft.com/office/drawing/2014/main" id="{91401377-B0A2-4949-AA01-1C82A345DE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-80963"/>
            <a:ext cx="9144000" cy="16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6" name="Picture 7" descr="BAR_EL~1">
            <a:extLst>
              <a:ext uri="{FF2B5EF4-FFF2-40B4-BE49-F238E27FC236}">
                <a16:creationId xmlns:a16="http://schemas.microsoft.com/office/drawing/2014/main" id="{CC79878D-131E-492D-8541-98B24239A7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9400"/>
            <a:ext cx="9144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5" descr="BAR_EL~1">
            <a:extLst>
              <a:ext uri="{FF2B5EF4-FFF2-40B4-BE49-F238E27FC236}">
                <a16:creationId xmlns:a16="http://schemas.microsoft.com/office/drawing/2014/main" id="{CEFB6E33-924E-49F0-A387-5AED5C1897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5829300" y="3543300"/>
            <a:ext cx="6477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BED4999-B61C-4B45-B17A-1B8C7BBC22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642" y="1636711"/>
            <a:ext cx="2378075" cy="179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67" y="4509119"/>
            <a:ext cx="1892405" cy="156763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484" y="4559497"/>
            <a:ext cx="1927131" cy="159640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876" y="4578454"/>
            <a:ext cx="1759735" cy="145773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84716" y="617339"/>
            <a:ext cx="54473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32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Nhận </a:t>
            </a:r>
            <a:r>
              <a:rPr lang="en-US" altLang="en-US" sz="32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 số lượng 1 và nhiều</a:t>
            </a:r>
            <a:endParaRPr lang="en-US" alt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12919" y="3036203"/>
            <a:ext cx="48714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15711" y="2097484"/>
            <a:ext cx="17604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hangingPunct="1"/>
            <a:r>
              <a:rPr lang="en-US" altLang="en-US" sz="32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cái váy</a:t>
            </a:r>
            <a:endParaRPr lang="en-US" alt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243975" y="5218553"/>
            <a:ext cx="25607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hangingPunct="1"/>
            <a:r>
              <a:rPr lang="en-US" altLang="en-US" sz="32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 cái mũ</a:t>
            </a:r>
            <a:endParaRPr lang="en-US" alt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89298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FBEAC7"/>
            </a:gs>
            <a:gs pos="9000">
              <a:srgbClr val="FBEAC7"/>
            </a:gs>
            <a:gs pos="16000">
              <a:srgbClr val="FEE7F2"/>
            </a:gs>
            <a:gs pos="36000">
              <a:srgbClr val="FAC77D"/>
            </a:gs>
            <a:gs pos="71001">
              <a:srgbClr val="FBD49C"/>
            </a:gs>
            <a:gs pos="88000">
              <a:srgbClr val="FBA97D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>
            <a:extLst>
              <a:ext uri="{FF2B5EF4-FFF2-40B4-BE49-F238E27FC236}">
                <a16:creationId xmlns:a16="http://schemas.microsoft.com/office/drawing/2014/main" id="{25EB6D68-7DA3-4377-B297-57D11E3A09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04813"/>
            <a:ext cx="2393950" cy="261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4" descr="93585m30">
            <a:extLst>
              <a:ext uri="{FF2B5EF4-FFF2-40B4-BE49-F238E27FC236}">
                <a16:creationId xmlns:a16="http://schemas.microsoft.com/office/drawing/2014/main" id="{FC689F34-C75E-454F-AA8C-A329F5E29B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4121150"/>
            <a:ext cx="2162175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93585m30">
            <a:extLst>
              <a:ext uri="{FF2B5EF4-FFF2-40B4-BE49-F238E27FC236}">
                <a16:creationId xmlns:a16="http://schemas.microsoft.com/office/drawing/2014/main" id="{AF17FAFE-9DCE-4C66-9B1B-BBF7C3227A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825" y="4149725"/>
            <a:ext cx="2162175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4" descr="93585m30">
            <a:extLst>
              <a:ext uri="{FF2B5EF4-FFF2-40B4-BE49-F238E27FC236}">
                <a16:creationId xmlns:a16="http://schemas.microsoft.com/office/drawing/2014/main" id="{80BA2F85-2CC8-4B78-806D-98929C29A8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825" y="4148138"/>
            <a:ext cx="2162175" cy="117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4" descr="93585m30">
            <a:extLst>
              <a:ext uri="{FF2B5EF4-FFF2-40B4-BE49-F238E27FC236}">
                <a16:creationId xmlns:a16="http://schemas.microsoft.com/office/drawing/2014/main" id="{2D1A7A64-E0CC-4640-9A56-273799883E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4121150"/>
            <a:ext cx="2162175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3815613" y="1128931"/>
            <a:ext cx="17604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hangingPunct="1"/>
            <a:r>
              <a:rPr lang="en-US" altLang="en-US" sz="32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cái áo</a:t>
            </a:r>
          </a:p>
        </p:txBody>
      </p:sp>
      <p:sp>
        <p:nvSpPr>
          <p:cNvPr id="9" name="Rectangle 8"/>
          <p:cNvSpPr/>
          <p:nvPr/>
        </p:nvSpPr>
        <p:spPr>
          <a:xfrm>
            <a:off x="2627784" y="5661248"/>
            <a:ext cx="38164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1" hangingPunct="1"/>
            <a:r>
              <a:rPr lang="en-US" altLang="en-US" sz="32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 cái quần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E7AF4D9A-F6D8-46EB-B459-0E9EFDCB0318}"/>
  <p:tag name="GENSWF_ADVANCE_TIME" val="15.96"/>
  <p:tag name="TIMING" val="|0.789"/>
  <p:tag name="GENSWF_SLIDE_TITLE" val="Trang bìa"/>
  <p:tag name="ISPRING_SLIDE_INDENT_LEVEL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CACC1380-AC0F-4624-A083-DED419A4ECB5}"/>
  <p:tag name="GENSWF_ADVANCE_TIME" val="17.93"/>
  <p:tag name="TIMING" val="|1.346|3.373"/>
  <p:tag name="GENSWF_SLIDE_TITLE" val="Cấu trúc bài giảng"/>
  <p:tag name="ISPRING_SLIDE_INDENT_LEVEL" val="0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Watermark">
  <a:themeElements>
    <a:clrScheme name="Watermar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4C4D6"/>
      </a:accent6>
      <a:hlink>
        <a:srgbClr val="6767FF"/>
      </a:hlink>
      <a:folHlink>
        <a:srgbClr val="9933FF"/>
      </a:folHlink>
    </a:clrScheme>
    <a:fontScheme name="Waterma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6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6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Waterm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840</TotalTime>
  <Words>402</Words>
  <Application>Microsoft Office PowerPoint</Application>
  <PresentationFormat>On-screen Show (4:3)</PresentationFormat>
  <Paragraphs>53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Wingdings</vt:lpstr>
      <vt:lpstr>Default Design</vt:lpstr>
      <vt:lpstr>Watermark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VPTU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NDC</dc:creator>
  <cp:lastModifiedBy>Admin</cp:lastModifiedBy>
  <cp:revision>54</cp:revision>
  <cp:lastPrinted>2023-04-13T02:55:07Z</cp:lastPrinted>
  <dcterms:created xsi:type="dcterms:W3CDTF">2018-10-20T02:47:09Z</dcterms:created>
  <dcterms:modified xsi:type="dcterms:W3CDTF">2023-04-25T03:53:10Z</dcterms:modified>
</cp:coreProperties>
</file>