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2" r:id="rId5"/>
    <p:sldId id="267" r:id="rId6"/>
    <p:sldId id="274" r:id="rId7"/>
    <p:sldId id="269" r:id="rId8"/>
    <p:sldId id="276" r:id="rId9"/>
    <p:sldId id="272" r:id="rId10"/>
    <p:sldId id="275" r:id="rId11"/>
    <p:sldId id="273" r:id="rId12"/>
    <p:sldId id="271" r:id="rId13"/>
    <p:sldId id="270" r:id="rId14"/>
    <p:sldId id="278" r:id="rId15"/>
    <p:sldId id="260" r:id="rId16"/>
    <p:sldId id="263" r:id="rId17"/>
    <p:sldId id="259" r:id="rId18"/>
    <p:sldId id="264" r:id="rId19"/>
    <p:sldId id="265" r:id="rId20"/>
    <p:sldId id="266" r:id="rId21"/>
    <p:sldId id="261" r:id="rId22"/>
    <p:sldId id="268" r:id="rId2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9D1B27-A2F8-4233-8EF0-9EA6BF6145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28637D-D293-485B-823D-E0D8CF201092}">
      <dgm:prSet phldrT="[Text]"/>
      <dgm:spPr>
        <a:blipFill rotWithShape="0">
          <a:blip xmlns:r="http://schemas.openxmlformats.org/officeDocument/2006/relationships" r:embed="rId1"/>
          <a:tile tx="0" ty="0" sx="100000" sy="100000" flip="none" algn="tl"/>
        </a:blipFill>
      </dgm:spPr>
      <dgm:t>
        <a:bodyPr/>
        <a:lstStyle/>
        <a:p>
          <a:r>
            <a:rPr lang="en-US" dirty="0" err="1" smtClean="0">
              <a:solidFill>
                <a:srgbClr val="002060"/>
              </a:solidFill>
              <a:latin typeface="Times New Roman" panose="02020603050405020304" pitchFamily="18" charset="0"/>
              <a:cs typeface="Times New Roman" panose="02020603050405020304" pitchFamily="18" charset="0"/>
            </a:rPr>
            <a:t>Cô</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vừa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kể</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câu</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chuyện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gì</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dgm:t>
    </dgm:pt>
    <dgm:pt modelId="{C6F86834-FA2C-4C0A-BE1E-789287C8DD00}" type="parTrans" cxnId="{819E471F-D1EB-42F2-8A12-C1AAAB1216DD}">
      <dgm:prSet/>
      <dgm:spPr/>
      <dgm:t>
        <a:bodyPr/>
        <a:lstStyle/>
        <a:p>
          <a:endParaRPr lang="en-US"/>
        </a:p>
      </dgm:t>
    </dgm:pt>
    <dgm:pt modelId="{521158AD-FB4A-4A4D-92CE-B49930FA9F9E}" type="sibTrans" cxnId="{819E471F-D1EB-42F2-8A12-C1AAAB1216DD}">
      <dgm:prSet/>
      <dgm:spPr/>
      <dgm:t>
        <a:bodyPr/>
        <a:lstStyle/>
        <a:p>
          <a:endParaRPr lang="en-US"/>
        </a:p>
      </dgm:t>
    </dgm:pt>
    <dgm:pt modelId="{4C7AD8B0-B76B-422D-9113-8474B1842277}">
      <dgm:prSet phldrT="[Text]" phldr="1"/>
      <dgm:spPr/>
      <dgm:t>
        <a:bodyPr/>
        <a:lstStyle/>
        <a:p>
          <a:endParaRPr lang="en-US" dirty="0"/>
        </a:p>
      </dgm:t>
    </dgm:pt>
    <dgm:pt modelId="{4B60560A-B936-4E99-9AF9-37946852CD8D}" type="parTrans" cxnId="{BBEE235E-45EA-4BDE-AEC9-4E00B486C65A}">
      <dgm:prSet/>
      <dgm:spPr/>
      <dgm:t>
        <a:bodyPr/>
        <a:lstStyle/>
        <a:p>
          <a:endParaRPr lang="en-US"/>
        </a:p>
      </dgm:t>
    </dgm:pt>
    <dgm:pt modelId="{E386A511-4BEB-4037-B21D-05F94133FA0D}" type="sibTrans" cxnId="{BBEE235E-45EA-4BDE-AEC9-4E00B486C65A}">
      <dgm:prSet/>
      <dgm:spPr/>
      <dgm:t>
        <a:bodyPr/>
        <a:lstStyle/>
        <a:p>
          <a:endParaRPr lang="en-US"/>
        </a:p>
      </dgm:t>
    </dgm:pt>
    <dgm:pt modelId="{D851FAAD-B684-4DA6-B099-908FFA554107}">
      <dgm:prSet phldrT="[Text]"/>
      <dgm:spPr>
        <a:blipFill rotWithShape="0">
          <a:blip xmlns:r="http://schemas.openxmlformats.org/officeDocument/2006/relationships" r:embed="rId1"/>
          <a:tile tx="0" ty="0" sx="100000" sy="100000" flip="none" algn="tl"/>
        </a:blipFill>
      </dgm:spPr>
      <dgm:t>
        <a:bodyPr/>
        <a:lstStyle/>
        <a:p>
          <a:r>
            <a:rPr lang="en-US" dirty="0" err="1" smtClean="0">
              <a:solidFill>
                <a:srgbClr val="002060"/>
              </a:solidFill>
              <a:latin typeface="Times New Roman" panose="02020603050405020304" pitchFamily="18" charset="0"/>
              <a:cs typeface="Times New Roman" panose="02020603050405020304" pitchFamily="18" charset="0"/>
            </a:rPr>
            <a:t>Trong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chuyện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có</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nhân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vật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nào</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dgm:t>
    </dgm:pt>
    <dgm:pt modelId="{DF7D06F3-90EF-4323-9B44-F29A383E5847}" type="parTrans" cxnId="{7ABFBF44-27B8-49FC-8349-1D1025690D0E}">
      <dgm:prSet/>
      <dgm:spPr/>
      <dgm:t>
        <a:bodyPr/>
        <a:lstStyle/>
        <a:p>
          <a:endParaRPr lang="en-US"/>
        </a:p>
      </dgm:t>
    </dgm:pt>
    <dgm:pt modelId="{ED33D5B0-3F7D-4A61-AD6F-0F159CDDBECF}" type="sibTrans" cxnId="{7ABFBF44-27B8-49FC-8349-1D1025690D0E}">
      <dgm:prSet/>
      <dgm:spPr/>
      <dgm:t>
        <a:bodyPr/>
        <a:lstStyle/>
        <a:p>
          <a:endParaRPr lang="en-US"/>
        </a:p>
      </dgm:t>
    </dgm:pt>
    <dgm:pt modelId="{1E50A850-42E9-48AF-B56E-F51119B458F6}">
      <dgm:prSet phldrT="[Text]" phldr="1"/>
      <dgm:spPr/>
      <dgm:t>
        <a:bodyPr/>
        <a:lstStyle/>
        <a:p>
          <a:endParaRPr lang="en-US" dirty="0"/>
        </a:p>
      </dgm:t>
    </dgm:pt>
    <dgm:pt modelId="{A33E75ED-AF19-462C-8A07-2A300C7C2983}" type="parTrans" cxnId="{34B0EDE0-F485-4C4A-84BB-7D5A75437034}">
      <dgm:prSet/>
      <dgm:spPr/>
      <dgm:t>
        <a:bodyPr/>
        <a:lstStyle/>
        <a:p>
          <a:endParaRPr lang="en-US"/>
        </a:p>
      </dgm:t>
    </dgm:pt>
    <dgm:pt modelId="{37CB9826-CD49-44AF-B165-26BE3B29FEE7}" type="sibTrans" cxnId="{34B0EDE0-F485-4C4A-84BB-7D5A75437034}">
      <dgm:prSet/>
      <dgm:spPr/>
      <dgm:t>
        <a:bodyPr/>
        <a:lstStyle/>
        <a:p>
          <a:endParaRPr lang="en-US"/>
        </a:p>
      </dgm:t>
    </dgm:pt>
    <dgm:pt modelId="{3BC479DB-D78D-4244-9D62-FD4F697514AA}" type="pres">
      <dgm:prSet presAssocID="{2F9D1B27-A2F8-4233-8EF0-9EA6BF614584}" presName="linear" presStyleCnt="0">
        <dgm:presLayoutVars>
          <dgm:animLvl val="lvl"/>
          <dgm:resizeHandles val="exact"/>
        </dgm:presLayoutVars>
      </dgm:prSet>
      <dgm:spPr/>
      <dgm:t>
        <a:bodyPr/>
        <a:lstStyle/>
        <a:p>
          <a:endParaRPr lang="en-US"/>
        </a:p>
      </dgm:t>
    </dgm:pt>
    <dgm:pt modelId="{F79DC5C8-D38E-4A3F-879E-C284E67F9CDF}" type="pres">
      <dgm:prSet presAssocID="{6728637D-D293-485B-823D-E0D8CF201092}" presName="parentText" presStyleLbl="node1" presStyleIdx="0" presStyleCnt="2" custScaleY="81716" custLinFactNeighborX="421" custLinFactNeighborY="-37136">
        <dgm:presLayoutVars>
          <dgm:chMax val="0"/>
          <dgm:bulletEnabled val="1"/>
        </dgm:presLayoutVars>
      </dgm:prSet>
      <dgm:spPr/>
      <dgm:t>
        <a:bodyPr/>
        <a:lstStyle/>
        <a:p>
          <a:endParaRPr lang="en-US"/>
        </a:p>
      </dgm:t>
    </dgm:pt>
    <dgm:pt modelId="{81850DC8-4800-4A05-A4AA-0DE81130507D}" type="pres">
      <dgm:prSet presAssocID="{6728637D-D293-485B-823D-E0D8CF201092}" presName="childText" presStyleLbl="revTx" presStyleIdx="0" presStyleCnt="2">
        <dgm:presLayoutVars>
          <dgm:bulletEnabled val="1"/>
        </dgm:presLayoutVars>
      </dgm:prSet>
      <dgm:spPr/>
      <dgm:t>
        <a:bodyPr/>
        <a:lstStyle/>
        <a:p>
          <a:endParaRPr lang="en-US"/>
        </a:p>
      </dgm:t>
    </dgm:pt>
    <dgm:pt modelId="{2B91802A-2A61-43CB-92E2-A6A911C80EBE}" type="pres">
      <dgm:prSet presAssocID="{D851FAAD-B684-4DA6-B099-908FFA554107}" presName="parentText" presStyleLbl="node1" presStyleIdx="1" presStyleCnt="2">
        <dgm:presLayoutVars>
          <dgm:chMax val="0"/>
          <dgm:bulletEnabled val="1"/>
        </dgm:presLayoutVars>
      </dgm:prSet>
      <dgm:spPr/>
      <dgm:t>
        <a:bodyPr/>
        <a:lstStyle/>
        <a:p>
          <a:endParaRPr lang="en-US"/>
        </a:p>
      </dgm:t>
    </dgm:pt>
    <dgm:pt modelId="{A585D9B7-DFE9-4DF1-B6D8-99670F1BD9D4}" type="pres">
      <dgm:prSet presAssocID="{D851FAAD-B684-4DA6-B099-908FFA554107}" presName="childText" presStyleLbl="revTx" presStyleIdx="1" presStyleCnt="2">
        <dgm:presLayoutVars>
          <dgm:bulletEnabled val="1"/>
        </dgm:presLayoutVars>
      </dgm:prSet>
      <dgm:spPr/>
      <dgm:t>
        <a:bodyPr/>
        <a:lstStyle/>
        <a:p>
          <a:endParaRPr lang="en-US"/>
        </a:p>
      </dgm:t>
    </dgm:pt>
  </dgm:ptLst>
  <dgm:cxnLst>
    <dgm:cxn modelId="{819E471F-D1EB-42F2-8A12-C1AAAB1216DD}" srcId="{2F9D1B27-A2F8-4233-8EF0-9EA6BF614584}" destId="{6728637D-D293-485B-823D-E0D8CF201092}" srcOrd="0" destOrd="0" parTransId="{C6F86834-FA2C-4C0A-BE1E-789287C8DD00}" sibTransId="{521158AD-FB4A-4A4D-92CE-B49930FA9F9E}"/>
    <dgm:cxn modelId="{FF22F2C2-C1A9-4E7C-920E-E7D7A814F089}" type="presOf" srcId="{2F9D1B27-A2F8-4233-8EF0-9EA6BF614584}" destId="{3BC479DB-D78D-4244-9D62-FD4F697514AA}" srcOrd="0" destOrd="0" presId="urn:microsoft.com/office/officeart/2005/8/layout/vList2"/>
    <dgm:cxn modelId="{BAF1E032-D728-4298-A6AF-F9FEBBC8A98C}" type="presOf" srcId="{1E50A850-42E9-48AF-B56E-F51119B458F6}" destId="{A585D9B7-DFE9-4DF1-B6D8-99670F1BD9D4}" srcOrd="0" destOrd="0" presId="urn:microsoft.com/office/officeart/2005/8/layout/vList2"/>
    <dgm:cxn modelId="{35860248-E973-4AA3-B899-302D63B3D69D}" type="presOf" srcId="{4C7AD8B0-B76B-422D-9113-8474B1842277}" destId="{81850DC8-4800-4A05-A4AA-0DE81130507D}" srcOrd="0" destOrd="0" presId="urn:microsoft.com/office/officeart/2005/8/layout/vList2"/>
    <dgm:cxn modelId="{7ABFBF44-27B8-49FC-8349-1D1025690D0E}" srcId="{2F9D1B27-A2F8-4233-8EF0-9EA6BF614584}" destId="{D851FAAD-B684-4DA6-B099-908FFA554107}" srcOrd="1" destOrd="0" parTransId="{DF7D06F3-90EF-4323-9B44-F29A383E5847}" sibTransId="{ED33D5B0-3F7D-4A61-AD6F-0F159CDDBECF}"/>
    <dgm:cxn modelId="{BBEE235E-45EA-4BDE-AEC9-4E00B486C65A}" srcId="{6728637D-D293-485B-823D-E0D8CF201092}" destId="{4C7AD8B0-B76B-422D-9113-8474B1842277}" srcOrd="0" destOrd="0" parTransId="{4B60560A-B936-4E99-9AF9-37946852CD8D}" sibTransId="{E386A511-4BEB-4037-B21D-05F94133FA0D}"/>
    <dgm:cxn modelId="{34B0EDE0-F485-4C4A-84BB-7D5A75437034}" srcId="{D851FAAD-B684-4DA6-B099-908FFA554107}" destId="{1E50A850-42E9-48AF-B56E-F51119B458F6}" srcOrd="0" destOrd="0" parTransId="{A33E75ED-AF19-462C-8A07-2A300C7C2983}" sibTransId="{37CB9826-CD49-44AF-B165-26BE3B29FEE7}"/>
    <dgm:cxn modelId="{796A5532-4F4D-430D-8930-979E505C2B53}" type="presOf" srcId="{D851FAAD-B684-4DA6-B099-908FFA554107}" destId="{2B91802A-2A61-43CB-92E2-A6A911C80EBE}" srcOrd="0" destOrd="0" presId="urn:microsoft.com/office/officeart/2005/8/layout/vList2"/>
    <dgm:cxn modelId="{FFDFBCD2-8609-4ADA-8A7F-710D6470B9BE}" type="presOf" srcId="{6728637D-D293-485B-823D-E0D8CF201092}" destId="{F79DC5C8-D38E-4A3F-879E-C284E67F9CDF}" srcOrd="0" destOrd="0" presId="urn:microsoft.com/office/officeart/2005/8/layout/vList2"/>
    <dgm:cxn modelId="{8B5850B4-4AEC-4B0F-B304-70EC878AE53D}" type="presParOf" srcId="{3BC479DB-D78D-4244-9D62-FD4F697514AA}" destId="{F79DC5C8-D38E-4A3F-879E-C284E67F9CDF}" srcOrd="0" destOrd="0" presId="urn:microsoft.com/office/officeart/2005/8/layout/vList2"/>
    <dgm:cxn modelId="{3CE6C27F-3FFF-410F-ACAB-DA2ECDCACCD1}" type="presParOf" srcId="{3BC479DB-D78D-4244-9D62-FD4F697514AA}" destId="{81850DC8-4800-4A05-A4AA-0DE81130507D}" srcOrd="1" destOrd="0" presId="urn:microsoft.com/office/officeart/2005/8/layout/vList2"/>
    <dgm:cxn modelId="{0FD05490-30AC-4F0D-9A9F-6A5722A12E5B}" type="presParOf" srcId="{3BC479DB-D78D-4244-9D62-FD4F697514AA}" destId="{2B91802A-2A61-43CB-92E2-A6A911C80EBE}" srcOrd="2" destOrd="0" presId="urn:microsoft.com/office/officeart/2005/8/layout/vList2"/>
    <dgm:cxn modelId="{B23E4A2C-5B68-46F9-B7BC-23549A48364F}" type="presParOf" srcId="{3BC479DB-D78D-4244-9D62-FD4F697514AA}" destId="{A585D9B7-DFE9-4DF1-B6D8-99670F1BD9D4}" srcOrd="3"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DC5C8-D38E-4A3F-879E-C284E67F9CDF}">
      <dsp:nvSpPr>
        <dsp:cNvPr id="0" name=""/>
        <dsp:cNvSpPr/>
      </dsp:nvSpPr>
      <dsp:spPr>
        <a:xfrm>
          <a:off x="0" y="0"/>
          <a:ext cx="8229600" cy="803104"/>
        </a:xfrm>
        <a:prstGeom prst="round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err="1" smtClean="0">
              <a:solidFill>
                <a:srgbClr val="002060"/>
              </a:solidFill>
              <a:latin typeface="Times New Roman" panose="02020603050405020304" pitchFamily="18" charset="0"/>
              <a:cs typeface="Times New Roman" panose="02020603050405020304" pitchFamily="18" charset="0"/>
            </a:rPr>
            <a:t>Cô</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vừa</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kể</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câu</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chuyện</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gì</a:t>
          </a:r>
          <a:r>
            <a:rPr lang="en-US" sz="3400" kern="1200" dirty="0" smtClean="0">
              <a:solidFill>
                <a:srgbClr val="002060"/>
              </a:solidFill>
              <a:latin typeface="Times New Roman" panose="02020603050405020304" pitchFamily="18" charset="0"/>
              <a:cs typeface="Times New Roman" panose="02020603050405020304" pitchFamily="18" charset="0"/>
            </a:rPr>
            <a:t>?</a:t>
          </a:r>
          <a:endParaRPr lang="en-US" sz="3400" kern="1200" dirty="0">
            <a:solidFill>
              <a:srgbClr val="002060"/>
            </a:solidFill>
            <a:latin typeface="Times New Roman" panose="02020603050405020304" pitchFamily="18" charset="0"/>
            <a:cs typeface="Times New Roman" panose="02020603050405020304" pitchFamily="18" charset="0"/>
          </a:endParaRPr>
        </a:p>
      </dsp:txBody>
      <dsp:txXfrm>
        <a:off x="39204" y="39204"/>
        <a:ext cx="8151192" cy="724696"/>
      </dsp:txXfrm>
    </dsp:sp>
    <dsp:sp modelId="{81850DC8-4800-4A05-A4AA-0DE81130507D}">
      <dsp:nvSpPr>
        <dsp:cNvPr id="0" name=""/>
        <dsp:cNvSpPr/>
      </dsp:nvSpPr>
      <dsp:spPr>
        <a:xfrm>
          <a:off x="0" y="814832"/>
          <a:ext cx="822960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kern="1200" dirty="0"/>
        </a:p>
      </dsp:txBody>
      <dsp:txXfrm>
        <a:off x="0" y="814832"/>
        <a:ext cx="8229600" cy="695520"/>
      </dsp:txXfrm>
    </dsp:sp>
    <dsp:sp modelId="{2B91802A-2A61-43CB-92E2-A6A911C80EBE}">
      <dsp:nvSpPr>
        <dsp:cNvPr id="0" name=""/>
        <dsp:cNvSpPr/>
      </dsp:nvSpPr>
      <dsp:spPr>
        <a:xfrm>
          <a:off x="0" y="1510352"/>
          <a:ext cx="8229600" cy="982799"/>
        </a:xfrm>
        <a:prstGeom prst="round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err="1" smtClean="0">
              <a:solidFill>
                <a:srgbClr val="002060"/>
              </a:solidFill>
              <a:latin typeface="Times New Roman" panose="02020603050405020304" pitchFamily="18" charset="0"/>
              <a:cs typeface="Times New Roman" panose="02020603050405020304" pitchFamily="18" charset="0"/>
            </a:rPr>
            <a:t>Trong</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chuyện</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có</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nhân</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vật</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nào</a:t>
          </a:r>
          <a:r>
            <a:rPr lang="en-US" sz="3400" kern="1200" dirty="0" smtClean="0">
              <a:solidFill>
                <a:srgbClr val="002060"/>
              </a:solidFill>
              <a:latin typeface="Times New Roman" panose="02020603050405020304" pitchFamily="18" charset="0"/>
              <a:cs typeface="Times New Roman" panose="02020603050405020304" pitchFamily="18" charset="0"/>
            </a:rPr>
            <a:t>??</a:t>
          </a:r>
          <a:endParaRPr lang="en-US" sz="3400" kern="1200" dirty="0">
            <a:solidFill>
              <a:srgbClr val="002060"/>
            </a:solidFill>
            <a:latin typeface="Times New Roman" panose="02020603050405020304" pitchFamily="18" charset="0"/>
            <a:cs typeface="Times New Roman" panose="02020603050405020304" pitchFamily="18" charset="0"/>
          </a:endParaRPr>
        </a:p>
      </dsp:txBody>
      <dsp:txXfrm>
        <a:off x="47976" y="1558328"/>
        <a:ext cx="8133648" cy="886847"/>
      </dsp:txXfrm>
    </dsp:sp>
    <dsp:sp modelId="{A585D9B7-DFE9-4DF1-B6D8-99670F1BD9D4}">
      <dsp:nvSpPr>
        <dsp:cNvPr id="0" name=""/>
        <dsp:cNvSpPr/>
      </dsp:nvSpPr>
      <dsp:spPr>
        <a:xfrm>
          <a:off x="0" y="2493152"/>
          <a:ext cx="822960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kern="1200" dirty="0"/>
        </a:p>
      </dsp:txBody>
      <dsp:txXfrm>
        <a:off x="0" y="2493152"/>
        <a:ext cx="8229600" cy="695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17/04/2023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17/04/2023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17/04/2023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17/04/2023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D4E62-B3D2-4851-9284-07AE28C1DD78}" type="datetimeFigureOut">
              <a:rPr lang="vi-VN" smtClean="0"/>
              <a:t>17/04/2023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41D4E62-B3D2-4851-9284-07AE28C1DD78}" type="datetimeFigureOut">
              <a:rPr lang="vi-VN" smtClean="0"/>
              <a:t>17/04/2023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41D4E62-B3D2-4851-9284-07AE28C1DD78}" type="datetimeFigureOut">
              <a:rPr lang="vi-VN" smtClean="0"/>
              <a:t>17/04/2023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41D4E62-B3D2-4851-9284-07AE28C1DD78}" type="datetimeFigureOut">
              <a:rPr lang="vi-VN" smtClean="0"/>
              <a:t>17/04/2023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D4E62-B3D2-4851-9284-07AE28C1DD78}" type="datetimeFigureOut">
              <a:rPr lang="vi-VN" smtClean="0"/>
              <a:t>17/04/2023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D4E62-B3D2-4851-9284-07AE28C1DD78}" type="datetimeFigureOut">
              <a:rPr lang="vi-VN" smtClean="0"/>
              <a:t>17/04/2023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D4E62-B3D2-4851-9284-07AE28C1DD78}" type="datetimeFigureOut">
              <a:rPr lang="vi-VN" smtClean="0"/>
              <a:t>17/04/2023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D4E62-B3D2-4851-9284-07AE28C1DD78}" type="datetimeFigureOut">
              <a:rPr lang="vi-VN" smtClean="0"/>
              <a:t>17/04/2023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2F33F-A10E-4834-BB47-DEF4DE5C0EC1}"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8100" y="152400"/>
            <a:ext cx="906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H" panose="020B7200000000000000" pitchFamily="34" charset="0"/>
              </a:defRPr>
            </a:lvl1pPr>
            <a:lvl2pPr marL="742950" indent="-285750" eaLnBrk="0" hangingPunct="0">
              <a:defRPr>
                <a:solidFill>
                  <a:schemeClr val="tx1"/>
                </a:solidFill>
                <a:latin typeface=".VnTimeH" panose="020B7200000000000000" pitchFamily="34" charset="0"/>
              </a:defRPr>
            </a:lvl2pPr>
            <a:lvl3pPr marL="1143000" indent="-228600" eaLnBrk="0" hangingPunct="0">
              <a:defRPr>
                <a:solidFill>
                  <a:schemeClr val="tx1"/>
                </a:solidFill>
                <a:latin typeface=".VnTimeH" panose="020B7200000000000000" pitchFamily="34" charset="0"/>
              </a:defRPr>
            </a:lvl3pPr>
            <a:lvl4pPr marL="1600200" indent="-228600" eaLnBrk="0" hangingPunct="0">
              <a:defRPr>
                <a:solidFill>
                  <a:schemeClr val="tx1"/>
                </a:solidFill>
                <a:latin typeface=".VnTimeH" panose="020B7200000000000000" pitchFamily="34" charset="0"/>
              </a:defRPr>
            </a:lvl4pPr>
            <a:lvl5pPr marL="2057400" indent="-228600" eaLnBrk="0" hangingPunct="0">
              <a:defRPr>
                <a:solidFill>
                  <a:schemeClr val="tx1"/>
                </a:solidFill>
                <a:latin typeface=".VnTimeH" panose="020B7200000000000000" pitchFamily="34" charset="0"/>
              </a:defRPr>
            </a:lvl5pPr>
            <a:lvl6pPr marL="2514600" indent="-228600" eaLnBrk="0" fontAlgn="base" hangingPunct="0">
              <a:spcBef>
                <a:spcPct val="0"/>
              </a:spcBef>
              <a:spcAft>
                <a:spcPct val="0"/>
              </a:spcAft>
              <a:defRPr>
                <a:solidFill>
                  <a:schemeClr val="tx1"/>
                </a:solidFill>
                <a:latin typeface=".VnTimeH" panose="020B7200000000000000" pitchFamily="34" charset="0"/>
              </a:defRPr>
            </a:lvl6pPr>
            <a:lvl7pPr marL="2971800" indent="-228600" eaLnBrk="0" fontAlgn="base" hangingPunct="0">
              <a:spcBef>
                <a:spcPct val="0"/>
              </a:spcBef>
              <a:spcAft>
                <a:spcPct val="0"/>
              </a:spcAft>
              <a:defRPr>
                <a:solidFill>
                  <a:schemeClr val="tx1"/>
                </a:solidFill>
                <a:latin typeface=".VnTimeH" panose="020B7200000000000000" pitchFamily="34" charset="0"/>
              </a:defRPr>
            </a:lvl7pPr>
            <a:lvl8pPr marL="3429000" indent="-228600" eaLnBrk="0" fontAlgn="base" hangingPunct="0">
              <a:spcBef>
                <a:spcPct val="0"/>
              </a:spcBef>
              <a:spcAft>
                <a:spcPct val="0"/>
              </a:spcAft>
              <a:defRPr>
                <a:solidFill>
                  <a:schemeClr val="tx1"/>
                </a:solidFill>
                <a:latin typeface=".VnTimeH" panose="020B7200000000000000" pitchFamily="34" charset="0"/>
              </a:defRPr>
            </a:lvl8pPr>
            <a:lvl9pPr marL="3886200" indent="-228600" eaLnBrk="0" fontAlgn="base" hangingPunct="0">
              <a:spcBef>
                <a:spcPct val="0"/>
              </a:spcBef>
              <a:spcAft>
                <a:spcPct val="0"/>
              </a:spcAft>
              <a:defRPr>
                <a:solidFill>
                  <a:schemeClr val="tx1"/>
                </a:solidFill>
                <a:latin typeface=".VnTimeH" panose="020B7200000000000000" pitchFamily="34" charset="0"/>
              </a:defRPr>
            </a:lvl9pPr>
          </a:lstStyle>
          <a:p>
            <a:pPr algn="ctr" eaLnBrk="1" fontAlgn="base" hangingPunct="1">
              <a:spcBef>
                <a:spcPct val="0"/>
              </a:spcBef>
              <a:spcAft>
                <a:spcPct val="0"/>
              </a:spcAft>
            </a:pPr>
            <a:r>
              <a:rPr lang="en-US" smtClean="0">
                <a:solidFill>
                  <a:srgbClr val="002060"/>
                </a:solidFill>
                <a:latin typeface="Times New Roman" panose="02020603050405020304" pitchFamily="18" charset="0"/>
                <a:cs typeface="Times New Roman" panose="02020603050405020304" pitchFamily="18" charset="0"/>
              </a:rPr>
              <a:t>UBND QUẬN </a:t>
            </a:r>
            <a:r>
              <a:rPr lang="en-US">
                <a:solidFill>
                  <a:srgbClr val="002060"/>
                </a:solidFill>
                <a:latin typeface="Times New Roman" panose="02020603050405020304" pitchFamily="18" charset="0"/>
                <a:cs typeface="Times New Roman" panose="02020603050405020304" pitchFamily="18" charset="0"/>
              </a:rPr>
              <a:t>LONG </a:t>
            </a:r>
            <a:r>
              <a:rPr lang="en-US" smtClean="0">
                <a:solidFill>
                  <a:srgbClr val="002060"/>
                </a:solidFill>
                <a:latin typeface="Times New Roman" panose="02020603050405020304" pitchFamily="18" charset="0"/>
                <a:cs typeface="Times New Roman" panose="02020603050405020304" pitchFamily="18" charset="0"/>
              </a:rPr>
              <a:t>BIÊN</a:t>
            </a:r>
          </a:p>
          <a:p>
            <a:pPr algn="ctr" eaLnBrk="1" fontAlgn="base" hangingPunct="1">
              <a:spcBef>
                <a:spcPct val="0"/>
              </a:spcBef>
              <a:spcAft>
                <a:spcPct val="0"/>
              </a:spcAft>
            </a:pPr>
            <a:r>
              <a:rPr lang="en-US" b="1" smtClean="0">
                <a:solidFill>
                  <a:srgbClr val="002060"/>
                </a:solidFill>
                <a:latin typeface="Times New Roman" panose="02020603050405020304" pitchFamily="18" charset="0"/>
                <a:cs typeface="Times New Roman" panose="02020603050405020304" pitchFamily="18" charset="0"/>
              </a:rPr>
              <a:t>TRƯỜNG MẦM NON BỒ ĐỀ</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2467" y="1143000"/>
            <a:ext cx="999066" cy="990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95300" y="2154176"/>
            <a:ext cx="8153400" cy="646331"/>
          </a:xfrm>
          <a:prstGeom prst="rect">
            <a:avLst/>
          </a:prstGeom>
          <a:noFill/>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GIÁO DỤC PHÁT TRIỂN NGÔN NGỮ</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42900" y="2772798"/>
            <a:ext cx="8458200" cy="3259867"/>
          </a:xfrm>
          <a:prstGeom prst="rect">
            <a:avLst/>
          </a:prstGeom>
          <a:noFill/>
        </p:spPr>
        <p:txBody>
          <a:bodyPr wrap="square">
            <a:spAutoFit/>
          </a:bodyPr>
          <a:lstStyle/>
          <a:p>
            <a:pPr algn="ctr">
              <a:lnSpc>
                <a:spcPct val="150000"/>
              </a:lnSpc>
              <a:spcBef>
                <a:spcPts val="120"/>
              </a:spcBef>
              <a:spcAft>
                <a:spcPts val="120"/>
              </a:spcAft>
            </a:pPr>
            <a:r>
              <a:rPr lang="en-US" sz="2400" b="1" smtClean="0">
                <a:latin typeface="Times New Roman" panose="02020603050405020304" pitchFamily="18" charset="0"/>
                <a:cs typeface="Times New Roman" panose="02020603050405020304" pitchFamily="18" charset="0"/>
              </a:rPr>
              <a:t>                 </a:t>
            </a:r>
            <a:r>
              <a:rPr lang="en-US" sz="3600" b="1" smtClean="0">
                <a:solidFill>
                  <a:schemeClr val="tx2">
                    <a:lumMod val="75000"/>
                  </a:schemeClr>
                </a:solidFill>
                <a:latin typeface="Times New Roman" panose="02020603050405020304" pitchFamily="18" charset="0"/>
                <a:cs typeface="Times New Roman" panose="02020603050405020304" pitchFamily="18" charset="0"/>
              </a:rPr>
              <a:t>LQVH</a:t>
            </a:r>
            <a:r>
              <a:rPr lang="en-US" sz="3600" b="1"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Truyện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Giọt</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nước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tí</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xíu</a:t>
            </a:r>
            <a:r>
              <a:rPr lang="en-US" sz="3600" b="1" dirty="0" smtClean="0">
                <a:solidFill>
                  <a:srgbClr val="002060"/>
                </a:solidFill>
                <a:latin typeface="Times New Roman" panose="02020603050405020304" pitchFamily="18" charset="0"/>
                <a:cs typeface="Times New Roman" panose="02020603050405020304" pitchFamily="18" charset="0"/>
              </a:rPr>
              <a:t>”</a:t>
            </a:r>
          </a:p>
          <a:p>
            <a:pPr algn="just">
              <a:lnSpc>
                <a:spcPct val="150000"/>
              </a:lnSpc>
              <a:spcBef>
                <a:spcPts val="120"/>
              </a:spcBef>
              <a:spcAft>
                <a:spcPts val="120"/>
              </a:spcAft>
            </a:pPr>
            <a:r>
              <a:rPr lang="en-US" sz="2400" b="1" smtClean="0">
                <a:solidFill>
                  <a:srgbClr val="002060"/>
                </a:solidFill>
                <a:latin typeface="Times New Roman" panose="02020603050405020304" pitchFamily="18" charset="0"/>
                <a:cs typeface="Times New Roman" panose="02020603050405020304" pitchFamily="18" charset="0"/>
              </a:rPr>
              <a:t>        </a:t>
            </a:r>
            <a:r>
              <a:rPr lang="en-US" sz="2400" b="1" smtClean="0">
                <a:solidFill>
                  <a:srgbClr val="002060"/>
                </a:solidFill>
                <a:latin typeface="Times New Roman" panose="02020603050405020304" pitchFamily="18" charset="0"/>
                <a:cs typeface="Times New Roman" panose="02020603050405020304" pitchFamily="18" charset="0"/>
              </a:rPr>
              <a:t>                     </a:t>
            </a:r>
            <a:r>
              <a:rPr lang="en-US" sz="2800" smtClean="0">
                <a:solidFill>
                  <a:srgbClr val="002060"/>
                </a:solidFill>
                <a:latin typeface="Times New Roman" panose="02020603050405020304" pitchFamily="18" charset="0"/>
                <a:cs typeface="Times New Roman" panose="02020603050405020304" pitchFamily="18" charset="0"/>
              </a:rPr>
              <a:t>Lứa </a:t>
            </a:r>
            <a:r>
              <a:rPr lang="en-US" sz="2800" dirty="0" err="1" smtClean="0">
                <a:solidFill>
                  <a:srgbClr val="002060"/>
                </a:solidFill>
                <a:latin typeface="Times New Roman" panose="02020603050405020304" pitchFamily="18" charset="0"/>
                <a:cs typeface="Times New Roman" panose="02020603050405020304" pitchFamily="18" charset="0"/>
              </a:rPr>
              <a:t>tuổi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err="1" smtClean="0">
                <a:solidFill>
                  <a:srgbClr val="002060"/>
                </a:solidFill>
                <a:latin typeface="Times New Roman" panose="02020603050405020304" pitchFamily="18" charset="0"/>
                <a:cs typeface="Times New Roman" panose="02020603050405020304" pitchFamily="18" charset="0"/>
              </a:rPr>
              <a:t>Mẫu</a:t>
            </a:r>
            <a:r>
              <a:rPr lang="en-US" sz="2800" smtClean="0">
                <a:solidFill>
                  <a:srgbClr val="002060"/>
                </a:solidFill>
                <a:latin typeface="Times New Roman" panose="02020603050405020304" pitchFamily="18" charset="0"/>
                <a:cs typeface="Times New Roman" panose="02020603050405020304" pitchFamily="18" charset="0"/>
              </a:rPr>
              <a:t> </a:t>
            </a:r>
            <a:r>
              <a:rPr lang="en-US" sz="2800" smtClean="0">
                <a:solidFill>
                  <a:srgbClr val="002060"/>
                </a:solidFill>
                <a:latin typeface="Times New Roman" panose="02020603050405020304" pitchFamily="18" charset="0"/>
                <a:cs typeface="Times New Roman" panose="02020603050405020304" pitchFamily="18" charset="0"/>
              </a:rPr>
              <a:t>giáo bé (3 - 4 tuổi)</a:t>
            </a:r>
          </a:p>
          <a:p>
            <a:pPr lvl="0" algn="just">
              <a:spcBef>
                <a:spcPts val="120"/>
              </a:spcBef>
              <a:spcAft>
                <a:spcPts val="120"/>
              </a:spcAft>
            </a:pPr>
            <a:r>
              <a:rPr lang="en-US" sz="2800" smtClean="0">
                <a:solidFill>
                  <a:srgbClr val="002060"/>
                </a:solidFill>
                <a:latin typeface="Times New Roman" panose="02020603050405020304" pitchFamily="18" charset="0"/>
                <a:cs typeface="Times New Roman" panose="02020603050405020304" pitchFamily="18" charset="0"/>
              </a:rPr>
              <a:t>                        Giáo viên: Lê Thị Tân</a:t>
            </a:r>
          </a:p>
          <a:p>
            <a:pPr lvl="0" algn="just">
              <a:spcBef>
                <a:spcPts val="120"/>
              </a:spcBef>
              <a:spcAft>
                <a:spcPts val="120"/>
              </a:spcAft>
            </a:pPr>
            <a:r>
              <a:rPr lang="en-US" sz="2800" smtClean="0">
                <a:solidFill>
                  <a:srgbClr val="002060"/>
                </a:solidFill>
                <a:latin typeface="Times New Roman" panose="02020603050405020304" pitchFamily="18" charset="0"/>
                <a:cs typeface="Times New Roman" panose="02020603050405020304" pitchFamily="18" charset="0"/>
              </a:rPr>
              <a:t>                                          Nguyễn </a:t>
            </a:r>
            <a:r>
              <a:rPr lang="en-US" sz="2800" dirty="0" err="1" smtClean="0">
                <a:solidFill>
                  <a:srgbClr val="002060"/>
                </a:solidFill>
                <a:latin typeface="Times New Roman" panose="02020603050405020304" pitchFamily="18" charset="0"/>
                <a:cs typeface="Times New Roman" panose="02020603050405020304" pitchFamily="18" charset="0"/>
              </a:rPr>
              <a:t>Thị</a:t>
            </a:r>
            <a:r>
              <a:rPr lang="en-US" sz="2800" dirty="0" smtClean="0">
                <a:solidFill>
                  <a:srgbClr val="002060"/>
                </a:solidFill>
                <a:latin typeface="Times New Roman" panose="02020603050405020304" pitchFamily="18" charset="0"/>
                <a:cs typeface="Times New Roman" panose="02020603050405020304" pitchFamily="18" charset="0"/>
              </a:rPr>
              <a:t> Thu </a:t>
            </a:r>
            <a:r>
              <a:rPr lang="en-US" sz="2800" dirty="0" err="1" smtClean="0">
                <a:solidFill>
                  <a:srgbClr val="002060"/>
                </a:solidFill>
                <a:latin typeface="Times New Roman" panose="02020603050405020304" pitchFamily="18" charset="0"/>
                <a:cs typeface="Times New Roman" panose="02020603050405020304" pitchFamily="18" charset="0"/>
              </a:rPr>
              <a:t>Hằng</a:t>
            </a:r>
            <a:endParaRPr lang="en-US" sz="2800" dirty="0">
              <a:solidFill>
                <a:srgbClr val="002060"/>
              </a:solidFill>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3733800" y="798731"/>
            <a:ext cx="16764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par>
                          <p:cTn id="15" fill="hold">
                            <p:stCondLst>
                              <p:cond delay="3000"/>
                            </p:stCondLst>
                            <p:childTnLst>
                              <p:par>
                                <p:cTn id="16" presetID="21"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par>
                          <p:cTn id="19" fill="hold">
                            <p:stCondLst>
                              <p:cond delay="50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just"/>
            <a:r>
              <a:rPr lang="en-US" sz="2000" dirty="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Tí</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Xíu</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từ</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từ</a:t>
            </a:r>
            <a:r>
              <a:rPr lang="en-US" sz="2700" dirty="0">
                <a:solidFill>
                  <a:srgbClr val="002060"/>
                </a:solidFill>
                <a:latin typeface="Times New Roman" panose="02020603050405020304" pitchFamily="18" charset="0"/>
                <a:cs typeface="Times New Roman" panose="02020603050405020304" pitchFamily="18" charset="0"/>
              </a:rPr>
              <a:t> bay </a:t>
            </a:r>
            <a:r>
              <a:rPr lang="en-US" sz="2700" dirty="0" err="1">
                <a:solidFill>
                  <a:srgbClr val="002060"/>
                </a:solidFill>
                <a:latin typeface="Times New Roman" panose="02020603050405020304" pitchFamily="18" charset="0"/>
                <a:cs typeface="Times New Roman" panose="02020603050405020304" pitchFamily="18" charset="0"/>
              </a:rPr>
              <a:t>lên</a:t>
            </a:r>
            <a:r>
              <a:rPr lang="en-US" sz="2700" smtClean="0">
                <a:solidFill>
                  <a:srgbClr val="002060"/>
                </a:solidFill>
                <a:latin typeface="Times New Roman" panose="02020603050405020304" pitchFamily="18" charset="0"/>
                <a:cs typeface="Times New Roman" panose="02020603050405020304" pitchFamily="18" charset="0"/>
              </a:rPr>
              <a:t>. </a:t>
            </a:r>
            <a:r>
              <a:rPr lang="vi-VN" sz="2700" smtClean="0">
                <a:solidFill>
                  <a:srgbClr val="002060"/>
                </a:solidFill>
                <a:latin typeface="Times New Roman" panose="02020603050405020304" pitchFamily="18" charset="0"/>
                <a:cs typeface="Times New Roman" panose="02020603050405020304" pitchFamily="18" charset="0"/>
              </a:rPr>
              <a:t>Tí </a:t>
            </a:r>
            <a:r>
              <a:rPr lang="vi-VN" sz="2700" dirty="0" smtClean="0">
                <a:solidFill>
                  <a:srgbClr val="002060"/>
                </a:solidFill>
                <a:latin typeface="Times New Roman" panose="02020603050405020304" pitchFamily="18" charset="0"/>
                <a:cs typeface="Times New Roman" panose="02020603050405020304" pitchFamily="18" charset="0"/>
              </a:rPr>
              <a:t>Xíu nhập bọn với các bạn. Lúc đầu chúng bay là là xuống biển rồi chúng hợp thành một đám mây mỏng rời mặt biển bay vào đất liền. Gió nhẹ nhàng đưa Tí Xíu lướt qua những dòng sông lấp lánh như bạc. </a:t>
            </a:r>
            <a:endParaRPr lang="en-US" sz="27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105400"/>
          </a:xfrm>
        </p:spPr>
      </p:pic>
    </p:spTree>
    <p:extLst>
      <p:ext uri="{BB962C8B-B14F-4D97-AF65-F5344CB8AC3E}">
        <p14:creationId xmlns:p14="http://schemas.microsoft.com/office/powerpoint/2010/main" val="137521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pPr algn="just"/>
            <a:r>
              <a:rPr lang="vi-VN" sz="2400" dirty="0">
                <a:solidFill>
                  <a:srgbClr val="002060"/>
                </a:solidFill>
                <a:cs typeface="Times New Roman" panose="02020603050405020304" pitchFamily="18" charset="0"/>
              </a:rPr>
              <a:t>Xế chiều, ông Mặt Trời toả những tia nắng chói chang hơn lúc sáng. Không khí oi bức... Bỗng từ đâu một cơn gió lạnh thổi tới. Tí Xíu reo lên :- Mát quá các bạn ơi ! Mát quá</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4181962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pPr algn="just"/>
            <a:r>
              <a:rPr lang="vi-VN" sz="2400" dirty="0">
                <a:solidFill>
                  <a:srgbClr val="002060"/>
                </a:solidFill>
                <a:cs typeface="Times New Roman" panose="02020603050405020304" pitchFamily="18" charset="0"/>
              </a:rPr>
              <a:t>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13241444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27709"/>
            <a:ext cx="9144000" cy="1143000"/>
          </a:xfrm>
        </p:spPr>
        <p:txBody>
          <a:bodyPr>
            <a:noAutofit/>
          </a:bodyPr>
          <a:lstStyle/>
          <a:p>
            <a:pPr algn="just"/>
            <a:r>
              <a:rPr lang="vi-VN" sz="2400" dirty="0">
                <a:solidFill>
                  <a:srgbClr val="002060"/>
                </a:solidFill>
                <a:cs typeface="Times New Roman" panose="02020603050405020304" pitchFamily="18" charset="0"/>
              </a:rPr>
              <a:t>Một tia sáng vạch ngang bầu trời. Rồi một tiếng sét đinh tai vang lên. Gió thổi mạnh hơn. Bọn Tí Xíu níu lấy nhau thành những giọt nước trong vắt. Chúng thi nhau ào ào tuồn xuống đất... Cơn giông bắt đầu.</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09364" cy="5486400"/>
          </a:xfrm>
        </p:spPr>
      </p:pic>
    </p:spTree>
    <p:extLst>
      <p:ext uri="{BB962C8B-B14F-4D97-AF65-F5344CB8AC3E}">
        <p14:creationId xmlns:p14="http://schemas.microsoft.com/office/powerpoint/2010/main" val="4121445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latin typeface="Times New Roman" panose="02020603050405020304" pitchFamily="18" charset="0"/>
                <a:cs typeface="Times New Roman" panose="02020603050405020304" pitchFamily="18" charset="0"/>
              </a:rPr>
              <a:t>ĐÀM THOẠI - TRÍCH DẪN</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7638"/>
            <a:ext cx="9144000" cy="5440362"/>
          </a:xfrm>
        </p:spPr>
      </p:pic>
    </p:spTree>
    <p:extLst>
      <p:ext uri="{BB962C8B-B14F-4D97-AF65-F5344CB8AC3E}">
        <p14:creationId xmlns:p14="http://schemas.microsoft.com/office/powerpoint/2010/main" val="129168061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blipFill>
            <a:blip r:embed="rId3"/>
            <a:stretch>
              <a:fillRect/>
            </a:stretch>
          </a:blipFill>
        </p:spPr>
      </p:pic>
      <p:sp>
        <p:nvSpPr>
          <p:cNvPr id="3" name="Title 2"/>
          <p:cNvSpPr>
            <a:spLocks noGrp="1"/>
          </p:cNvSpPr>
          <p:nvPr>
            <p:ph type="title"/>
          </p:nvPr>
        </p:nvSpPr>
        <p:spPr>
          <a:xfrm>
            <a:off x="471055" y="0"/>
            <a:ext cx="8229600" cy="1143000"/>
          </a:xfrm>
        </p:spPr>
        <p:txBody>
          <a:bodyPr>
            <a:normAutofit/>
          </a:bodyPr>
          <a:lstStyle/>
          <a:p>
            <a:r>
              <a:rPr lang="en-US" sz="3600">
                <a:solidFill>
                  <a:srgbClr val="002060"/>
                </a:solidFill>
                <a:latin typeface="Times New Roman" panose="02020603050405020304" pitchFamily="18" charset="0"/>
                <a:cs typeface="Times New Roman" panose="02020603050405020304" pitchFamily="18" charset="0"/>
              </a:rPr>
              <a:t>Câu chuyện nói về điều gì?</a:t>
            </a:r>
            <a:endParaRPr lang="en-US" sz="3600">
              <a:solidFill>
                <a:srgbClr val="002060"/>
              </a:solidFill>
            </a:endParaRPr>
          </a:p>
        </p:txBody>
      </p:sp>
    </p:spTree>
    <p:extLst>
      <p:ext uri="{BB962C8B-B14F-4D97-AF65-F5344CB8AC3E}">
        <p14:creationId xmlns:p14="http://schemas.microsoft.com/office/powerpoint/2010/main" val="293941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66800"/>
            <a:ext cx="9144000" cy="5791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835472"/>
            <a:ext cx="3094892" cy="2235200"/>
          </a:xfrm>
          <a:prstGeom prst="cloud">
            <a:avLst/>
          </a:prstGeom>
        </p:spPr>
      </p:pic>
      <p:sp>
        <p:nvSpPr>
          <p:cNvPr id="3" name="Title 2"/>
          <p:cNvSpPr>
            <a:spLocks noGrp="1"/>
          </p:cNvSpPr>
          <p:nvPr>
            <p:ph type="title"/>
          </p:nvPr>
        </p:nvSpPr>
        <p:spPr>
          <a:xfrm>
            <a:off x="457200" y="-76200"/>
            <a:ext cx="8229600" cy="1143000"/>
          </a:xfrm>
        </p:spPr>
        <p:txBody>
          <a:bodyPr>
            <a:normAutofit/>
          </a:bodyPr>
          <a:lstStyle/>
          <a:p>
            <a:r>
              <a:rPr lang="en-US" sz="3600">
                <a:solidFill>
                  <a:srgbClr val="002060"/>
                </a:solidFill>
                <a:latin typeface="Times New Roman" panose="02020603050405020304" pitchFamily="18" charset="0"/>
                <a:cs typeface="Times New Roman" panose="02020603050405020304" pitchFamily="18" charset="0"/>
              </a:rPr>
              <a:t>Ông mặt trời rủ Tí Xíu đi đâu?</a:t>
            </a:r>
            <a:endParaRPr lang="en-US" sz="3600">
              <a:solidFill>
                <a:srgbClr val="002060"/>
              </a:solidFill>
            </a:endParaRPr>
          </a:p>
        </p:txBody>
      </p:sp>
    </p:spTree>
    <p:extLst>
      <p:ext uri="{BB962C8B-B14F-4D97-AF65-F5344CB8AC3E}">
        <p14:creationId xmlns:p14="http://schemas.microsoft.com/office/powerpoint/2010/main" val="10558259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4400"/>
            <a:ext cx="9144000" cy="5943600"/>
          </a:xfrm>
          <a:blipFill>
            <a:blip r:embed="rId3"/>
            <a:stretch>
              <a:fillRect/>
            </a:stretch>
          </a:blipFill>
        </p:spPr>
      </p:pic>
      <p:sp>
        <p:nvSpPr>
          <p:cNvPr id="3" name="Title 2"/>
          <p:cNvSpPr>
            <a:spLocks noGrp="1"/>
          </p:cNvSpPr>
          <p:nvPr>
            <p:ph type="title"/>
          </p:nvPr>
        </p:nvSpPr>
        <p:spPr>
          <a:xfrm>
            <a:off x="457200" y="-228600"/>
            <a:ext cx="8229600" cy="1143000"/>
          </a:xfrm>
        </p:spPr>
        <p:txBody>
          <a:bodyPr>
            <a:normAutofit/>
          </a:bodyPr>
          <a:lstStyle/>
          <a:p>
            <a:r>
              <a:rPr lang="en-US" sz="3600">
                <a:solidFill>
                  <a:srgbClr val="002060"/>
                </a:solidFill>
                <a:latin typeface="Times New Roman" panose="02020603050405020304" pitchFamily="18" charset="0"/>
                <a:cs typeface="Times New Roman" panose="02020603050405020304" pitchFamily="18" charset="0"/>
              </a:rPr>
              <a:t>Tí Xíu là giọt nước ở đâu?</a:t>
            </a:r>
            <a:endParaRPr lang="en-US" sz="3600">
              <a:solidFill>
                <a:srgbClr val="002060"/>
              </a:solidFill>
            </a:endParaRPr>
          </a:p>
        </p:txBody>
      </p:sp>
    </p:spTree>
    <p:extLst>
      <p:ext uri="{BB962C8B-B14F-4D97-AF65-F5344CB8AC3E}">
        <p14:creationId xmlns:p14="http://schemas.microsoft.com/office/powerpoint/2010/main" val="2432637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p:spPr>
      </p:pic>
      <p:sp>
        <p:nvSpPr>
          <p:cNvPr id="3" name="Title 2"/>
          <p:cNvSpPr>
            <a:spLocks noGrp="1"/>
          </p:cNvSpPr>
          <p:nvPr>
            <p:ph type="title"/>
          </p:nvPr>
        </p:nvSpPr>
        <p:spPr>
          <a:xfrm>
            <a:off x="0" y="0"/>
            <a:ext cx="9144000" cy="1143000"/>
          </a:xfrm>
        </p:spPr>
        <p:txBody>
          <a:bodyPr>
            <a:noAutofit/>
          </a:bodyPr>
          <a:lstStyle/>
          <a:p>
            <a:r>
              <a:rPr lang="en-US" sz="2800">
                <a:solidFill>
                  <a:srgbClr val="002060"/>
                </a:solidFill>
                <a:latin typeface="Times New Roman" panose="02020603050405020304" pitchFamily="18" charset="0"/>
                <a:cs typeface="Times New Roman" panose="02020603050405020304" pitchFamily="18" charset="0"/>
              </a:rPr>
              <a:t>Ông mặt trời đã làm gì để giúp Tí Xíu có thể bay theo gió?</a:t>
            </a:r>
            <a:endParaRPr lang="en-US" sz="2800">
              <a:solidFill>
                <a:srgbClr val="002060"/>
              </a:solidFill>
            </a:endParaRPr>
          </a:p>
        </p:txBody>
      </p:sp>
    </p:spTree>
    <p:extLst>
      <p:ext uri="{BB962C8B-B14F-4D97-AF65-F5344CB8AC3E}">
        <p14:creationId xmlns:p14="http://schemas.microsoft.com/office/powerpoint/2010/main" val="32637409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8200"/>
            <a:ext cx="4648200" cy="60198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838200"/>
            <a:ext cx="4495799" cy="6019800"/>
          </a:xfrm>
          <a:prstGeom prst="rect">
            <a:avLst/>
          </a:prstGeom>
        </p:spPr>
      </p:pic>
      <p:sp>
        <p:nvSpPr>
          <p:cNvPr id="5" name="Title 4"/>
          <p:cNvSpPr>
            <a:spLocks noGrp="1"/>
          </p:cNvSpPr>
          <p:nvPr>
            <p:ph type="title"/>
          </p:nvPr>
        </p:nvSpPr>
        <p:spPr>
          <a:xfrm>
            <a:off x="0" y="0"/>
            <a:ext cx="9144000" cy="838200"/>
          </a:xfrm>
        </p:spPr>
        <p:txBody>
          <a:bodyPr>
            <a:noAutofit/>
          </a:bodyPr>
          <a:lstStyle/>
          <a:p>
            <a:r>
              <a:rPr lang="en-US" sz="2800">
                <a:solidFill>
                  <a:srgbClr val="002060"/>
                </a:solidFill>
                <a:latin typeface="Times New Roman" panose="02020603050405020304" pitchFamily="18" charset="0"/>
                <a:cs typeface="Times New Roman" panose="02020603050405020304" pitchFamily="18" charset="0"/>
              </a:rPr>
              <a:t>Khi vào đất liền Tí Xíu và các bạn lấy nhau và tạo thành gì?</a:t>
            </a:r>
            <a:endParaRPr lang="en-US" sz="2800">
              <a:solidFill>
                <a:srgbClr val="002060"/>
              </a:solidFill>
            </a:endParaRPr>
          </a:p>
        </p:txBody>
      </p:sp>
    </p:spTree>
    <p:extLst>
      <p:ext uri="{BB962C8B-B14F-4D97-AF65-F5344CB8AC3E}">
        <p14:creationId xmlns:p14="http://schemas.microsoft.com/office/powerpoint/2010/main" val="148722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36"/>
            <a:ext cx="9144000" cy="1143000"/>
          </a:xfrm>
          <a:blipFill>
            <a:blip r:embed="rId4"/>
            <a:tile tx="0" ty="0" sx="100000" sy="100000" flip="none" algn="tl"/>
          </a:blipFill>
        </p:spPr>
        <p:txBody>
          <a:bodyPr>
            <a:normAutofit/>
          </a:bodyPr>
          <a:lstStyle/>
          <a:p>
            <a:r>
              <a:rPr lang="en-US" sz="3600" dirty="0" smtClean="0">
                <a:solidFill>
                  <a:srgbClr val="C00000"/>
                </a:solidFill>
                <a:latin typeface="Times New Roman" panose="02020603050405020304" pitchFamily="18" charset="0"/>
                <a:cs typeface="Times New Roman" panose="02020603050405020304" pitchFamily="18" charset="0"/>
              </a:rPr>
              <a:t>I. </a:t>
            </a:r>
            <a:r>
              <a:rPr lang="en-US" sz="3600" dirty="0" err="1" smtClean="0">
                <a:solidFill>
                  <a:srgbClr val="C00000"/>
                </a:solidFill>
                <a:latin typeface="Times New Roman" panose="02020603050405020304" pitchFamily="18" charset="0"/>
                <a:cs typeface="Times New Roman" panose="02020603050405020304" pitchFamily="18" charset="0"/>
              </a:rPr>
              <a:t>Hát</a:t>
            </a:r>
            <a:r>
              <a:rPr lang="en-US" sz="3600" dirty="0" smtClean="0">
                <a:solidFill>
                  <a:srgbClr val="C00000"/>
                </a:solidFill>
                <a:latin typeface="Times New Roman" panose="02020603050405020304" pitchFamily="18" charset="0"/>
                <a:cs typeface="Times New Roman" panose="02020603050405020304" pitchFamily="18" charset="0"/>
              </a:rPr>
              <a:t>: “ Cho </a:t>
            </a:r>
            <a:r>
              <a:rPr lang="en-US" sz="3600" dirty="0" err="1" smtClean="0">
                <a:solidFill>
                  <a:srgbClr val="C00000"/>
                </a:solidFill>
                <a:latin typeface="Times New Roman" panose="02020603050405020304" pitchFamily="18" charset="0"/>
                <a:cs typeface="Times New Roman" panose="02020603050405020304" pitchFamily="18" charset="0"/>
              </a:rPr>
              <a:t>tôi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làm</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mưa</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với</a:t>
            </a:r>
            <a:r>
              <a:rPr lang="en-US" sz="3600" dirty="0" smtClean="0">
                <a:solidFill>
                  <a:srgbClr val="C00000"/>
                </a:solidFill>
                <a:latin typeface="Times New Roman" panose="02020603050405020304" pitchFamily="18" charset="0"/>
                <a:cs typeface="Times New Roman" panose="02020603050405020304" pitchFamily="18" charset="0"/>
              </a:rPr>
              <a:t>”</a:t>
            </a:r>
            <a:endParaRPr lang="en-US" sz="3600" dirty="0">
              <a:solidFill>
                <a:srgbClr val="C00000"/>
              </a:solidFill>
              <a:latin typeface="Times New Roman" panose="02020603050405020304" pitchFamily="18" charset="0"/>
              <a:cs typeface="Times New Roman" panose="02020603050405020304" pitchFamily="18" charset="0"/>
            </a:endParaRPr>
          </a:p>
        </p:txBody>
      </p:sp>
      <p:pic>
        <p:nvPicPr>
          <p:cNvPr id="6" name="662646581878060935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177636"/>
            <a:ext cx="9144000" cy="494852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2"/>
                                        </p:tgtEl>
                                        <p:attrNameLst>
                                          <p:attrName>stroke.color</p:attrName>
                                        </p:attrNameLst>
                                      </p:cBhvr>
                                      <p:to>
                                        <a:schemeClr val="accent2"/>
                                      </p:to>
                                    </p:animClr>
                                    <p:set>
                                      <p:cBhvr>
                                        <p:cTn id="7" dur="2000" fill="hold"/>
                                        <p:tgtEl>
                                          <p:spTgt spid="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6096000"/>
          </a:xfrm>
          <a:blipFill>
            <a:blip r:embed="rId2"/>
            <a:stretch>
              <a:fillRect/>
            </a:stretch>
          </a:blipFill>
        </p:spPr>
        <p:txBody>
          <a:bodyPr/>
          <a:lstStyle/>
          <a:p>
            <a:pPr marL="0" indent="0" algn="just">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Câu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chuyện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kể</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về</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hành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trình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của</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giọt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từ</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biển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cả</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trở</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thành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hơi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vào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đất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liền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rồi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trở</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thành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những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hạt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mưa.Đó</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là</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sự</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hình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thành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của</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Các</a:t>
            </a:r>
            <a:r>
              <a:rPr lang="en-US" sz="2400" dirty="0" smtClean="0">
                <a:solidFill>
                  <a:srgbClr val="002060"/>
                </a:solidFill>
                <a:latin typeface="Times New Roman" panose="02020603050405020304" pitchFamily="18" charset="0"/>
                <a:cs typeface="Times New Roman" panose="02020603050405020304" pitchFamily="18" charset="0"/>
              </a:rPr>
              <a:t> con </a:t>
            </a:r>
            <a:r>
              <a:rPr lang="en-US" sz="2400" dirty="0" err="1" smtClean="0">
                <a:solidFill>
                  <a:srgbClr val="002060"/>
                </a:solidFill>
                <a:latin typeface="Times New Roman" panose="02020603050405020304" pitchFamily="18" charset="0"/>
                <a:cs typeface="Times New Roman" panose="02020603050405020304" pitchFamily="18" charset="0"/>
              </a:rPr>
              <a:t>phải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biết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giữ</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gìn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nguồn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sạch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bảo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vệ</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môi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trường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và</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sử</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dụng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tiết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kiệm</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nhé</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457200" y="0"/>
            <a:ext cx="8229600" cy="639762"/>
          </a:xfrm>
        </p:spPr>
        <p:txBody>
          <a:bodyPr>
            <a:normAutofit fontScale="90000"/>
          </a:bodyPr>
          <a:lstStyle/>
          <a:p>
            <a:r>
              <a:rPr lang="en-US">
                <a:solidFill>
                  <a:srgbClr val="FF0000"/>
                </a:solidFill>
                <a:latin typeface="Times New Roman" panose="02020603050405020304" pitchFamily="18" charset="0"/>
                <a:cs typeface="Times New Roman" panose="02020603050405020304" pitchFamily="18" charset="0"/>
              </a:rPr>
              <a:t>Giáo dục</a:t>
            </a:r>
            <a:endParaRPr lang="en-US">
              <a:solidFill>
                <a:srgbClr val="FF0000"/>
              </a:solidFill>
            </a:endParaRPr>
          </a:p>
        </p:txBody>
      </p:sp>
    </p:spTree>
    <p:extLst>
      <p:ext uri="{BB962C8B-B14F-4D97-AF65-F5344CB8AC3E}">
        <p14:creationId xmlns:p14="http://schemas.microsoft.com/office/powerpoint/2010/main" val="206781341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iot nươc">
            <a:hlinkClick r:id="" action="ppaction://media"/>
          </p:cNvPr>
          <p:cNvPicPr>
            <a:picLocks noGrp="1" noChangeAspect="1"/>
          </p:cNvPicPr>
          <p:nvPr>
            <p:ph idx="1"/>
            <a:videoFile r:link="rId1"/>
            <p:extLst>
              <p:ext uri="{DAA4B4D4-6D71-4841-9C94-3DE7FCFB9230}">
                <p14:media xmlns:p14="http://schemas.microsoft.com/office/powerpoint/2010/main" r:embed="rId2">
                  <p14:trim end="1771.3333"/>
                </p14:media>
              </p:ext>
            </p:extLst>
          </p:nvPr>
        </p:nvPicPr>
        <p:blipFill>
          <a:blip r:embed="rId4"/>
          <a:stretch>
            <a:fillRect/>
          </a:stretch>
        </p:blipFill>
        <p:spPr>
          <a:xfrm>
            <a:off x="0" y="762000"/>
            <a:ext cx="9144000" cy="5364163"/>
          </a:xfrm>
        </p:spPr>
      </p:pic>
      <p:sp>
        <p:nvSpPr>
          <p:cNvPr id="3" name="Title 2"/>
          <p:cNvSpPr>
            <a:spLocks noGrp="1"/>
          </p:cNvSpPr>
          <p:nvPr>
            <p:ph type="title"/>
          </p:nvPr>
        </p:nvSpPr>
        <p:spPr>
          <a:xfrm>
            <a:off x="457200" y="0"/>
            <a:ext cx="8229600" cy="563562"/>
          </a:xfrm>
        </p:spPr>
        <p:txBody>
          <a:bodyPr>
            <a:normAutofit fontScale="90000"/>
          </a:bodyPr>
          <a:lstStyle/>
          <a:p>
            <a:r>
              <a:rPr lang="en-US">
                <a:solidFill>
                  <a:srgbClr val="C00000"/>
                </a:solidFill>
                <a:latin typeface="Times New Roman" panose="02020603050405020304" pitchFamily="18" charset="0"/>
                <a:cs typeface="Times New Roman" panose="02020603050405020304" pitchFamily="18" charset="0"/>
              </a:rPr>
              <a:t>Truyện “ Giọt nước tí xiu”</a:t>
            </a:r>
            <a:endParaRPr lang="en-US"/>
          </a:p>
        </p:txBody>
      </p:sp>
    </p:spTree>
    <p:extLst>
      <p:ext uri="{BB962C8B-B14F-4D97-AF65-F5344CB8AC3E}">
        <p14:creationId xmlns:p14="http://schemas.microsoft.com/office/powerpoint/2010/main" val="10466105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blipFill>
            <a:blip r:embed="rId2"/>
            <a:stretch>
              <a:fillRect/>
            </a:stretch>
          </a:blipFill>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III. </a:t>
            </a:r>
            <a:r>
              <a:rPr lang="en-US" b="1" dirty="0" err="1" smtClean="0">
                <a:solidFill>
                  <a:srgbClr val="FF0000"/>
                </a:solidFill>
                <a:latin typeface="Times New Roman" panose="02020603050405020304" pitchFamily="18" charset="0"/>
                <a:cs typeface="Times New Roman" panose="02020603050405020304" pitchFamily="18" charset="0"/>
              </a:rPr>
              <a:t>Kết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a:t>
            </a:r>
            <a:r>
              <a:rPr lang="en-US" b="1" dirty="0" err="1" smtClean="0">
                <a:solidFill>
                  <a:srgbClr val="FF0000"/>
                </a:solidFill>
                <a:latin typeface="Times New Roman" panose="02020603050405020304" pitchFamily="18" charset="0"/>
                <a:cs typeface="Times New Roman" panose="02020603050405020304" pitchFamily="18" charset="0"/>
              </a:rPr>
              <a:t>húc</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3545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blipFill>
            <a:blip r:embed="rId2"/>
            <a:tile tx="0" ty="0" sx="100000" sy="100000" flip="none" algn="tl"/>
          </a:blipFill>
        </p:spPr>
        <p:txBody>
          <a:bodyPr>
            <a:normAutofit fontScale="90000"/>
          </a:bodyPr>
          <a:lstStyle/>
          <a:p>
            <a:r>
              <a:rPr lang="en-US" smtClean="0">
                <a:latin typeface="Times New Roman" panose="02020603050405020304" pitchFamily="18" charset="0"/>
                <a:cs typeface="Times New Roman" panose="02020603050405020304" pitchFamily="18" charset="0"/>
              </a:rPr>
              <a:t/>
            </a:r>
            <a:br>
              <a:rPr lang="en-US" smtClean="0">
                <a:latin typeface="Times New Roman" panose="02020603050405020304" pitchFamily="18" charset="0"/>
                <a:cs typeface="Times New Roman" panose="02020603050405020304" pitchFamily="18" charset="0"/>
              </a:rPr>
            </a:br>
            <a:r>
              <a:rPr lang="en-US" sz="3600" smtClean="0">
                <a:solidFill>
                  <a:srgbClr val="002060"/>
                </a:solidFill>
                <a:latin typeface="Times New Roman" panose="02020603050405020304" pitchFamily="18" charset="0"/>
                <a:cs typeface="Times New Roman" panose="02020603050405020304" pitchFamily="18" charset="0"/>
              </a:rPr>
              <a:t>II</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Phương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pháp</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hình</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thức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err="1" smtClean="0">
                <a:solidFill>
                  <a:srgbClr val="002060"/>
                </a:solidFill>
                <a:latin typeface="Times New Roman" panose="02020603050405020304" pitchFamily="18" charset="0"/>
                <a:cs typeface="Times New Roman" panose="02020603050405020304" pitchFamily="18" charset="0"/>
              </a:rPr>
              <a:t>tổ</a:t>
            </a:r>
            <a:r>
              <a:rPr lang="en-US" sz="3600" smtClean="0">
                <a:solidFill>
                  <a:srgbClr val="002060"/>
                </a:solidFill>
                <a:latin typeface="Times New Roman" panose="02020603050405020304" pitchFamily="18" charset="0"/>
                <a:cs typeface="Times New Roman" panose="02020603050405020304" pitchFamily="18" charset="0"/>
              </a:rPr>
              <a:t> </a:t>
            </a:r>
            <a:r>
              <a:rPr lang="en-US" sz="3600" smtClean="0">
                <a:solidFill>
                  <a:srgbClr val="002060"/>
                </a:solidFill>
                <a:latin typeface="Times New Roman" panose="02020603050405020304" pitchFamily="18" charset="0"/>
                <a:cs typeface="Times New Roman" panose="02020603050405020304" pitchFamily="18" charset="0"/>
              </a:rPr>
              <a:t>chức</a:t>
            </a:r>
            <a:br>
              <a:rPr lang="en-US" sz="3600" smtClean="0">
                <a:solidFill>
                  <a:srgbClr val="002060"/>
                </a:solidFill>
                <a:latin typeface="Times New Roman" panose="02020603050405020304" pitchFamily="18" charset="0"/>
                <a:cs typeface="Times New Roman" panose="02020603050405020304" pitchFamily="18" charset="0"/>
              </a:rPr>
            </a:br>
            <a:r>
              <a:rPr lang="en-US" sz="3600">
                <a:solidFill>
                  <a:srgbClr val="002060"/>
                </a:solidFill>
                <a:latin typeface="Times New Roman" panose="02020603050405020304" pitchFamily="18" charset="0"/>
                <a:cs typeface="Times New Roman" panose="02020603050405020304" pitchFamily="18" charset="0"/>
              </a:rPr>
              <a:t>Cô </a:t>
            </a:r>
            <a:r>
              <a:rPr lang="en-US" sz="3600">
                <a:solidFill>
                  <a:srgbClr val="002060"/>
                </a:solidFill>
                <a:latin typeface="Times New Roman" panose="02020603050405020304" pitchFamily="18" charset="0"/>
                <a:cs typeface="Times New Roman" panose="02020603050405020304" pitchFamily="18" charset="0"/>
              </a:rPr>
              <a:t>kể </a:t>
            </a:r>
            <a:r>
              <a:rPr lang="en-US" sz="3600" smtClean="0">
                <a:solidFill>
                  <a:srgbClr val="002060"/>
                </a:solidFill>
                <a:latin typeface="Times New Roman" panose="02020603050405020304" pitchFamily="18" charset="0"/>
                <a:cs typeface="Times New Roman" panose="02020603050405020304" pitchFamily="18" charset="0"/>
              </a:rPr>
              <a:t>lần 1:</a:t>
            </a:r>
            <a:r>
              <a:rPr lang="en-US" sz="3600">
                <a:solidFill>
                  <a:srgbClr val="002060"/>
                </a:solidFill>
                <a:latin typeface="Times New Roman" panose="02020603050405020304" pitchFamily="18" charset="0"/>
                <a:cs typeface="Times New Roman" panose="02020603050405020304" pitchFamily="18" charset="0"/>
              </a:rPr>
              <a:t/>
            </a:r>
            <a:br>
              <a:rPr lang="en-US" sz="3600">
                <a:solidFill>
                  <a:srgbClr val="002060"/>
                </a:solidFill>
                <a:latin typeface="Times New Roman" panose="02020603050405020304" pitchFamily="18" charset="0"/>
                <a:cs typeface="Times New Roman" panose="02020603050405020304" pitchFamily="18" charset="0"/>
              </a:rPr>
            </a:b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990600"/>
            <a:ext cx="9144000" cy="5867400"/>
          </a:xfrm>
          <a:blipFill>
            <a:blip r:embed="rId3"/>
            <a:stretch>
              <a:fillRect/>
            </a:stretch>
          </a:blipFill>
        </p:spPr>
        <p:txBody>
          <a:bodyPr/>
          <a:lstStyle/>
          <a:p>
            <a:pPr marL="0" indent="0" algn="ctr">
              <a:buNone/>
            </a:pPr>
            <a:endParaRPr lang="en-US" sz="5400" dirty="0" smtClean="0">
              <a:solidFill>
                <a:srgbClr val="FF0000"/>
              </a:solidFill>
              <a:latin typeface="Times New Roman" panose="02020603050405020304" pitchFamily="18" charset="0"/>
              <a:cs typeface="Times New Roman" panose="02020603050405020304" pitchFamily="18" charset="0"/>
            </a:endParaRPr>
          </a:p>
          <a:p>
            <a:pPr marL="0" indent="0" algn="ctr">
              <a:buNone/>
            </a:pPr>
            <a:r>
              <a:rPr lang="en-US" sz="4800" dirty="0" err="1" smtClean="0">
                <a:solidFill>
                  <a:srgbClr val="FF0000"/>
                </a:solidFill>
                <a:latin typeface="Times New Roman" panose="02020603050405020304" pitchFamily="18" charset="0"/>
                <a:cs typeface="Times New Roman" panose="02020603050405020304" pitchFamily="18" charset="0"/>
              </a:rPr>
              <a:t>Truyện</a:t>
            </a:r>
            <a:r>
              <a:rPr lang="en-US" sz="4800" smtClean="0">
                <a:solidFill>
                  <a:srgbClr val="FF0000"/>
                </a:solidFill>
                <a:latin typeface="Times New Roman" panose="02020603050405020304" pitchFamily="18" charset="0"/>
                <a:cs typeface="Times New Roman" panose="02020603050405020304" pitchFamily="18" charset="0"/>
              </a:rPr>
              <a:t>: </a:t>
            </a:r>
            <a:r>
              <a:rPr lang="en-US" sz="4800" smtClean="0">
                <a:solidFill>
                  <a:srgbClr val="FF0000"/>
                </a:solidFill>
                <a:latin typeface="Times New Roman" panose="02020603050405020304" pitchFamily="18" charset="0"/>
                <a:cs typeface="Times New Roman" panose="02020603050405020304" pitchFamily="18" charset="0"/>
              </a:rPr>
              <a:t>Giọt </a:t>
            </a:r>
            <a:r>
              <a:rPr lang="en-US" sz="4800" dirty="0" err="1" smtClean="0">
                <a:solidFill>
                  <a:srgbClr val="FF0000"/>
                </a:solidFill>
                <a:latin typeface="Times New Roman" panose="02020603050405020304" pitchFamily="18" charset="0"/>
                <a:cs typeface="Times New Roman" panose="02020603050405020304" pitchFamily="18" charset="0"/>
              </a:rPr>
              <a:t>nước</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err="1" smtClean="0">
                <a:solidFill>
                  <a:srgbClr val="FF0000"/>
                </a:solidFill>
                <a:latin typeface="Times New Roman" panose="02020603050405020304" pitchFamily="18" charset="0"/>
                <a:cs typeface="Times New Roman" panose="02020603050405020304" pitchFamily="18" charset="0"/>
              </a:rPr>
              <a:t>tí</a:t>
            </a:r>
            <a:r>
              <a:rPr lang="en-US" sz="4800" smtClean="0">
                <a:solidFill>
                  <a:srgbClr val="FF0000"/>
                </a:solidFill>
                <a:latin typeface="Times New Roman" panose="02020603050405020304" pitchFamily="18" charset="0"/>
                <a:cs typeface="Times New Roman" panose="02020603050405020304" pitchFamily="18" charset="0"/>
              </a:rPr>
              <a:t> </a:t>
            </a:r>
            <a:r>
              <a:rPr lang="en-US" sz="4800" smtClean="0">
                <a:solidFill>
                  <a:srgbClr val="FF0000"/>
                </a:solidFill>
                <a:latin typeface="Times New Roman" panose="02020603050405020304" pitchFamily="18" charset="0"/>
                <a:cs typeface="Times New Roman" panose="02020603050405020304" pitchFamily="18" charset="0"/>
              </a:rPr>
              <a:t>xíu</a:t>
            </a:r>
            <a:endParaRPr lang="en-US" sz="4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1360909"/>
              </p:ext>
            </p:extLst>
          </p:nvPr>
        </p:nvGraphicFramePr>
        <p:xfrm>
          <a:off x="609600" y="2209801"/>
          <a:ext cx="82296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3124200" y="-34636"/>
            <a:ext cx="2895600" cy="1143000"/>
          </a:xfrm>
        </p:spPr>
        <p:txBody>
          <a:bodyPr/>
          <a:lstStyle/>
          <a:p>
            <a:r>
              <a:rPr lang="en-US">
                <a:solidFill>
                  <a:srgbClr val="FF0000"/>
                </a:solidFill>
                <a:latin typeface="Times New Roman" panose="02020603050405020304" pitchFamily="18" charset="0"/>
                <a:cs typeface="Times New Roman" panose="02020603050405020304" pitchFamily="18" charset="0"/>
              </a:rPr>
              <a:t>Đàm thoại</a:t>
            </a:r>
            <a:endParaRPr lang="en-US"/>
          </a:p>
        </p:txBody>
      </p:sp>
    </p:spTree>
    <p:extLst>
      <p:ext uri="{BB962C8B-B14F-4D97-AF65-F5344CB8AC3E}">
        <p14:creationId xmlns:p14="http://schemas.microsoft.com/office/powerpoint/2010/main" val="309214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blipFill>
            <a:blip r:embed="rId2"/>
            <a:stretch>
              <a:fillRect/>
            </a:stretch>
          </a:blipFill>
        </p:spPr>
        <p:txBody>
          <a:bodyPr/>
          <a:lstStyle/>
          <a:p>
            <a:r>
              <a:rPr lang="en-US">
                <a:solidFill>
                  <a:srgbClr val="FF0000"/>
                </a:solidFill>
                <a:latin typeface="Times New Roman" panose="02020603050405020304" pitchFamily="18" charset="0"/>
                <a:cs typeface="Times New Roman" panose="02020603050405020304" pitchFamily="18" charset="0"/>
              </a:rPr>
              <a:t>Cô kể lần 2:</a:t>
            </a:r>
            <a:endParaRPr lang="en-US" dirty="0">
              <a:solidFill>
                <a:srgbClr val="FF0000"/>
              </a:solidFill>
            </a:endParaRPr>
          </a:p>
        </p:txBody>
      </p:sp>
    </p:spTree>
    <p:extLst>
      <p:ext uri="{BB962C8B-B14F-4D97-AF65-F5344CB8AC3E}">
        <p14:creationId xmlns:p14="http://schemas.microsoft.com/office/powerpoint/2010/main" val="1620755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pPr algn="just"/>
            <a:r>
              <a:rPr lang="vi-VN" sz="2400" dirty="0">
                <a:solidFill>
                  <a:srgbClr val="002060"/>
                </a:solidFill>
                <a:cs typeface="Times New Roman" panose="02020603050405020304" pitchFamily="18" charset="0"/>
              </a:rPr>
              <a:t>Tí Xíu là một giọt nước. Quê ở biển cả, họ hàng anh em nhà chúng đông lắm và ở khắp mọi nơi, ở biển cả, ở sông ngòi, ao hồ, ở trên trời, ở cả dưới đất..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95400"/>
            <a:ext cx="9144000" cy="5562600"/>
          </a:xfrm>
        </p:spPr>
      </p:pic>
    </p:spTree>
    <p:extLst>
      <p:ext uri="{BB962C8B-B14F-4D97-AF65-F5344CB8AC3E}">
        <p14:creationId xmlns:p14="http://schemas.microsoft.com/office/powerpoint/2010/main" val="232601320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 y="0"/>
            <a:ext cx="9130145" cy="1143000"/>
          </a:xfrm>
        </p:spPr>
        <p:txBody>
          <a:bodyPr>
            <a:noAutofit/>
          </a:bodyPr>
          <a:lstStyle/>
          <a:p>
            <a:pPr algn="just"/>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buổi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lặng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Xíu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đuổi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nhô</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Xíu</a:t>
            </a:r>
            <a:r>
              <a:rPr lang="en-US" sz="2400" dirty="0">
                <a:solidFill>
                  <a:srgbClr val="002060"/>
                </a:solidFill>
                <a:latin typeface="Times New Roman" panose="02020603050405020304" pitchFamily="18" charset="0"/>
                <a:cs typeface="Times New Roman" panose="02020603050405020304" pitchFamily="18" charset="0"/>
              </a:rPr>
              <a:t> reo </a:t>
            </a:r>
            <a:r>
              <a:rPr lang="en-US" sz="2400" dirty="0" err="1">
                <a:solidFill>
                  <a:srgbClr val="002060"/>
                </a:solidFill>
                <a:latin typeface="Times New Roman" panose="02020603050405020304" pitchFamily="18" charset="0"/>
                <a:cs typeface="Times New Roman" panose="02020603050405020304" pitchFamily="18" charset="0"/>
              </a:rPr>
              <a:t>vui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nhẹ</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hoà</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p:spPr>
      </p:pic>
    </p:spTree>
    <p:extLst>
      <p:ext uri="{BB962C8B-B14F-4D97-AF65-F5344CB8AC3E}">
        <p14:creationId xmlns:p14="http://schemas.microsoft.com/office/powerpoint/2010/main" val="3706926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pPr algn="l"/>
            <a:r>
              <a:rPr lang="vi-VN" sz="2400" dirty="0">
                <a:solidFill>
                  <a:srgbClr val="002060"/>
                </a:solidFill>
                <a:cs typeface="Times New Roman" panose="02020603050405020304" pitchFamily="18" charset="0"/>
              </a:rPr>
              <a:t>Chợt có tiếng ông Mặt Trời cất lên:-Tí Xíu ơi ! Cháu có đi với ông không ?Tí Xíu ngẩng nhìn. Chú đáp giọng rất khẽ, chỉ có ông Mặt Trời là nghe thấy.- Đi làm gì ạ </a:t>
            </a:r>
            <a:r>
              <a:rPr lang="vi-VN" sz="2400" dirty="0" smtClean="0">
                <a:solidFill>
                  <a:srgbClr val="002060"/>
                </a:solidFill>
                <a:cs typeface="Times New Roman" panose="02020603050405020304" pitchFamily="18" charset="0"/>
              </a:rPr>
              <a:t>?</a:t>
            </a:r>
            <a:r>
              <a:rPr lang="vi-VN" sz="2400" dirty="0">
                <a:solidFill>
                  <a:srgbClr val="002060"/>
                </a:solidFill>
                <a:cs typeface="Times New Roman" panose="02020603050405020304" pitchFamily="18" charset="0"/>
              </a:rPr>
              <a:t> Ông Mặt Trời cười bảo:- Trên mặt đất thiếu gì việc, chỗ nào chẳng cần”.Tí Xíu vui lắm. </a:t>
            </a:r>
            <a:endParaRPr lang="en-US" sz="2400" dirty="0">
              <a:solidFill>
                <a:srgbClr val="00206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119996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pPr algn="just"/>
            <a:r>
              <a:rPr lang="vi-VN" sz="2400" dirty="0" smtClean="0">
                <a:solidFill>
                  <a:srgbClr val="002060"/>
                </a:solidFill>
                <a:cs typeface="Times New Roman" panose="02020603050405020304" pitchFamily="18" charset="0"/>
              </a:rPr>
              <a:t>Nhưng </a:t>
            </a:r>
            <a:r>
              <a:rPr lang="vi-VN" sz="2400" dirty="0">
                <a:solidFill>
                  <a:srgbClr val="002060"/>
                </a:solidFill>
                <a:cs typeface="Times New Roman" panose="02020603050405020304" pitchFamily="18" charset="0"/>
              </a:rPr>
              <a:t>sực nhớ mình là giọt nước không thể bay theo ông Mặt Trời được. Chú hỏi :- Cháu nặng lắm làm sao bay lên được.- Không lo, ông Mặt Trời nói ồm ồm, ông sẽ làm cho cháu biến thành hơi. Nói xong ông Mặt Trời vén mây, chiếu thật nhiều ánh sáng xuống biển, Tí Xíu rùng mình và biến thành hơi. Chú chỉ kịp nói với biển cả:- Chào mẹ, con đi ! Mẹ chờ con trở về.</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62200"/>
            <a:ext cx="9144000" cy="4495800"/>
          </a:xfrm>
        </p:spPr>
      </p:pic>
    </p:spTree>
    <p:extLst>
      <p:ext uri="{BB962C8B-B14F-4D97-AF65-F5344CB8AC3E}">
        <p14:creationId xmlns:p14="http://schemas.microsoft.com/office/powerpoint/2010/main" val="2778831335"/>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221</TotalTime>
  <Words>691</Words>
  <Application>Microsoft Office PowerPoint</Application>
  <PresentationFormat>On-screen Show (4:3)</PresentationFormat>
  <Paragraphs>33</Paragraphs>
  <Slides>22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PowerPoint Presentation</vt:lpstr>
      <vt:lpstr>I. Hát: “ Cho tôi đi làm mưa với”</vt:lpstr>
      <vt:lpstr> II. Phương pháp, hình thức tổ chức Cô kể lần 1: </vt:lpstr>
      <vt:lpstr>Đàm thoại</vt:lpstr>
      <vt:lpstr>PowerPoint Presentation</vt:lpstr>
      <vt:lpstr>Tí Xíu là một giọt nước. Quê ở biển cả, họ hàng anh em nhà chúng đông lắm và ở khắp mọi nơi, ở biển cả, ở sông ngòi, ao hồ, ở trên trời, ở cả dưới đất..</vt:lpstr>
      <vt:lpstr>Một buổi sáng biển lặng, Tí Xíu cùng các bạn đuổi theo các lớp sóng nhấp nhô. Ông Mặt Trời thả ánh sáng rực rỡ xuống mặt biển. Bọn Tí Xíu reo vui trong sóng nhẹ và trong ánh nắng chan hoà</vt:lpstr>
      <vt:lpstr>Chợt có tiếng ông Mặt Trời cất lên:-Tí Xíu ơi ! Cháu có đi với ông không ?Tí Xíu ngẩng nhìn. Chú đáp giọng rất khẽ, chỉ có ông Mặt Trời là nghe thấy.- Đi làm gì ạ ? Ông Mặt Trời cười bảo:- Trên mặt đất thiếu gì việc, chỗ nào chẳng cần”.Tí Xíu vui lắm. </vt:lpstr>
      <vt:lpstr>Nhưng sực nhớ mình là giọt nước không thể bay theo ông Mặt Trời được. Chú hỏi :- Cháu nặng lắm làm sao bay lên được.- Không lo, ông Mặt Trời nói ồm ồm, ông sẽ làm cho cháu biến thành hơi. Nói xong ông Mặt Trời vén mây, chiếu thật nhiều ánh sáng xuống biển, Tí Xíu rùng mình và biến thành hơi. Chú chỉ kịp nói với biển cả:- Chào mẹ, con đi ! Mẹ chờ con trở về.</vt:lpstr>
      <vt:lpstr>  Tí Xíu từ từ bay lên. Tí Xíu nhập bọn với các bạn. Lúc đầu chúng bay là là xuống biển rồi chúng hợp thành một đám mây mỏng rời mặt biển bay vào đất liền. Gió nhẹ nhàng đưa Tí Xíu lướt qua những dòng sông lấp lánh như bạc. </vt:lpstr>
      <vt:lpstr>Xế chiều, ông Mặt Trời toả những tia nắng chói chang hơn lúc sáng. Không khí oi bức... Bỗng từ đâu một cơn gió lạnh thổi tới. Tí Xíu reo lên :- Mát quá các bạn ơi ! Mát quá</vt:lpstr>
      <vt:lpstr>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vt:lpstr>
      <vt:lpstr>Một tia sáng vạch ngang bầu trời. Rồi một tiếng sét đinh tai vang lên. Gió thổi mạnh hơn. Bọn Tí Xíu níu lấy nhau thành những giọt nước trong vắt. Chúng thi nhau ào ào tuồn xuống đất... Cơn giông bắt đầu.</vt:lpstr>
      <vt:lpstr>ĐÀM THOẠI - TRÍCH DẪN</vt:lpstr>
      <vt:lpstr>Câu chuyện nói về điều gì?</vt:lpstr>
      <vt:lpstr>Ông mặt trời rủ Tí Xíu đi đâu?</vt:lpstr>
      <vt:lpstr>Tí Xíu là giọt nước ở đâu?</vt:lpstr>
      <vt:lpstr>Ông mặt trời đã làm gì để giúp Tí Xíu có thể bay theo gió?</vt:lpstr>
      <vt:lpstr>Khi vào đất liền Tí Xíu và các bạn lấy nhau và tạo thành gì?</vt:lpstr>
      <vt:lpstr>Giáo dục</vt:lpstr>
      <vt:lpstr>Truyện “ Giọt nước tí xiu”</vt:lpstr>
      <vt:lpstr>III. Kết thúc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dieuha200897@gmail.com</dc:creator>
  <cp:lastModifiedBy>Admin</cp:lastModifiedBy>
  <cp:revision>35</cp:revision>
  <dcterms:created xsi:type="dcterms:W3CDTF">2021-09-20T05:34:00Z</dcterms:created>
  <dcterms:modified xsi:type="dcterms:W3CDTF">2023-04-17T01:57:41Z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7249D129A71340CE821A22A4C0ECF43E</vt:lpwstr>
  </property>
  <property fmtid="{D5CDD505-2E9C-101B-9397-08002B2CF9AE}" pid="3" name="KSOProductBuildVer">
    <vt:lpwstr>1033-11.2.0.10296</vt:lpwstr>
  </property>
</Properties>
</file>