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Nunito Sans Regular" panose="020B0604020202020204" charset="0"/>
      <p:regular r:id="rId21"/>
    </p:embeddedFont>
    <p:embeddedFont>
      <p:font typeface="Baloo" panose="020B0604020202020204" charset="0"/>
      <p:regular r:id="rId22"/>
    </p:embeddedFont>
    <p:embeddedFont>
      <p:font typeface="#9Slide03 Arima Madurai ExtraBo" panose="00000900000000000000" pitchFamily="2" charset="0"/>
      <p:bold r:id="rId23"/>
    </p:embeddedFont>
    <p:embeddedFont>
      <p:font typeface="Nunito Sans Bold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0.m4a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9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162300"/>
            <a:ext cx="1188720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</a:p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tròn, hình vuông</a:t>
            </a:r>
          </a:p>
          <a:p>
            <a:pPr algn="ctr">
              <a:lnSpc>
                <a:spcPct val="120000"/>
              </a:lnSpc>
            </a:pP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 – 4 tuổi) </a:t>
            </a:r>
          </a:p>
          <a:p>
            <a:pPr algn="ctr">
              <a:lnSpc>
                <a:spcPct val="120000"/>
              </a:lnSpc>
            </a:pP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Tân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14450" y="1578660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370206"/>
            <a:chOff x="-2209621" y="-2076383"/>
            <a:chExt cx="20993190" cy="7160275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59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422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472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  <a:endParaRPr lang="en-US" sz="69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4926621"/>
            <a:chOff x="0" y="187325"/>
            <a:chExt cx="11035495" cy="6568826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2523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 go </a:t>
              </a:r>
              <a:r>
                <a:rPr lang="en-US" sz="280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tròn, hình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hình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  <a:endPara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đích, yêu cầu: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95700" y="948322"/>
            <a:ext cx="10896600" cy="160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Hoạt động</a:t>
            </a:r>
            <a:r>
              <a:rPr lang="en-US" sz="9600" smtClean="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Ổn định</a:t>
            </a:r>
            <a:endParaRPr lang="en-US" sz="9600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000" dirty="0" smtClean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en-US" sz="7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con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hãy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đoán xem trong hộp quà có gì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401</Words>
  <Application>Microsoft Office PowerPoint</Application>
  <PresentationFormat>Custom</PresentationFormat>
  <Paragraphs>58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Nunito Sans Regular</vt:lpstr>
      <vt:lpstr>Times New Roman</vt:lpstr>
      <vt:lpstr>Arial</vt:lpstr>
      <vt:lpstr>Baloo</vt:lpstr>
      <vt:lpstr>#9Slide03 Arima Madurai ExtraBo</vt:lpstr>
      <vt:lpstr>Wingdings</vt:lpstr>
      <vt:lpstr>Nunito Sans Bold Bold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Admin</cp:lastModifiedBy>
  <cp:revision>53</cp:revision>
  <dcterms:created xsi:type="dcterms:W3CDTF">2006-08-16T00:00:00Z</dcterms:created>
  <dcterms:modified xsi:type="dcterms:W3CDTF">2023-03-09T09:02:53Z</dcterms:modified>
  <dc:identifier>DAEqO63Z5fE</dc:identifier>
</cp:coreProperties>
</file>